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1615BE0-4C7A-4105-8E9A-E1CAD11E4C95}" type="datetimeFigureOut">
              <a:rPr lang="ru-RU" smtClean="0"/>
              <a:pPr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30C8DAE-C4F7-453B-94C1-2F10C6075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gl.botany.org/" TargetMode="External"/><Relationship Id="rId2" Type="http://schemas.openxmlformats.org/officeDocument/2006/relationships/hyperlink" Target="http://www.dmoz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ЗАГАЛЬНА ХАРАКТЕРИСТИКА ЦАРСТВА ГРИБИ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628800"/>
            <a:ext cx="5724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1594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139952" y="4653136"/>
            <a:ext cx="461382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ЗАГАЛЬНА ХАРАКТЕРИСТИКА ЦАРСТВА ГРИБИ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Астрахова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О.В., Гаєвська Л.О. Чудеса живого світу: ілюстрована енциклопедія для дітей. – Х.: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Веста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: Ранок 2002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А.А.Федоров «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растений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» в 6 томах. Т.2 – Гриби, Т.3 –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Водоросли.Лишайники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. под.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редакц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. Проф.. М.В.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Горленко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. Москва. Просвещение.1976.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В.О.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Мотузкий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. Біологія. Поглиблений курс. Нова програма «Вища школа» - К. 2007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Грідео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Г.З., Гайда Г.В. та ін.. Біологія, 6 кл. Поурочне планування, конспекти уроків: Методичний посібник для вчителів біології. – Т.: Навчальна книга – Богдан, 2000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Колосок – 2009, 2010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Мусієнко М.М., Славний П.С.,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Балан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П.Г. Біологія. 7. – К.: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, 2007.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Палий М.А.,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Максимелюк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М,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Биология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с основами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общей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генетики и паразитологи. – М.: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Высшая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школа, 1975. – с.124-125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Пересыпкин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В.Ф. Атлас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болезней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полевых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культур. – к.: Урожай, 1987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Рощик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О.Т. Мухомор і 1000 його братів – К.: Веселка, 1968р.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Соболь В.Г. Біологія, 7 кл. Підручник для загальноосвітніх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. Закладів. – К.: Грамота, 2007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Інтернет-бібліотечка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www.dmoz.org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www.imagl.botany.org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www.dls.ksu.kherson.ua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solidFill>
            <a:srgbClr val="92D050"/>
          </a:solidFill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33474"/>
            <a:ext cx="6408712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368771" cy="703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89"/>
            <a:ext cx="9140417" cy="686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</TotalTime>
  <Words>221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ЗАГАЛЬНА ХАРАКТЕРИСТИКА ЦАРСТВА ГРИБИ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Список використаних джерел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ЗАГАЛЬНА ХАРАКТЕРИСТИКА ЦАРСТВА ГРИБИ</dc:title>
  <dc:creator>Вика Маленко</dc:creator>
  <cp:lastModifiedBy>User</cp:lastModifiedBy>
  <cp:revision>4</cp:revision>
  <dcterms:created xsi:type="dcterms:W3CDTF">2013-04-07T16:00:26Z</dcterms:created>
  <dcterms:modified xsi:type="dcterms:W3CDTF">2015-01-11T17:32:59Z</dcterms:modified>
</cp:coreProperties>
</file>