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9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73" r:id="rId17"/>
    <p:sldId id="274" r:id="rId18"/>
    <p:sldId id="275" r:id="rId19"/>
    <p:sldId id="276" r:id="rId20"/>
    <p:sldId id="277" r:id="rId21"/>
    <p:sldId id="278" r:id="rId22"/>
    <p:sldId id="279" r:id="rId23"/>
    <p:sldId id="280" r:id="rId24"/>
    <p:sldId id="281" r:id="rId25"/>
    <p:sldId id="282" r:id="rId2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9" d="100"/>
          <a:sy n="79" d="100"/>
        </p:scale>
        <p:origin x="-570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80711-045C-435E-9D32-03AB431D8242}" type="datetimeFigureOut">
              <a:rPr lang="ru-RU" smtClean="0"/>
              <a:pPr/>
              <a:t>13.01.2015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CAB365-4AAB-49F5-AA74-D1421FE9EA9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80711-045C-435E-9D32-03AB431D8242}" type="datetimeFigureOut">
              <a:rPr lang="ru-RU" smtClean="0"/>
              <a:pPr/>
              <a:t>13.01.2015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CAB365-4AAB-49F5-AA74-D1421FE9EA9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80711-045C-435E-9D32-03AB431D8242}" type="datetimeFigureOut">
              <a:rPr lang="ru-RU" smtClean="0"/>
              <a:pPr/>
              <a:t>13.01.2015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CAB365-4AAB-49F5-AA74-D1421FE9EA9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80711-045C-435E-9D32-03AB431D8242}" type="datetimeFigureOut">
              <a:rPr lang="ru-RU" smtClean="0"/>
              <a:pPr/>
              <a:t>13.01.2015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CAB365-4AAB-49F5-AA74-D1421FE9EA9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80711-045C-435E-9D32-03AB431D8242}" type="datetimeFigureOut">
              <a:rPr lang="ru-RU" smtClean="0"/>
              <a:pPr/>
              <a:t>13.01.2015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CAB365-4AAB-49F5-AA74-D1421FE9EA9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80711-045C-435E-9D32-03AB431D8242}" type="datetimeFigureOut">
              <a:rPr lang="ru-RU" smtClean="0"/>
              <a:pPr/>
              <a:t>13.01.2015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CAB365-4AAB-49F5-AA74-D1421FE9EA9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80711-045C-435E-9D32-03AB431D8242}" type="datetimeFigureOut">
              <a:rPr lang="ru-RU" smtClean="0"/>
              <a:pPr/>
              <a:t>13.01.2015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CAB365-4AAB-49F5-AA74-D1421FE9EA9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80711-045C-435E-9D32-03AB431D8242}" type="datetimeFigureOut">
              <a:rPr lang="ru-RU" smtClean="0"/>
              <a:pPr/>
              <a:t>13.01.2015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CAB365-4AAB-49F5-AA74-D1421FE9EA9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80711-045C-435E-9D32-03AB431D8242}" type="datetimeFigureOut">
              <a:rPr lang="ru-RU" smtClean="0"/>
              <a:pPr/>
              <a:t>13.01.2015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CAB365-4AAB-49F5-AA74-D1421FE9EA9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80711-045C-435E-9D32-03AB431D8242}" type="datetimeFigureOut">
              <a:rPr lang="ru-RU" smtClean="0"/>
              <a:pPr/>
              <a:t>13.01.2015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CAB365-4AAB-49F5-AA74-D1421FE9EA9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80711-045C-435E-9D32-03AB431D8242}" type="datetimeFigureOut">
              <a:rPr lang="ru-RU" smtClean="0"/>
              <a:pPr/>
              <a:t>13.01.2015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CAB365-4AAB-49F5-AA74-D1421FE9EA9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480711-045C-435E-9D32-03AB431D8242}" type="datetimeFigureOut">
              <a:rPr lang="ru-RU" smtClean="0"/>
              <a:pPr/>
              <a:t>13.01.2015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CAB365-4AAB-49F5-AA74-D1421FE9EA9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ОТРУЙНІ ШАПКОВІ ГРИБИ</a:t>
            </a:r>
            <a:endParaRPr lang="ru-RU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53686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2555776" y="548680"/>
            <a:ext cx="3369799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8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ОТРУЙНІ ШАПКОВІ ГРИБИ</a:t>
            </a:r>
            <a:endParaRPr lang="ru-RU" sz="2800" dirty="0">
              <a:solidFill>
                <a:schemeClr val="accent6">
                  <a:lumMod val="20000"/>
                  <a:lumOff val="80000"/>
                </a:schemeClr>
              </a:solidFill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84" y="0"/>
            <a:ext cx="9140416" cy="68606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omb dir="vert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-2689"/>
            <a:ext cx="9143999" cy="68633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omb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689"/>
            <a:ext cx="9144000" cy="68633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over dir="rd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689"/>
            <a:ext cx="9144000" cy="68633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plit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84" y="0"/>
            <a:ext cx="9136832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plit orient="vert" dir="in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689"/>
            <a:ext cx="9140417" cy="68606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689"/>
            <a:ext cx="9140417" cy="68606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pull dir="u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689"/>
            <a:ext cx="9140417" cy="68606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688"/>
            <a:ext cx="9144000" cy="68633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heel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689"/>
            <a:ext cx="9144000" cy="68633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ircl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84" y="0"/>
            <a:ext cx="9140416" cy="68606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690"/>
            <a:ext cx="9144000" cy="68633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heel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689"/>
            <a:ext cx="9144000" cy="68633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trips dir="ld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84" y="0"/>
            <a:ext cx="9140416" cy="68606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trips dir="ru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689"/>
            <a:ext cx="9140417" cy="68606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633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689"/>
            <a:ext cx="9144000" cy="68633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83" y="0"/>
            <a:ext cx="9140417" cy="68606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689"/>
            <a:ext cx="9144000" cy="68633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689"/>
            <a:ext cx="9144000" cy="68633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689"/>
            <a:ext cx="9140417" cy="68606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689"/>
            <a:ext cx="9140417" cy="68606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689"/>
            <a:ext cx="9144000" cy="6863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pull dir="l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689"/>
            <a:ext cx="9144000" cy="68633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49</TotalTime>
  <Words>6</Words>
  <Application>Microsoft Office PowerPoint</Application>
  <PresentationFormat>Экран (4:3)</PresentationFormat>
  <Paragraphs>2</Paragraphs>
  <Slides>25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6" baseType="lpstr">
      <vt:lpstr>Тема Office</vt:lpstr>
      <vt:lpstr>ОТРУЙНІ ШАПКОВІ ГРИБИ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ОТРУЙНІ ШАПКОВІ ГРИБИ</dc:title>
  <dc:creator>Вика Маленко</dc:creator>
  <cp:lastModifiedBy>User</cp:lastModifiedBy>
  <cp:revision>6</cp:revision>
  <dcterms:created xsi:type="dcterms:W3CDTF">2013-04-07T13:57:01Z</dcterms:created>
  <dcterms:modified xsi:type="dcterms:W3CDTF">2015-01-13T19:10:49Z</dcterms:modified>
</cp:coreProperties>
</file>