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4" r:id="rId2"/>
    <p:sldId id="265" r:id="rId3"/>
    <p:sldId id="268" r:id="rId4"/>
    <p:sldId id="257" r:id="rId5"/>
    <p:sldId id="269" r:id="rId6"/>
    <p:sldId id="263" r:id="rId7"/>
    <p:sldId id="259" r:id="rId8"/>
    <p:sldId id="264" r:id="rId9"/>
    <p:sldId id="266" r:id="rId10"/>
    <p:sldId id="267" r:id="rId11"/>
    <p:sldId id="270" r:id="rId12"/>
    <p:sldId id="271" r:id="rId13"/>
    <p:sldId id="277" r:id="rId14"/>
    <p:sldId id="278" r:id="rId15"/>
    <p:sldId id="279" r:id="rId16"/>
    <p:sldId id="273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38" autoAdjust="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A94F6-9F22-45A4-AA40-D1ADDA74B072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26A84-EC15-4380-BAB2-0A2F32E81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26A84-EC15-4380-BAB2-0A2F32E81F6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B06F7-CD14-4AD4-BDA8-C9688AF300FD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26220-033C-411E-BF42-BA5549B81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7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.jpeg"/><Relationship Id="rId7" Type="http://schemas.openxmlformats.org/officeDocument/2006/relationships/image" Target="../media/image2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7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29.gif"/><Relationship Id="rId9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7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11.gif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45.jpe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6.jpeg"/><Relationship Id="rId4" Type="http://schemas.openxmlformats.org/officeDocument/2006/relationships/image" Target="../media/image13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3.jpeg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3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gif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8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gif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14338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71612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Літосфера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ребусах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14810" y="1571612"/>
            <a:ext cx="237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dirty="0" smtClean="0"/>
          </a:p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3786190"/>
            <a:ext cx="50006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Гончаренко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Валентина Олександрівна,</a:t>
            </a:r>
          </a:p>
          <a:p>
            <a:pPr lvl="0" algn="r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вчитель географії та економіки </a:t>
            </a:r>
          </a:p>
          <a:p>
            <a:pPr lvl="0" algn="r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Коврайського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навчально-виховного комплексу «загальноосвітня школа І-ІІІ ступенів –</a:t>
            </a:r>
          </a:p>
          <a:p>
            <a:pPr lvl="0" algn="r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дошкільний навчальний заклад»</a:t>
            </a:r>
          </a:p>
          <a:p>
            <a:pPr lvl="0" algn="r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імені Г.С.Сковороди </a:t>
            </a:r>
          </a:p>
          <a:p>
            <a:pPr lvl="0" algn="r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Гельмязівської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сільської ради</a:t>
            </a:r>
          </a:p>
          <a:p>
            <a:pPr lvl="0" algn="r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Золотоніського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району Черкаської області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41910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1285852" cy="785818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9.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2143108" cy="3786214"/>
          </a:xfrm>
          <a:prstGeom prst="rect">
            <a:avLst/>
          </a:prstGeom>
          <a:noFill/>
        </p:spPr>
      </p:pic>
      <p:pic>
        <p:nvPicPr>
          <p:cNvPr id="20484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857364"/>
            <a:ext cx="1928826" cy="3286148"/>
          </a:xfrm>
          <a:prstGeom prst="rect">
            <a:avLst/>
          </a:prstGeom>
          <a:noFill/>
        </p:spPr>
      </p:pic>
      <p:pic>
        <p:nvPicPr>
          <p:cNvPr id="20486" name="Picture 6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1857364"/>
            <a:ext cx="238125" cy="1905000"/>
          </a:xfrm>
          <a:prstGeom prst="rect">
            <a:avLst/>
          </a:prstGeom>
          <a:noFill/>
        </p:spPr>
      </p:pic>
      <p:pic>
        <p:nvPicPr>
          <p:cNvPr id="8" name="Picture 6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1857364"/>
            <a:ext cx="238125" cy="1905000"/>
          </a:xfrm>
          <a:prstGeom prst="rect">
            <a:avLst/>
          </a:prstGeom>
          <a:noFill/>
        </p:spPr>
      </p:pic>
      <p:pic>
        <p:nvPicPr>
          <p:cNvPr id="20488" name="Picture 8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1428736"/>
            <a:ext cx="2857488" cy="4143404"/>
          </a:xfrm>
          <a:prstGeom prst="rect">
            <a:avLst/>
          </a:prstGeom>
          <a:noFill/>
        </p:spPr>
      </p:pic>
      <p:pic>
        <p:nvPicPr>
          <p:cNvPr id="20490" name="Picture 10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3714752"/>
            <a:ext cx="238125" cy="1905000"/>
          </a:xfrm>
          <a:prstGeom prst="rect">
            <a:avLst/>
          </a:prstGeom>
          <a:noFill/>
        </p:spPr>
      </p:pic>
      <p:pic>
        <p:nvPicPr>
          <p:cNvPr id="11" name="Picture 10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3714752"/>
            <a:ext cx="2381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-214338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642918"/>
            <a:ext cx="1000132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10.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928802"/>
            <a:ext cx="1714504" cy="2857520"/>
          </a:xfrm>
          <a:prstGeom prst="rect">
            <a:avLst/>
          </a:prstGeom>
          <a:noFill/>
        </p:spPr>
      </p:pic>
      <p:pic>
        <p:nvPicPr>
          <p:cNvPr id="25604" name="Picture 4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2357430"/>
            <a:ext cx="238125" cy="1905000"/>
          </a:xfrm>
          <a:prstGeom prst="rect">
            <a:avLst/>
          </a:prstGeom>
          <a:noFill/>
        </p:spPr>
      </p:pic>
      <p:pic>
        <p:nvPicPr>
          <p:cNvPr id="7" name="Picture 4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2357430"/>
            <a:ext cx="238125" cy="1905000"/>
          </a:xfrm>
          <a:prstGeom prst="rect">
            <a:avLst/>
          </a:prstGeom>
          <a:noFill/>
        </p:spPr>
      </p:pic>
      <p:pic>
        <p:nvPicPr>
          <p:cNvPr id="8" name="Picture 4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2357430"/>
            <a:ext cx="238125" cy="1905000"/>
          </a:xfrm>
          <a:prstGeom prst="rect">
            <a:avLst/>
          </a:prstGeom>
          <a:noFill/>
        </p:spPr>
      </p:pic>
      <p:pic>
        <p:nvPicPr>
          <p:cNvPr id="25606" name="Picture 6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2000240"/>
            <a:ext cx="2928958" cy="2786082"/>
          </a:xfrm>
          <a:prstGeom prst="rect">
            <a:avLst/>
          </a:prstGeom>
          <a:noFill/>
        </p:spPr>
      </p:pic>
      <p:pic>
        <p:nvPicPr>
          <p:cNvPr id="25608" name="Picture 8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1500174"/>
            <a:ext cx="2500298" cy="3857652"/>
          </a:xfrm>
          <a:prstGeom prst="rect">
            <a:avLst/>
          </a:prstGeom>
          <a:noFill/>
        </p:spPr>
      </p:pic>
      <p:pic>
        <p:nvPicPr>
          <p:cNvPr id="25610" name="Picture 10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4857760"/>
            <a:ext cx="757240" cy="35719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714876" y="4714884"/>
            <a:ext cx="1080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3  = Т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21442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11.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71810"/>
            <a:ext cx="1643074" cy="1209676"/>
          </a:xfrm>
          <a:prstGeom prst="rect">
            <a:avLst/>
          </a:prstGeom>
          <a:noFill/>
        </p:spPr>
      </p:pic>
      <p:pic>
        <p:nvPicPr>
          <p:cNvPr id="6148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000372"/>
            <a:ext cx="1143008" cy="1214446"/>
          </a:xfrm>
          <a:prstGeom prst="rect">
            <a:avLst/>
          </a:prstGeom>
          <a:noFill/>
        </p:spPr>
      </p:pic>
      <p:pic>
        <p:nvPicPr>
          <p:cNvPr id="6150" name="Picture 6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714620"/>
            <a:ext cx="1500198" cy="1643074"/>
          </a:xfrm>
          <a:prstGeom prst="rect">
            <a:avLst/>
          </a:prstGeom>
          <a:noFill/>
        </p:spPr>
      </p:pic>
      <p:pic>
        <p:nvPicPr>
          <p:cNvPr id="6152" name="Picture 8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2928934"/>
            <a:ext cx="1905000" cy="1323975"/>
          </a:xfrm>
          <a:prstGeom prst="rect">
            <a:avLst/>
          </a:prstGeom>
          <a:noFill/>
        </p:spPr>
      </p:pic>
      <p:pic>
        <p:nvPicPr>
          <p:cNvPr id="6154" name="Picture 10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58" y="2800957"/>
            <a:ext cx="1643042" cy="1437662"/>
          </a:xfrm>
          <a:prstGeom prst="rect">
            <a:avLst/>
          </a:prstGeom>
          <a:noFill/>
        </p:spPr>
      </p:pic>
      <p:pic>
        <p:nvPicPr>
          <p:cNvPr id="6156" name="Picture 12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500306"/>
            <a:ext cx="238125" cy="1905000"/>
          </a:xfrm>
          <a:prstGeom prst="rect">
            <a:avLst/>
          </a:prstGeom>
          <a:noFill/>
        </p:spPr>
      </p:pic>
      <p:pic>
        <p:nvPicPr>
          <p:cNvPr id="6158" name="Picture 14" descr="ребуси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71604" y="2928934"/>
            <a:ext cx="238125" cy="1905000"/>
          </a:xfrm>
          <a:prstGeom prst="rect">
            <a:avLst/>
          </a:prstGeom>
          <a:noFill/>
        </p:spPr>
      </p:pic>
      <p:pic>
        <p:nvPicPr>
          <p:cNvPr id="13" name="Picture 14" descr="ребуси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85918" y="2928934"/>
            <a:ext cx="238125" cy="1905000"/>
          </a:xfrm>
          <a:prstGeom prst="rect">
            <a:avLst/>
          </a:prstGeom>
          <a:noFill/>
        </p:spPr>
      </p:pic>
      <p:pic>
        <p:nvPicPr>
          <p:cNvPr id="6160" name="Picture 16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8992" y="2643182"/>
            <a:ext cx="238125" cy="1905000"/>
          </a:xfrm>
          <a:prstGeom prst="rect">
            <a:avLst/>
          </a:prstGeom>
          <a:noFill/>
        </p:spPr>
      </p:pic>
      <p:pic>
        <p:nvPicPr>
          <p:cNvPr id="15" name="Picture 14" descr="ребуси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628" y="2428868"/>
            <a:ext cx="238125" cy="1905000"/>
          </a:xfrm>
          <a:prstGeom prst="rect">
            <a:avLst/>
          </a:prstGeom>
          <a:noFill/>
        </p:spPr>
      </p:pic>
      <p:pic>
        <p:nvPicPr>
          <p:cNvPr id="16" name="Picture 12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86380" y="2571744"/>
            <a:ext cx="238125" cy="1905000"/>
          </a:xfrm>
          <a:prstGeom prst="rect">
            <a:avLst/>
          </a:prstGeom>
          <a:noFill/>
        </p:spPr>
      </p:pic>
      <p:pic>
        <p:nvPicPr>
          <p:cNvPr id="17" name="Picture 12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72132" y="2571744"/>
            <a:ext cx="238125" cy="1905000"/>
          </a:xfrm>
          <a:prstGeom prst="rect">
            <a:avLst/>
          </a:prstGeom>
          <a:noFill/>
        </p:spPr>
      </p:pic>
      <p:pic>
        <p:nvPicPr>
          <p:cNvPr id="18" name="Picture 14" descr="ребуси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905875" y="2428868"/>
            <a:ext cx="238125" cy="1905000"/>
          </a:xfrm>
          <a:prstGeom prst="rect">
            <a:avLst/>
          </a:prstGeom>
          <a:noFill/>
        </p:spPr>
      </p:pic>
      <p:pic>
        <p:nvPicPr>
          <p:cNvPr id="19" name="Picture 14" descr="ребуси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144000" y="2428868"/>
            <a:ext cx="2381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928670"/>
            <a:ext cx="1000132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12.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7180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29698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643182"/>
            <a:ext cx="1314450" cy="1905000"/>
          </a:xfrm>
          <a:prstGeom prst="rect">
            <a:avLst/>
          </a:prstGeom>
          <a:noFill/>
        </p:spPr>
      </p:pic>
      <p:pic>
        <p:nvPicPr>
          <p:cNvPr id="29700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2214554"/>
            <a:ext cx="2857520" cy="3071834"/>
          </a:xfrm>
          <a:prstGeom prst="rect">
            <a:avLst/>
          </a:prstGeom>
          <a:noFill/>
        </p:spPr>
      </p:pic>
      <p:pic>
        <p:nvPicPr>
          <p:cNvPr id="29702" name="Picture 6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2786058"/>
            <a:ext cx="2786082" cy="2462220"/>
          </a:xfrm>
          <a:prstGeom prst="rect">
            <a:avLst/>
          </a:prstGeom>
          <a:noFill/>
        </p:spPr>
      </p:pic>
      <p:pic>
        <p:nvPicPr>
          <p:cNvPr id="29704" name="Picture 8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43900" y="2285992"/>
            <a:ext cx="238125" cy="1905000"/>
          </a:xfrm>
          <a:prstGeom prst="rect">
            <a:avLst/>
          </a:prstGeom>
          <a:noFill/>
        </p:spPr>
      </p:pic>
      <p:pic>
        <p:nvPicPr>
          <p:cNvPr id="10" name="Picture 8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29652" y="2285992"/>
            <a:ext cx="238125" cy="1905000"/>
          </a:xfrm>
          <a:prstGeom prst="rect">
            <a:avLst/>
          </a:prstGeom>
          <a:noFill/>
        </p:spPr>
      </p:pic>
      <p:pic>
        <p:nvPicPr>
          <p:cNvPr id="11" name="Picture 6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5572140"/>
            <a:ext cx="1525199" cy="58102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929058" y="5500702"/>
            <a:ext cx="982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  = П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7"/>
            <a:ext cx="1285852" cy="857256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13.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1943104" cy="2690818"/>
          </a:xfrm>
          <a:prstGeom prst="rect">
            <a:avLst/>
          </a:prstGeom>
          <a:noFill/>
        </p:spPr>
      </p:pic>
      <p:pic>
        <p:nvPicPr>
          <p:cNvPr id="32770" name="Picture 2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643050"/>
            <a:ext cx="1857388" cy="2619380"/>
          </a:xfrm>
          <a:prstGeom prst="rect">
            <a:avLst/>
          </a:prstGeom>
          <a:noFill/>
        </p:spPr>
      </p:pic>
      <p:pic>
        <p:nvPicPr>
          <p:cNvPr id="32772" name="Picture 4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8982" y="1683831"/>
            <a:ext cx="2570670" cy="2745301"/>
          </a:xfrm>
          <a:prstGeom prst="rect">
            <a:avLst/>
          </a:prstGeom>
          <a:noFill/>
        </p:spPr>
      </p:pic>
      <p:pic>
        <p:nvPicPr>
          <p:cNvPr id="8" name="Picture 6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08" y="4500570"/>
            <a:ext cx="1525199" cy="58102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857620" y="4643446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  = Ч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71481"/>
            <a:ext cx="857224" cy="785818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14.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857364"/>
            <a:ext cx="2571736" cy="2643206"/>
          </a:xfrm>
          <a:prstGeom prst="rect">
            <a:avLst/>
          </a:prstGeom>
          <a:noFill/>
        </p:spPr>
      </p:pic>
      <p:pic>
        <p:nvPicPr>
          <p:cNvPr id="6" name="Picture 6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714884"/>
            <a:ext cx="1525199" cy="5810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001024" y="4714884"/>
            <a:ext cx="947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  = 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2" name="Picture 6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357298"/>
            <a:ext cx="3286148" cy="4000528"/>
          </a:xfrm>
          <a:prstGeom prst="rect">
            <a:avLst/>
          </a:prstGeom>
          <a:noFill/>
        </p:spPr>
      </p:pic>
      <p:pic>
        <p:nvPicPr>
          <p:cNvPr id="34824" name="Picture 8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1214422"/>
            <a:ext cx="238125" cy="1905000"/>
          </a:xfrm>
          <a:prstGeom prst="rect">
            <a:avLst/>
          </a:prstGeom>
          <a:noFill/>
        </p:spPr>
      </p:pic>
      <p:pic>
        <p:nvPicPr>
          <p:cNvPr id="12" name="Picture 8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1214422"/>
            <a:ext cx="238125" cy="1905000"/>
          </a:xfrm>
          <a:prstGeom prst="rect">
            <a:avLst/>
          </a:prstGeom>
          <a:noFill/>
        </p:spPr>
      </p:pic>
      <p:pic>
        <p:nvPicPr>
          <p:cNvPr id="34826" name="Picture 10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1857364"/>
            <a:ext cx="1643074" cy="2547942"/>
          </a:xfrm>
          <a:prstGeom prst="rect">
            <a:avLst/>
          </a:prstGeom>
          <a:noFill/>
        </p:spPr>
      </p:pic>
      <p:pic>
        <p:nvPicPr>
          <p:cNvPr id="34828" name="Picture 12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7686" y="3143248"/>
            <a:ext cx="238125" cy="1905000"/>
          </a:xfrm>
          <a:prstGeom prst="rect">
            <a:avLst/>
          </a:prstGeom>
          <a:noFill/>
        </p:spPr>
      </p:pic>
      <p:pic>
        <p:nvPicPr>
          <p:cNvPr id="15" name="Picture 12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3143248"/>
            <a:ext cx="2381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Відповіді до ребусів: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1714488"/>
            <a:ext cx="3286148" cy="5357850"/>
          </a:xfrm>
        </p:spPr>
        <p:txBody>
          <a:bodyPr>
            <a:normAutofit/>
          </a:bodyPr>
          <a:lstStyle/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Літосфера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Земна кора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Мантія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Ядро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Вулкан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Гейзер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Землетрус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Цунамі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Везувій</a:t>
            </a:r>
          </a:p>
          <a:p>
            <a:pPr marL="342900" indent="-342900" algn="l">
              <a:buAutoNum type="arabicPeriod"/>
            </a:pP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Кракатау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Джомолунгма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Карпати 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Височина</a:t>
            </a:r>
          </a:p>
          <a:p>
            <a:pPr marL="342900" indent="-342900" algn="l">
              <a:buAutoNum type="arabicPeriod"/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Низовина </a:t>
            </a:r>
          </a:p>
          <a:p>
            <a:pPr marL="342900" indent="-342900" algn="l">
              <a:buAutoNum type="arabicPeriod"/>
            </a:pP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AutoNum type="arabicPeriod"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214290"/>
            <a:ext cx="9753600" cy="72771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178592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Використана література: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786058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1.Бойко В.М. Географія: підручник для 6 кл. </a:t>
            </a: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загальоосв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./ В.М.Бойко, С.В.</a:t>
            </a: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Міхелі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– Харків: СИЦИЯ, 2014. – 256 с.: іл.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643314"/>
            <a:ext cx="2592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Інтернет-ресурси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286256"/>
            <a:ext cx="6215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http://rebus1.com/ua/index.php?item=rebus_generator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1910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1428728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071678"/>
            <a:ext cx="1857356" cy="2428892"/>
          </a:xfrm>
          <a:prstGeom prst="rect">
            <a:avLst/>
          </a:prstGeom>
          <a:noFill/>
        </p:spPr>
      </p:pic>
      <p:pic>
        <p:nvPicPr>
          <p:cNvPr id="1028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2928934"/>
            <a:ext cx="238125" cy="1905000"/>
          </a:xfrm>
          <a:prstGeom prst="rect">
            <a:avLst/>
          </a:prstGeom>
          <a:noFill/>
        </p:spPr>
      </p:pic>
      <p:pic>
        <p:nvPicPr>
          <p:cNvPr id="7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928934"/>
            <a:ext cx="238125" cy="1905000"/>
          </a:xfrm>
          <a:prstGeom prst="rect">
            <a:avLst/>
          </a:prstGeom>
          <a:noFill/>
        </p:spPr>
      </p:pic>
      <p:pic>
        <p:nvPicPr>
          <p:cNvPr id="8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928934"/>
            <a:ext cx="238125" cy="1905000"/>
          </a:xfrm>
          <a:prstGeom prst="rect">
            <a:avLst/>
          </a:prstGeom>
          <a:noFill/>
        </p:spPr>
      </p:pic>
      <p:pic>
        <p:nvPicPr>
          <p:cNvPr id="1030" name="Picture 6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571744"/>
            <a:ext cx="1905000" cy="1552576"/>
          </a:xfrm>
          <a:prstGeom prst="rect">
            <a:avLst/>
          </a:prstGeom>
          <a:noFill/>
        </p:spPr>
      </p:pic>
      <p:pic>
        <p:nvPicPr>
          <p:cNvPr id="11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000108"/>
            <a:ext cx="238125" cy="1905000"/>
          </a:xfrm>
          <a:prstGeom prst="rect">
            <a:avLst/>
          </a:prstGeom>
          <a:noFill/>
        </p:spPr>
      </p:pic>
      <p:pic>
        <p:nvPicPr>
          <p:cNvPr id="12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000108"/>
            <a:ext cx="238125" cy="1905000"/>
          </a:xfrm>
          <a:prstGeom prst="rect">
            <a:avLst/>
          </a:prstGeom>
          <a:noFill/>
        </p:spPr>
      </p:pic>
      <p:pic>
        <p:nvPicPr>
          <p:cNvPr id="1034" name="Picture 10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500306"/>
            <a:ext cx="1704975" cy="1905000"/>
          </a:xfrm>
          <a:prstGeom prst="rect">
            <a:avLst/>
          </a:prstGeom>
          <a:noFill/>
        </p:spPr>
      </p:pic>
      <p:pic>
        <p:nvPicPr>
          <p:cNvPr id="1036" name="Picture 12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36" y="2428868"/>
            <a:ext cx="1438275" cy="1905000"/>
          </a:xfrm>
          <a:prstGeom prst="rect">
            <a:avLst/>
          </a:prstGeom>
          <a:noFill/>
        </p:spPr>
      </p:pic>
      <p:pic>
        <p:nvPicPr>
          <p:cNvPr id="15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643182"/>
            <a:ext cx="238125" cy="1905000"/>
          </a:xfrm>
          <a:prstGeom prst="rect">
            <a:avLst/>
          </a:prstGeom>
          <a:noFill/>
        </p:spPr>
      </p:pic>
      <p:pic>
        <p:nvPicPr>
          <p:cNvPr id="1038" name="Picture 14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2214554"/>
            <a:ext cx="2381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0108"/>
            <a:ext cx="1214414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14554"/>
            <a:ext cx="1905000" cy="1905000"/>
          </a:xfrm>
          <a:prstGeom prst="rect">
            <a:avLst/>
          </a:prstGeom>
          <a:noFill/>
        </p:spPr>
      </p:pic>
      <p:pic>
        <p:nvPicPr>
          <p:cNvPr id="3076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2143116"/>
            <a:ext cx="238125" cy="1905000"/>
          </a:xfrm>
          <a:prstGeom prst="rect">
            <a:avLst/>
          </a:prstGeom>
          <a:noFill/>
        </p:spPr>
      </p:pic>
      <p:pic>
        <p:nvPicPr>
          <p:cNvPr id="3078" name="Picture 6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143116"/>
            <a:ext cx="238125" cy="1905000"/>
          </a:xfrm>
          <a:prstGeom prst="rect">
            <a:avLst/>
          </a:prstGeom>
          <a:noFill/>
        </p:spPr>
      </p:pic>
      <p:pic>
        <p:nvPicPr>
          <p:cNvPr id="3080" name="Picture 8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2214554"/>
            <a:ext cx="1514475" cy="1905000"/>
          </a:xfrm>
          <a:prstGeom prst="rect">
            <a:avLst/>
          </a:prstGeom>
          <a:noFill/>
        </p:spPr>
      </p:pic>
      <p:pic>
        <p:nvPicPr>
          <p:cNvPr id="3082" name="Picture 10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214554"/>
            <a:ext cx="238125" cy="1905000"/>
          </a:xfrm>
          <a:prstGeom prst="rect">
            <a:avLst/>
          </a:prstGeom>
          <a:noFill/>
        </p:spPr>
      </p:pic>
      <p:pic>
        <p:nvPicPr>
          <p:cNvPr id="10" name="Picture 10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214554"/>
            <a:ext cx="238125" cy="1905000"/>
          </a:xfrm>
          <a:prstGeom prst="rect">
            <a:avLst/>
          </a:prstGeom>
          <a:noFill/>
        </p:spPr>
      </p:pic>
      <p:pic>
        <p:nvPicPr>
          <p:cNvPr id="3084" name="Picture 12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2571744"/>
            <a:ext cx="1905000" cy="1381126"/>
          </a:xfrm>
          <a:prstGeom prst="rect">
            <a:avLst/>
          </a:prstGeom>
          <a:noFill/>
        </p:spPr>
      </p:pic>
      <p:pic>
        <p:nvPicPr>
          <p:cNvPr id="12" name="Picture 10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2285992"/>
            <a:ext cx="238125" cy="1905000"/>
          </a:xfrm>
          <a:prstGeom prst="rect">
            <a:avLst/>
          </a:prstGeom>
          <a:noFill/>
        </p:spPr>
      </p:pic>
      <p:pic>
        <p:nvPicPr>
          <p:cNvPr id="13" name="Picture 10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2285992"/>
            <a:ext cx="238125" cy="1905000"/>
          </a:xfrm>
          <a:prstGeom prst="rect">
            <a:avLst/>
          </a:prstGeom>
          <a:noFill/>
        </p:spPr>
      </p:pic>
      <p:pic>
        <p:nvPicPr>
          <p:cNvPr id="3086" name="Picture 14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86710" y="2285992"/>
            <a:ext cx="154305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214338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9"/>
            <a:ext cx="642910" cy="857256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135994"/>
            <a:ext cx="3000396" cy="3822160"/>
          </a:xfrm>
          <a:prstGeom prst="rect">
            <a:avLst/>
          </a:prstGeom>
          <a:noFill/>
        </p:spPr>
      </p:pic>
      <p:pic>
        <p:nvPicPr>
          <p:cNvPr id="1030" name="Picture 6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214950"/>
            <a:ext cx="1525199" cy="581028"/>
          </a:xfrm>
          <a:prstGeom prst="rect">
            <a:avLst/>
          </a:prstGeom>
          <a:noFill/>
        </p:spPr>
      </p:pic>
      <p:pic>
        <p:nvPicPr>
          <p:cNvPr id="1032" name="Picture 8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071810"/>
            <a:ext cx="238125" cy="1905000"/>
          </a:xfrm>
          <a:prstGeom prst="rect">
            <a:avLst/>
          </a:prstGeom>
          <a:noFill/>
        </p:spPr>
      </p:pic>
      <p:pic>
        <p:nvPicPr>
          <p:cNvPr id="1034" name="Picture 10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071810"/>
            <a:ext cx="238125" cy="1905000"/>
          </a:xfrm>
          <a:prstGeom prst="rect">
            <a:avLst/>
          </a:prstGeom>
          <a:noFill/>
        </p:spPr>
      </p:pic>
      <p:pic>
        <p:nvPicPr>
          <p:cNvPr id="1036" name="Picture 12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1214422"/>
            <a:ext cx="3625614" cy="421484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285984" y="5072074"/>
            <a:ext cx="1857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1  =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85794"/>
            <a:ext cx="1071538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857364"/>
            <a:ext cx="2143140" cy="3714776"/>
          </a:xfrm>
          <a:prstGeom prst="rect">
            <a:avLst/>
          </a:prstGeom>
          <a:noFill/>
        </p:spPr>
      </p:pic>
      <p:pic>
        <p:nvPicPr>
          <p:cNvPr id="2052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786058"/>
            <a:ext cx="452439" cy="1905000"/>
          </a:xfrm>
          <a:prstGeom prst="rect">
            <a:avLst/>
          </a:prstGeom>
          <a:noFill/>
        </p:spPr>
      </p:pic>
      <p:pic>
        <p:nvPicPr>
          <p:cNvPr id="7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2786058"/>
            <a:ext cx="428628" cy="1905000"/>
          </a:xfrm>
          <a:prstGeom prst="rect">
            <a:avLst/>
          </a:prstGeom>
          <a:noFill/>
        </p:spPr>
      </p:pic>
      <p:pic>
        <p:nvPicPr>
          <p:cNvPr id="2054" name="Picture 6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1714488"/>
            <a:ext cx="328614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1910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1143008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5.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5" name="Picture 7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1628778" cy="3048008"/>
          </a:xfrm>
          <a:prstGeom prst="rect">
            <a:avLst/>
          </a:prstGeom>
          <a:noFill/>
        </p:spPr>
      </p:pic>
      <p:pic>
        <p:nvPicPr>
          <p:cNvPr id="2057" name="Picture 9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214554"/>
            <a:ext cx="2190752" cy="2171707"/>
          </a:xfrm>
          <a:prstGeom prst="rect">
            <a:avLst/>
          </a:prstGeom>
          <a:noFill/>
        </p:spPr>
      </p:pic>
      <p:pic>
        <p:nvPicPr>
          <p:cNvPr id="2059" name="Picture 11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2643182"/>
            <a:ext cx="238125" cy="1905000"/>
          </a:xfrm>
          <a:prstGeom prst="rect">
            <a:avLst/>
          </a:prstGeom>
          <a:noFill/>
        </p:spPr>
      </p:pic>
      <p:pic>
        <p:nvPicPr>
          <p:cNvPr id="2061" name="Picture 13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2643182"/>
            <a:ext cx="238125" cy="1905000"/>
          </a:xfrm>
          <a:prstGeom prst="rect">
            <a:avLst/>
          </a:prstGeom>
          <a:noFill/>
        </p:spPr>
      </p:pic>
      <p:pic>
        <p:nvPicPr>
          <p:cNvPr id="2063" name="Picture 15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2643182"/>
            <a:ext cx="238125" cy="1905000"/>
          </a:xfrm>
          <a:prstGeom prst="rect">
            <a:avLst/>
          </a:prstGeom>
          <a:noFill/>
        </p:spPr>
      </p:pic>
      <p:pic>
        <p:nvPicPr>
          <p:cNvPr id="2065" name="Picture 17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2428868"/>
            <a:ext cx="238125" cy="1905000"/>
          </a:xfrm>
          <a:prstGeom prst="rect">
            <a:avLst/>
          </a:prstGeom>
          <a:noFill/>
        </p:spPr>
      </p:pic>
      <p:pic>
        <p:nvPicPr>
          <p:cNvPr id="2067" name="Picture 19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500306"/>
            <a:ext cx="238125" cy="1905000"/>
          </a:xfrm>
          <a:prstGeom prst="rect">
            <a:avLst/>
          </a:prstGeom>
          <a:noFill/>
        </p:spPr>
      </p:pic>
      <p:pic>
        <p:nvPicPr>
          <p:cNvPr id="2069" name="Picture 21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2500306"/>
            <a:ext cx="238125" cy="1905000"/>
          </a:xfrm>
          <a:prstGeom prst="rect">
            <a:avLst/>
          </a:prstGeom>
          <a:noFill/>
        </p:spPr>
      </p:pic>
      <p:pic>
        <p:nvPicPr>
          <p:cNvPr id="2071" name="Picture 23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1357298"/>
            <a:ext cx="2000232" cy="3048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9"/>
            <a:ext cx="1000100" cy="785818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6.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2524100" cy="2952761"/>
          </a:xfrm>
          <a:prstGeom prst="rect">
            <a:avLst/>
          </a:prstGeom>
          <a:noFill/>
        </p:spPr>
      </p:pic>
      <p:pic>
        <p:nvPicPr>
          <p:cNvPr id="16388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571744"/>
            <a:ext cx="238125" cy="1905000"/>
          </a:xfrm>
          <a:prstGeom prst="rect">
            <a:avLst/>
          </a:prstGeom>
          <a:noFill/>
        </p:spPr>
      </p:pic>
      <p:pic>
        <p:nvPicPr>
          <p:cNvPr id="16390" name="Picture 6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571744"/>
            <a:ext cx="238125" cy="1905000"/>
          </a:xfrm>
          <a:prstGeom prst="rect">
            <a:avLst/>
          </a:prstGeom>
          <a:noFill/>
        </p:spPr>
      </p:pic>
      <p:pic>
        <p:nvPicPr>
          <p:cNvPr id="16392" name="Picture 8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1357298"/>
            <a:ext cx="1785950" cy="3048008"/>
          </a:xfrm>
          <a:prstGeom prst="rect">
            <a:avLst/>
          </a:prstGeom>
          <a:noFill/>
        </p:spPr>
      </p:pic>
      <p:pic>
        <p:nvPicPr>
          <p:cNvPr id="4098" name="Picture 2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1" y="1643050"/>
            <a:ext cx="2071670" cy="2405066"/>
          </a:xfrm>
          <a:prstGeom prst="rect">
            <a:avLst/>
          </a:prstGeom>
          <a:noFill/>
        </p:spPr>
      </p:pic>
      <p:pic>
        <p:nvPicPr>
          <p:cNvPr id="4100" name="Picture 4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1571612"/>
            <a:ext cx="146685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14338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1143008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7.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3116"/>
            <a:ext cx="2214578" cy="2119314"/>
          </a:xfrm>
          <a:prstGeom prst="rect">
            <a:avLst/>
          </a:prstGeom>
          <a:noFill/>
        </p:spPr>
      </p:pic>
      <p:pic>
        <p:nvPicPr>
          <p:cNvPr id="23556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714884"/>
            <a:ext cx="1000132" cy="5715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85852" y="4643446"/>
            <a:ext cx="114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5  = Е</a:t>
            </a:r>
            <a:endParaRPr lang="ru-RU" sz="2800" b="1" dirty="0"/>
          </a:p>
        </p:txBody>
      </p:sp>
      <p:pic>
        <p:nvPicPr>
          <p:cNvPr id="23560" name="Picture 8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2428868"/>
            <a:ext cx="1495425" cy="1905000"/>
          </a:xfrm>
          <a:prstGeom prst="rect">
            <a:avLst/>
          </a:prstGeom>
          <a:noFill/>
        </p:spPr>
      </p:pic>
      <p:pic>
        <p:nvPicPr>
          <p:cNvPr id="23562" name="Picture 10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4" y="2500306"/>
            <a:ext cx="1457325" cy="1905000"/>
          </a:xfrm>
          <a:prstGeom prst="rect">
            <a:avLst/>
          </a:prstGeom>
          <a:noFill/>
        </p:spPr>
      </p:pic>
      <p:pic>
        <p:nvPicPr>
          <p:cNvPr id="23564" name="Picture 12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2143116"/>
            <a:ext cx="238125" cy="1905000"/>
          </a:xfrm>
          <a:prstGeom prst="rect">
            <a:avLst/>
          </a:prstGeom>
          <a:noFill/>
        </p:spPr>
      </p:pic>
      <p:pic>
        <p:nvPicPr>
          <p:cNvPr id="16" name="Picture 12" descr="ребус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2143116"/>
            <a:ext cx="238125" cy="1905000"/>
          </a:xfrm>
          <a:prstGeom prst="rect">
            <a:avLst/>
          </a:prstGeom>
          <a:noFill/>
        </p:spPr>
      </p:pic>
      <p:pic>
        <p:nvPicPr>
          <p:cNvPr id="23566" name="Picture 14" descr="ребус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68" y="2357430"/>
            <a:ext cx="135255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и презентацій нові\2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53600" cy="727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57232"/>
            <a:ext cx="1142976" cy="1470025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8.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реб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357430"/>
            <a:ext cx="1362075" cy="1905000"/>
          </a:xfrm>
          <a:prstGeom prst="rect">
            <a:avLst/>
          </a:prstGeom>
          <a:noFill/>
        </p:spPr>
      </p:pic>
      <p:pic>
        <p:nvPicPr>
          <p:cNvPr id="21508" name="Picture 4" descr="ребус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214422"/>
            <a:ext cx="1495425" cy="1905000"/>
          </a:xfrm>
          <a:prstGeom prst="rect">
            <a:avLst/>
          </a:prstGeom>
          <a:noFill/>
        </p:spPr>
      </p:pic>
      <p:pic>
        <p:nvPicPr>
          <p:cNvPr id="21510" name="Picture 6" descr="реб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286124"/>
            <a:ext cx="1828800" cy="1905000"/>
          </a:xfrm>
          <a:prstGeom prst="rect">
            <a:avLst/>
          </a:prstGeom>
          <a:noFill/>
        </p:spPr>
      </p:pic>
      <p:pic>
        <p:nvPicPr>
          <p:cNvPr id="21512" name="Picture 8" descr="ребус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2214554"/>
            <a:ext cx="762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131</Words>
  <Application>Microsoft Office PowerPoint</Application>
  <PresentationFormat>Экран (4:3)</PresentationFormat>
  <Paragraphs>50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Літосфера в ребусах</vt:lpstr>
      <vt:lpstr>1.</vt:lpstr>
      <vt:lpstr>2.</vt:lpstr>
      <vt:lpstr>3.</vt:lpstr>
      <vt:lpstr>4.</vt:lpstr>
      <vt:lpstr>5.</vt:lpstr>
      <vt:lpstr>6.</vt:lpstr>
      <vt:lpstr>7.</vt:lpstr>
      <vt:lpstr>8.</vt:lpstr>
      <vt:lpstr> 9.</vt:lpstr>
      <vt:lpstr>10.</vt:lpstr>
      <vt:lpstr>11.</vt:lpstr>
      <vt:lpstr>12.</vt:lpstr>
      <vt:lpstr>13.</vt:lpstr>
      <vt:lpstr>14.</vt:lpstr>
      <vt:lpstr>Відповіді до ребусів: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106</cp:revision>
  <dcterms:created xsi:type="dcterms:W3CDTF">2021-01-31T21:22:10Z</dcterms:created>
  <dcterms:modified xsi:type="dcterms:W3CDTF">2021-02-19T08:03:59Z</dcterms:modified>
</cp:coreProperties>
</file>