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4" r:id="rId6"/>
    <p:sldId id="265" r:id="rId7"/>
    <p:sldId id="271" r:id="rId8"/>
    <p:sldId id="259" r:id="rId9"/>
    <p:sldId id="260" r:id="rId10"/>
    <p:sldId id="266" r:id="rId11"/>
    <p:sldId id="267" r:id="rId12"/>
    <p:sldId id="268" r:id="rId13"/>
    <p:sldId id="269" r:id="rId14"/>
    <p:sldId id="273" r:id="rId15"/>
    <p:sldId id="261" r:id="rId16"/>
    <p:sldId id="262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94" autoAdjust="0"/>
    <p:restoredTop sz="94660"/>
  </p:normalViewPr>
  <p:slideViewPr>
    <p:cSldViewPr>
      <p:cViewPr varScale="1">
        <p:scale>
          <a:sx n="68" d="100"/>
          <a:sy n="68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EDFCB-C5F0-4F61-9561-EE3370F5198A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4B0D2-AF5B-485C-93F8-3DB89AD08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EDFCB-C5F0-4F61-9561-EE3370F5198A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4B0D2-AF5B-485C-93F8-3DB89AD08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EDFCB-C5F0-4F61-9561-EE3370F5198A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4B0D2-AF5B-485C-93F8-3DB89AD08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EDFCB-C5F0-4F61-9561-EE3370F5198A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4B0D2-AF5B-485C-93F8-3DB89AD08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EDFCB-C5F0-4F61-9561-EE3370F5198A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4B0D2-AF5B-485C-93F8-3DB89AD08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EDFCB-C5F0-4F61-9561-EE3370F5198A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4B0D2-AF5B-485C-93F8-3DB89AD08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EDFCB-C5F0-4F61-9561-EE3370F5198A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4B0D2-AF5B-485C-93F8-3DB89AD08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EDFCB-C5F0-4F61-9561-EE3370F5198A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4B0D2-AF5B-485C-93F8-3DB89AD08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EDFCB-C5F0-4F61-9561-EE3370F5198A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4B0D2-AF5B-485C-93F8-3DB89AD08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EDFCB-C5F0-4F61-9561-EE3370F5198A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4B0D2-AF5B-485C-93F8-3DB89AD08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EDFCB-C5F0-4F61-9561-EE3370F5198A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4B0D2-AF5B-485C-93F8-3DB89AD08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3EDFCB-C5F0-4F61-9561-EE3370F5198A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4B0D2-AF5B-485C-93F8-3DB89AD08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Шаблони презентацій нові\825818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428604"/>
            <a:ext cx="7772400" cy="1470025"/>
          </a:xfrm>
        </p:spPr>
        <p:txBody>
          <a:bodyPr>
            <a:normAutofit/>
          </a:bodyPr>
          <a:lstStyle/>
          <a:p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Унікальні форми рельєфу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357686" y="3000372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/>
            <a:r>
              <a:rPr lang="uk-UA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Гончаренко</a:t>
            </a:r>
            <a:r>
              <a:rPr lang="uk-UA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Валентина Олександрівна,</a:t>
            </a:r>
          </a:p>
          <a:p>
            <a:pPr lvl="0" algn="r"/>
            <a:r>
              <a:rPr lang="uk-UA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вчитель географії та економіки </a:t>
            </a:r>
          </a:p>
          <a:p>
            <a:pPr lvl="0" algn="r"/>
            <a:r>
              <a:rPr lang="uk-UA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Коврайського</a:t>
            </a:r>
            <a:r>
              <a:rPr lang="uk-UA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навчально-виховного комплексу «загальноосвітня школа І-ІІІ ступенів –</a:t>
            </a:r>
          </a:p>
          <a:p>
            <a:pPr lvl="0" algn="r"/>
            <a:r>
              <a:rPr lang="uk-UA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дошкільний навчальний заклад»</a:t>
            </a:r>
          </a:p>
          <a:p>
            <a:pPr lvl="0" algn="r"/>
            <a:r>
              <a:rPr lang="uk-UA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імені Г.С.Сковороди </a:t>
            </a:r>
          </a:p>
          <a:p>
            <a:pPr lvl="0" algn="r"/>
            <a:r>
              <a:rPr lang="uk-UA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Гельмязівської</a:t>
            </a:r>
            <a:r>
              <a:rPr lang="uk-UA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сільської ради</a:t>
            </a:r>
          </a:p>
          <a:p>
            <a:pPr lvl="0" algn="r"/>
            <a:r>
              <a:rPr lang="uk-UA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Золотоніського</a:t>
            </a:r>
            <a:r>
              <a:rPr lang="uk-UA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району Черкаської області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Шаблони презентацій нові\825818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214290"/>
            <a:ext cx="7772400" cy="1470025"/>
          </a:xfrm>
        </p:spPr>
        <p:txBody>
          <a:bodyPr>
            <a:normAutofit/>
          </a:bodyPr>
          <a:lstStyle/>
          <a:p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Долина привидів на </a:t>
            </a:r>
            <a:r>
              <a:rPr lang="uk-UA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Демерджі</a:t>
            </a:r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 Криму – результат вивітрювання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User\Desktop\Без названия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428736"/>
            <a:ext cx="7572428" cy="45005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Шаблони презентацій нові\825818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214290"/>
            <a:ext cx="7772400" cy="1470025"/>
          </a:xfrm>
        </p:spPr>
        <p:txBody>
          <a:bodyPr>
            <a:normAutofit/>
          </a:bodyPr>
          <a:lstStyle/>
          <a:p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Подільські </a:t>
            </a:r>
            <a:r>
              <a:rPr lang="uk-UA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Товтри</a:t>
            </a:r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– залишки єдиних у Європі коралових рифів давнього моря на заході України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Без назван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357298"/>
            <a:ext cx="7715303" cy="47149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Шаблони презентацій нові\825818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214290"/>
            <a:ext cx="7772400" cy="1470025"/>
          </a:xfrm>
        </p:spPr>
        <p:txBody>
          <a:bodyPr>
            <a:normAutofit/>
          </a:bodyPr>
          <a:lstStyle/>
          <a:p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Печера </a:t>
            </a:r>
            <a:r>
              <a:rPr lang="uk-UA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Оптиміситична</a:t>
            </a:r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– найдовша у світі  (230 км) гіпсова печера-лабіринт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User\Desktop\Без названия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428736"/>
            <a:ext cx="7643866" cy="45005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Шаблони презентацій нові\825818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214290"/>
            <a:ext cx="7772400" cy="1470025"/>
          </a:xfrm>
        </p:spPr>
        <p:txBody>
          <a:bodyPr>
            <a:normAutofit/>
          </a:bodyPr>
          <a:lstStyle/>
          <a:p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Піщана коса Арабатська Стрілка – результат творення морських вод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User\Desktop\Без названия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357298"/>
            <a:ext cx="7786710" cy="45720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Шаблони презентацій нові\825818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214290"/>
            <a:ext cx="7772400" cy="1470025"/>
          </a:xfrm>
        </p:spPr>
        <p:txBody>
          <a:bodyPr>
            <a:normAutofit/>
          </a:bodyPr>
          <a:lstStyle/>
          <a:p>
            <a:r>
              <a:rPr lang="uk-UA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Буцький</a:t>
            </a:r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каньйон на Черкащині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Буцький каньйо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285860"/>
            <a:ext cx="7643865" cy="47149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Шаблони презентацій нові\825818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0"/>
            <a:ext cx="7772400" cy="1470025"/>
          </a:xfrm>
        </p:spPr>
        <p:txBody>
          <a:bodyPr>
            <a:normAutofit/>
          </a:bodyPr>
          <a:lstStyle/>
          <a:p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Терикон на Донбасі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User\Desktop\Терикон на Донбасі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214422"/>
            <a:ext cx="7572428" cy="48577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Шаблони презентацій нові\825818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214290"/>
            <a:ext cx="7772400" cy="1470025"/>
          </a:xfrm>
        </p:spPr>
        <p:txBody>
          <a:bodyPr>
            <a:normAutofit/>
          </a:bodyPr>
          <a:lstStyle/>
          <a:p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Алмазний кар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єр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User\Desktop\Алмазний кар'єр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285860"/>
            <a:ext cx="7572428" cy="47149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D:\Шаблони презентацій нові\825818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643174" y="235743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uk-UA" sz="2400" b="1" dirty="0" err="1" smtClean="0">
                <a:solidFill>
                  <a:srgbClr val="7030A0"/>
                </a:solidFill>
                <a:latin typeface="Times New Roman"/>
                <a:ea typeface="Calibri"/>
              </a:rPr>
              <a:t>Інтернет-ресурси</a:t>
            </a:r>
            <a:r>
              <a:rPr lang="uk-UA" sz="2400" b="1" dirty="0" smtClean="0">
                <a:solidFill>
                  <a:srgbClr val="7030A0"/>
                </a:solidFill>
                <a:latin typeface="Times New Roman"/>
                <a:ea typeface="Calibri"/>
              </a:rPr>
              <a:t>:</a:t>
            </a:r>
          </a:p>
          <a:p>
            <a:pPr lvl="0" algn="just">
              <a:spcBef>
                <a:spcPct val="20000"/>
              </a:spcBef>
            </a:pPr>
            <a:r>
              <a:rPr lang="uk-UA" sz="2000" b="1" dirty="0" smtClean="0">
                <a:solidFill>
                  <a:srgbClr val="C00000"/>
                </a:solidFill>
                <a:latin typeface="Times New Roman"/>
                <a:ea typeface="Calibri"/>
              </a:rPr>
              <a:t>- </a:t>
            </a:r>
            <a:r>
              <a:rPr lang="en-US" sz="2000" b="1" dirty="0" smtClean="0">
                <a:solidFill>
                  <a:srgbClr val="C00000"/>
                </a:solidFill>
                <a:latin typeface="Times New Roman"/>
                <a:ea typeface="Calibri"/>
              </a:rPr>
              <a:t>https://uk.wikipedia.org</a:t>
            </a:r>
            <a:endParaRPr lang="uk-UA" sz="2000" b="1" dirty="0" smtClean="0">
              <a:solidFill>
                <a:srgbClr val="C00000"/>
              </a:solidFill>
              <a:latin typeface="Times New Roman"/>
              <a:ea typeface="Calibri"/>
            </a:endParaRPr>
          </a:p>
          <a:p>
            <a:pPr lvl="0" algn="just">
              <a:spcBef>
                <a:spcPct val="20000"/>
              </a:spcBef>
            </a:pP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https://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www.youtube.com</a:t>
            </a:r>
            <a:endParaRPr lang="uk-UA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http://osvita.ua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488" y="28572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Використана література: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00166" y="1000108"/>
            <a:ext cx="72866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1.Бойко В.М. Географія: підручник для 6 кл. </a:t>
            </a:r>
            <a:r>
              <a:rPr lang="uk-UA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загальоосв</a:t>
            </a: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закл</a:t>
            </a: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./ В.М.Бойко, С.В.</a:t>
            </a:r>
            <a:r>
              <a:rPr lang="uk-UA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Міхелі</a:t>
            </a: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– Харків: СИЦИЯ, 2014. – 256 с.: іл.</a:t>
            </a:r>
            <a:endParaRPr lang="uk-UA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Шаблони презентацій нові\825818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214290"/>
            <a:ext cx="7772400" cy="147002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Великий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каньйон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Колорадо (США) – результат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руйнівної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річки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User\Desktop\Без назван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357298"/>
            <a:ext cx="7572428" cy="47863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Шаблони презентацій нові\825818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214290"/>
            <a:ext cx="7772400" cy="1470025"/>
          </a:xfrm>
        </p:spPr>
        <p:txBody>
          <a:bodyPr>
            <a:normAutofit/>
          </a:bodyPr>
          <a:lstStyle/>
          <a:p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Башта диявола – магматична стовпчаста скеля (США)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User\Desktop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428736"/>
            <a:ext cx="7643866" cy="44291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Шаблони презентацій нові\825818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214290"/>
            <a:ext cx="7772400" cy="1470025"/>
          </a:xfrm>
        </p:spPr>
        <p:txBody>
          <a:bodyPr>
            <a:normAutofit/>
          </a:bodyPr>
          <a:lstStyle/>
          <a:p>
            <a:r>
              <a:rPr lang="uk-UA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Маттерхорн</a:t>
            </a:r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– зубчаста чотиригранна піраміда в Альпах, сформована льодовиком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User\Desktop\Без назван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428736"/>
            <a:ext cx="7572427" cy="46434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Шаблони презентацій нові\825818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214290"/>
            <a:ext cx="7772400" cy="1470025"/>
          </a:xfrm>
        </p:spPr>
        <p:txBody>
          <a:bodyPr>
            <a:normAutofit/>
          </a:bodyPr>
          <a:lstStyle/>
          <a:p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Слід з космосу – </a:t>
            </a:r>
            <a:r>
              <a:rPr lang="uk-UA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Аризонський</a:t>
            </a:r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метеоритний кратер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User\Desktop\images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285860"/>
            <a:ext cx="7643865" cy="48577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Шаблони презентацій нові\825818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214290"/>
            <a:ext cx="7772400" cy="1470025"/>
          </a:xfrm>
        </p:spPr>
        <p:txBody>
          <a:bodyPr>
            <a:normAutofit/>
          </a:bodyPr>
          <a:lstStyle/>
          <a:p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Гейзери </a:t>
            </a:r>
            <a:r>
              <a:rPr lang="uk-UA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Йєллоустоунського</a:t>
            </a:r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національного парку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User\Desktop\Без назван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285860"/>
            <a:ext cx="7643865" cy="46434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Шаблони презентацій нові\825818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214290"/>
            <a:ext cx="7772400" cy="1470025"/>
          </a:xfrm>
        </p:spPr>
        <p:txBody>
          <a:bodyPr>
            <a:normAutofit/>
          </a:bodyPr>
          <a:lstStyle/>
          <a:p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Африканська </a:t>
            </a:r>
            <a:r>
              <a:rPr lang="uk-UA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рифтова</a:t>
            </a:r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долина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C:\Users\User\Desktop\Без названия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357298"/>
            <a:ext cx="7643865" cy="46434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Шаблони презентацій нові\825818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285728"/>
            <a:ext cx="7772400" cy="1470025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Карадаг (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Україна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Крим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 –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єдиний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Європі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вулкан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минулої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ери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User\Desktop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357298"/>
            <a:ext cx="7643865" cy="46434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Шаблони презентацій нові\825818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285728"/>
            <a:ext cx="7772400" cy="1470025"/>
          </a:xfrm>
        </p:spPr>
        <p:txBody>
          <a:bodyPr>
            <a:normAutofit/>
          </a:bodyPr>
          <a:lstStyle/>
          <a:p>
            <a:r>
              <a:rPr lang="uk-UA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Аю-даг</a:t>
            </a:r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 Криму – </a:t>
            </a:r>
            <a:r>
              <a:rPr lang="uk-UA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“ненароджений</a:t>
            </a:r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вулкан”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User\Desktop\Без названия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285860"/>
            <a:ext cx="7715304" cy="50006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205</Words>
  <Application>Microsoft Office PowerPoint</Application>
  <PresentationFormat>Экран (4:3)</PresentationFormat>
  <Paragraphs>29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Унікальні форми рельєфу</vt:lpstr>
      <vt:lpstr>Великий каньйон Колорадо (США) – результат руйнівної діяльності річки</vt:lpstr>
      <vt:lpstr>Башта диявола – магматична стовпчаста скеля (США)</vt:lpstr>
      <vt:lpstr>Маттерхорн – зубчаста чотиригранна піраміда в Альпах, сформована льодовиком</vt:lpstr>
      <vt:lpstr>Слід з космосу – Аризонський метеоритний кратер</vt:lpstr>
      <vt:lpstr>Гейзери Йєллоустоунського  національного парку</vt:lpstr>
      <vt:lpstr>Африканська рифтова долина</vt:lpstr>
      <vt:lpstr>Карадаг (Україна, Крим) – єдиний у Європі вулкан минулої ери</vt:lpstr>
      <vt:lpstr>Аю-даг в Криму – “ненароджений вулкан”</vt:lpstr>
      <vt:lpstr>Долина привидів на Демерджі в Криму – результат вивітрювання</vt:lpstr>
      <vt:lpstr>Подільські Товтри – залишки єдиних у Європі коралових рифів давнього моря на заході України</vt:lpstr>
      <vt:lpstr>Печера Оптиміситична – найдовша у світі  (230 км) гіпсова печера-лабіринт</vt:lpstr>
      <vt:lpstr>Піщана коса Арабатська Стрілка – результат творення морських вод</vt:lpstr>
      <vt:lpstr>Буцький каньйон на Черкащині</vt:lpstr>
      <vt:lpstr>Терикон на Донбасі</vt:lpstr>
      <vt:lpstr>Алмазний кар’єр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19</cp:revision>
  <dcterms:created xsi:type="dcterms:W3CDTF">2021-02-10T08:51:38Z</dcterms:created>
  <dcterms:modified xsi:type="dcterms:W3CDTF">2021-02-19T07:07:22Z</dcterms:modified>
</cp:coreProperties>
</file>