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handoutMasterIdLst>
    <p:handoutMasterId r:id="rId19"/>
  </p:handoutMasterIdLst>
  <p:sldIdLst>
    <p:sldId id="270" r:id="rId2"/>
    <p:sldId id="256" r:id="rId3"/>
    <p:sldId id="257" r:id="rId4"/>
    <p:sldId id="258" r:id="rId5"/>
    <p:sldId id="259" r:id="rId6"/>
    <p:sldId id="262" r:id="rId7"/>
    <p:sldId id="264" r:id="rId8"/>
    <p:sldId id="272" r:id="rId9"/>
    <p:sldId id="273" r:id="rId10"/>
    <p:sldId id="274" r:id="rId11"/>
    <p:sldId id="275" r:id="rId12"/>
    <p:sldId id="276" r:id="rId13"/>
    <p:sldId id="269" r:id="rId14"/>
    <p:sldId id="266" r:id="rId15"/>
    <p:sldId id="268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13" autoAdjust="0"/>
    <p:restoredTop sz="94660"/>
  </p:normalViewPr>
  <p:slideViewPr>
    <p:cSldViewPr>
      <p:cViewPr varScale="1">
        <p:scale>
          <a:sx n="65" d="100"/>
          <a:sy n="65" d="100"/>
        </p:scale>
        <p:origin x="-9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C8B88-8CB8-476F-A648-87D1D712BF4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EA8D042-A890-46B1-9374-0B9573341C3B}">
      <dgm:prSet phldrT="[Текст]"/>
      <dgm:spPr/>
      <dgm:t>
        <a:bodyPr/>
        <a:lstStyle/>
        <a:p>
          <a:r>
            <a:rPr lang="en-US" dirty="0" smtClean="0"/>
            <a:t>By land</a:t>
          </a:r>
          <a:endParaRPr lang="uk-UA" dirty="0"/>
        </a:p>
      </dgm:t>
    </dgm:pt>
    <dgm:pt modelId="{E0A8CE20-1779-4BA8-A2D0-ADB3AFEC7394}" type="parTrans" cxnId="{05D74204-C2EB-46B4-90C8-92A8E77F3223}">
      <dgm:prSet/>
      <dgm:spPr/>
      <dgm:t>
        <a:bodyPr/>
        <a:lstStyle/>
        <a:p>
          <a:endParaRPr lang="uk-UA"/>
        </a:p>
      </dgm:t>
    </dgm:pt>
    <dgm:pt modelId="{E5EAC2A6-3250-41EF-8A17-36DB222C676B}" type="sibTrans" cxnId="{05D74204-C2EB-46B4-90C8-92A8E77F3223}">
      <dgm:prSet/>
      <dgm:spPr/>
      <dgm:t>
        <a:bodyPr/>
        <a:lstStyle/>
        <a:p>
          <a:endParaRPr lang="uk-UA"/>
        </a:p>
      </dgm:t>
    </dgm:pt>
    <dgm:pt modelId="{BE834448-8EEC-4D67-AF14-13031555BA01}">
      <dgm:prSet phldrT="[Текст]"/>
      <dgm:spPr/>
      <dgm:t>
        <a:bodyPr/>
        <a:lstStyle/>
        <a:p>
          <a:r>
            <a:rPr lang="en-US" smtClean="0"/>
            <a:t> car</a:t>
          </a:r>
          <a:endParaRPr lang="uk-UA" dirty="0"/>
        </a:p>
      </dgm:t>
    </dgm:pt>
    <dgm:pt modelId="{A8FA2280-41FA-4D90-957D-A42701A5E267}" type="parTrans" cxnId="{8883AEB6-6A11-456B-B2B7-C96820C8608E}">
      <dgm:prSet/>
      <dgm:spPr/>
      <dgm:t>
        <a:bodyPr/>
        <a:lstStyle/>
        <a:p>
          <a:endParaRPr lang="uk-UA"/>
        </a:p>
      </dgm:t>
    </dgm:pt>
    <dgm:pt modelId="{8048BB05-62D7-4BE4-A440-3B4FEDE3737C}" type="sibTrans" cxnId="{8883AEB6-6A11-456B-B2B7-C96820C8608E}">
      <dgm:prSet/>
      <dgm:spPr/>
      <dgm:t>
        <a:bodyPr/>
        <a:lstStyle/>
        <a:p>
          <a:endParaRPr lang="uk-UA"/>
        </a:p>
      </dgm:t>
    </dgm:pt>
    <dgm:pt modelId="{384E994E-7F9B-4721-9B7E-E8AC2BB8861F}">
      <dgm:prSet phldrT="[Текст]"/>
      <dgm:spPr/>
      <dgm:t>
        <a:bodyPr/>
        <a:lstStyle/>
        <a:p>
          <a:r>
            <a:rPr lang="en-US" dirty="0" smtClean="0"/>
            <a:t>on foot</a:t>
          </a:r>
          <a:endParaRPr lang="uk-UA" dirty="0"/>
        </a:p>
      </dgm:t>
    </dgm:pt>
    <dgm:pt modelId="{44558B0B-5AFB-40CA-9196-8469EDEEBB2D}" type="parTrans" cxnId="{DFA4EDDF-A496-429F-B1CD-C1B8FFE6BB9F}">
      <dgm:prSet/>
      <dgm:spPr/>
      <dgm:t>
        <a:bodyPr/>
        <a:lstStyle/>
        <a:p>
          <a:endParaRPr lang="uk-UA"/>
        </a:p>
      </dgm:t>
    </dgm:pt>
    <dgm:pt modelId="{9A7C33B8-D866-4493-93FD-19B63F4C560E}" type="sibTrans" cxnId="{DFA4EDDF-A496-429F-B1CD-C1B8FFE6BB9F}">
      <dgm:prSet/>
      <dgm:spPr/>
      <dgm:t>
        <a:bodyPr/>
        <a:lstStyle/>
        <a:p>
          <a:endParaRPr lang="uk-UA"/>
        </a:p>
      </dgm:t>
    </dgm:pt>
    <dgm:pt modelId="{94F06119-5F44-45F1-BD2C-B4396378202A}">
      <dgm:prSet phldrT="[Текст]"/>
      <dgm:spPr/>
      <dgm:t>
        <a:bodyPr/>
        <a:lstStyle/>
        <a:p>
          <a:r>
            <a:rPr lang="en-US" dirty="0" smtClean="0"/>
            <a:t>By air</a:t>
          </a:r>
          <a:endParaRPr lang="uk-UA" dirty="0"/>
        </a:p>
      </dgm:t>
    </dgm:pt>
    <dgm:pt modelId="{AD1030EC-9490-4941-BCB9-F33ED89B98E1}" type="parTrans" cxnId="{D89874D4-DB45-4572-BBFE-01499924C028}">
      <dgm:prSet/>
      <dgm:spPr/>
      <dgm:t>
        <a:bodyPr/>
        <a:lstStyle/>
        <a:p>
          <a:endParaRPr lang="uk-UA"/>
        </a:p>
      </dgm:t>
    </dgm:pt>
    <dgm:pt modelId="{2C1C9C2C-390C-4DA1-BB91-553C513F8827}" type="sibTrans" cxnId="{D89874D4-DB45-4572-BBFE-01499924C028}">
      <dgm:prSet/>
      <dgm:spPr/>
      <dgm:t>
        <a:bodyPr/>
        <a:lstStyle/>
        <a:p>
          <a:endParaRPr lang="uk-UA"/>
        </a:p>
      </dgm:t>
    </dgm:pt>
    <dgm:pt modelId="{4F4FDD6A-972F-472F-94C2-F17814E79CDF}">
      <dgm:prSet phldrT="[Текст]"/>
      <dgm:spPr/>
      <dgm:t>
        <a:bodyPr/>
        <a:lstStyle/>
        <a:p>
          <a:r>
            <a:rPr lang="en-US" dirty="0" smtClean="0"/>
            <a:t>plane</a:t>
          </a:r>
          <a:endParaRPr lang="uk-UA" dirty="0"/>
        </a:p>
      </dgm:t>
    </dgm:pt>
    <dgm:pt modelId="{E96756EA-8266-4C93-A162-EC240CFAB95B}" type="parTrans" cxnId="{E8CC26BE-DCC7-4E00-8AAD-2235921ADD9E}">
      <dgm:prSet/>
      <dgm:spPr/>
      <dgm:t>
        <a:bodyPr/>
        <a:lstStyle/>
        <a:p>
          <a:endParaRPr lang="uk-UA"/>
        </a:p>
      </dgm:t>
    </dgm:pt>
    <dgm:pt modelId="{47BC2A66-97F8-4810-8884-3F7635C064D0}" type="sibTrans" cxnId="{E8CC26BE-DCC7-4E00-8AAD-2235921ADD9E}">
      <dgm:prSet/>
      <dgm:spPr/>
      <dgm:t>
        <a:bodyPr/>
        <a:lstStyle/>
        <a:p>
          <a:endParaRPr lang="uk-UA"/>
        </a:p>
      </dgm:t>
    </dgm:pt>
    <dgm:pt modelId="{D45DB593-3D5D-457D-B227-F91B89B2BB41}">
      <dgm:prSet phldrT="[Текст]"/>
      <dgm:spPr/>
      <dgm:t>
        <a:bodyPr/>
        <a:lstStyle/>
        <a:p>
          <a:r>
            <a:rPr lang="en-US" dirty="0" smtClean="0"/>
            <a:t>helicopter</a:t>
          </a:r>
          <a:endParaRPr lang="uk-UA" dirty="0"/>
        </a:p>
      </dgm:t>
    </dgm:pt>
    <dgm:pt modelId="{84E04710-91C2-4B0C-ACCB-302B221E51B7}" type="parTrans" cxnId="{7FB9F9CD-1245-40E7-854A-B7D8271C8179}">
      <dgm:prSet/>
      <dgm:spPr/>
      <dgm:t>
        <a:bodyPr/>
        <a:lstStyle/>
        <a:p>
          <a:endParaRPr lang="uk-UA"/>
        </a:p>
      </dgm:t>
    </dgm:pt>
    <dgm:pt modelId="{6D7F15E0-4327-4020-AA29-A6D55070209F}" type="sibTrans" cxnId="{7FB9F9CD-1245-40E7-854A-B7D8271C8179}">
      <dgm:prSet/>
      <dgm:spPr/>
      <dgm:t>
        <a:bodyPr/>
        <a:lstStyle/>
        <a:p>
          <a:endParaRPr lang="uk-UA"/>
        </a:p>
      </dgm:t>
    </dgm:pt>
    <dgm:pt modelId="{41B5D632-5ABE-49AB-ADA5-32B95BB0F150}">
      <dgm:prSet phldrT="[Текст]"/>
      <dgm:spPr/>
      <dgm:t>
        <a:bodyPr/>
        <a:lstStyle/>
        <a:p>
          <a:r>
            <a:rPr lang="en-US" dirty="0" smtClean="0"/>
            <a:t>By water</a:t>
          </a:r>
          <a:endParaRPr lang="uk-UA" dirty="0"/>
        </a:p>
      </dgm:t>
    </dgm:pt>
    <dgm:pt modelId="{AC634067-EB65-4085-8834-EA804F2F89D4}" type="parTrans" cxnId="{A939D60D-44D6-49A6-895A-E6303C6DA631}">
      <dgm:prSet/>
      <dgm:spPr/>
      <dgm:t>
        <a:bodyPr/>
        <a:lstStyle/>
        <a:p>
          <a:endParaRPr lang="uk-UA"/>
        </a:p>
      </dgm:t>
    </dgm:pt>
    <dgm:pt modelId="{684A285D-D370-4605-B6DD-49A05F3A806A}" type="sibTrans" cxnId="{A939D60D-44D6-49A6-895A-E6303C6DA631}">
      <dgm:prSet/>
      <dgm:spPr/>
      <dgm:t>
        <a:bodyPr/>
        <a:lstStyle/>
        <a:p>
          <a:endParaRPr lang="uk-UA"/>
        </a:p>
      </dgm:t>
    </dgm:pt>
    <dgm:pt modelId="{48AB74D9-3274-4927-B31C-00089C028F1B}">
      <dgm:prSet phldrT="[Текст]"/>
      <dgm:spPr/>
      <dgm:t>
        <a:bodyPr/>
        <a:lstStyle/>
        <a:p>
          <a:r>
            <a:rPr lang="en-US" dirty="0" smtClean="0"/>
            <a:t>boat</a:t>
          </a:r>
          <a:endParaRPr lang="uk-UA" dirty="0"/>
        </a:p>
      </dgm:t>
    </dgm:pt>
    <dgm:pt modelId="{80347D69-C6B8-4A9E-8D71-2235B9B97CE1}" type="parTrans" cxnId="{349DE422-1F38-4FBD-AFB8-625E9E39D3C8}">
      <dgm:prSet/>
      <dgm:spPr/>
      <dgm:t>
        <a:bodyPr/>
        <a:lstStyle/>
        <a:p>
          <a:endParaRPr lang="uk-UA"/>
        </a:p>
      </dgm:t>
    </dgm:pt>
    <dgm:pt modelId="{6A11F556-5579-4613-99D2-E168AE8109F8}" type="sibTrans" cxnId="{349DE422-1F38-4FBD-AFB8-625E9E39D3C8}">
      <dgm:prSet/>
      <dgm:spPr/>
      <dgm:t>
        <a:bodyPr/>
        <a:lstStyle/>
        <a:p>
          <a:endParaRPr lang="uk-UA"/>
        </a:p>
      </dgm:t>
    </dgm:pt>
    <dgm:pt modelId="{7F68A8A3-8CB3-42C0-9671-2685F4686EF1}">
      <dgm:prSet phldrT="[Текст]"/>
      <dgm:spPr/>
      <dgm:t>
        <a:bodyPr/>
        <a:lstStyle/>
        <a:p>
          <a:r>
            <a:rPr lang="en-US" dirty="0" smtClean="0"/>
            <a:t>liner</a:t>
          </a:r>
          <a:endParaRPr lang="uk-UA" dirty="0"/>
        </a:p>
      </dgm:t>
    </dgm:pt>
    <dgm:pt modelId="{E9A7B63C-7026-45C0-B228-9FB7DD3616A0}" type="parTrans" cxnId="{3B8B127E-1AC1-4618-8E38-13EEFC38A244}">
      <dgm:prSet/>
      <dgm:spPr/>
      <dgm:t>
        <a:bodyPr/>
        <a:lstStyle/>
        <a:p>
          <a:endParaRPr lang="uk-UA"/>
        </a:p>
      </dgm:t>
    </dgm:pt>
    <dgm:pt modelId="{0377ABED-8310-4023-81E1-1B79E76E11C6}" type="sibTrans" cxnId="{3B8B127E-1AC1-4618-8E38-13EEFC38A244}">
      <dgm:prSet/>
      <dgm:spPr/>
      <dgm:t>
        <a:bodyPr/>
        <a:lstStyle/>
        <a:p>
          <a:endParaRPr lang="uk-UA"/>
        </a:p>
      </dgm:t>
    </dgm:pt>
    <dgm:pt modelId="{6BBDF3D5-E169-4C71-925A-95C17B4E86DA}">
      <dgm:prSet phldrT="[Текст]"/>
      <dgm:spPr/>
      <dgm:t>
        <a:bodyPr/>
        <a:lstStyle/>
        <a:p>
          <a:r>
            <a:rPr lang="en-US" dirty="0" smtClean="0"/>
            <a:t>train</a:t>
          </a:r>
          <a:endParaRPr lang="uk-UA" dirty="0"/>
        </a:p>
      </dgm:t>
    </dgm:pt>
    <dgm:pt modelId="{6BA1D1F6-3D9E-4ED7-A887-7F3F34843583}" type="sibTrans" cxnId="{88D4E333-B7F8-4863-BF26-07F1CF0CA2FC}">
      <dgm:prSet/>
      <dgm:spPr/>
      <dgm:t>
        <a:bodyPr/>
        <a:lstStyle/>
        <a:p>
          <a:endParaRPr lang="uk-UA"/>
        </a:p>
      </dgm:t>
    </dgm:pt>
    <dgm:pt modelId="{20BE35D0-852C-486B-AEAC-F30EE338C6B4}" type="parTrans" cxnId="{88D4E333-B7F8-4863-BF26-07F1CF0CA2FC}">
      <dgm:prSet/>
      <dgm:spPr/>
      <dgm:t>
        <a:bodyPr/>
        <a:lstStyle/>
        <a:p>
          <a:endParaRPr lang="uk-UA"/>
        </a:p>
      </dgm:t>
    </dgm:pt>
    <dgm:pt modelId="{B4D82FF6-E02A-4FF1-BA29-7633713C848D}">
      <dgm:prSet phldrT="[Текст]"/>
      <dgm:spPr/>
      <dgm:t>
        <a:bodyPr/>
        <a:lstStyle/>
        <a:p>
          <a:r>
            <a:rPr lang="en-US" dirty="0" smtClean="0"/>
            <a:t> bus</a:t>
          </a:r>
          <a:endParaRPr lang="uk-UA" dirty="0"/>
        </a:p>
      </dgm:t>
    </dgm:pt>
    <dgm:pt modelId="{4FAEE929-B8E4-45F0-934A-CF11280E4606}" type="sibTrans" cxnId="{39F4F417-5646-4990-9456-5265F8DF0FAA}">
      <dgm:prSet/>
      <dgm:spPr/>
      <dgm:t>
        <a:bodyPr/>
        <a:lstStyle/>
        <a:p>
          <a:endParaRPr lang="uk-UA"/>
        </a:p>
      </dgm:t>
    </dgm:pt>
    <dgm:pt modelId="{2767901E-B51F-40ED-887C-7D298948CEF5}" type="parTrans" cxnId="{39F4F417-5646-4990-9456-5265F8DF0FAA}">
      <dgm:prSet/>
      <dgm:spPr/>
      <dgm:t>
        <a:bodyPr/>
        <a:lstStyle/>
        <a:p>
          <a:endParaRPr lang="uk-UA"/>
        </a:p>
      </dgm:t>
    </dgm:pt>
    <dgm:pt modelId="{F9604A7B-2504-48A4-8418-91AA2308D6AC}">
      <dgm:prSet phldrT="[Текст]"/>
      <dgm:spPr/>
      <dgm:t>
        <a:bodyPr/>
        <a:lstStyle/>
        <a:p>
          <a:r>
            <a:rPr lang="en-US" dirty="0" smtClean="0"/>
            <a:t>hot air balloon</a:t>
          </a:r>
          <a:endParaRPr lang="uk-UA" dirty="0"/>
        </a:p>
      </dgm:t>
    </dgm:pt>
    <dgm:pt modelId="{BF85453A-75BC-4699-8F47-4E43240B7CE5}" type="parTrans" cxnId="{C7D2457D-F818-446B-B588-1D88F8BC118F}">
      <dgm:prSet/>
      <dgm:spPr/>
      <dgm:t>
        <a:bodyPr/>
        <a:lstStyle/>
        <a:p>
          <a:endParaRPr lang="ru-RU"/>
        </a:p>
      </dgm:t>
    </dgm:pt>
    <dgm:pt modelId="{89D8BC21-3591-4DC3-B43E-1C09406DE1F8}" type="sibTrans" cxnId="{C7D2457D-F818-446B-B588-1D88F8BC118F}">
      <dgm:prSet/>
      <dgm:spPr/>
      <dgm:t>
        <a:bodyPr/>
        <a:lstStyle/>
        <a:p>
          <a:endParaRPr lang="ru-RU"/>
        </a:p>
      </dgm:t>
    </dgm:pt>
    <dgm:pt modelId="{433C2627-CCEC-4707-9AE6-22FD8F254973}">
      <dgm:prSet phldrT="[Текст]"/>
      <dgm:spPr/>
      <dgm:t>
        <a:bodyPr/>
        <a:lstStyle/>
        <a:p>
          <a:r>
            <a:rPr lang="en-US" dirty="0" smtClean="0"/>
            <a:t>ship</a:t>
          </a:r>
          <a:endParaRPr lang="uk-UA" dirty="0"/>
        </a:p>
      </dgm:t>
    </dgm:pt>
    <dgm:pt modelId="{A256CA3D-08AD-4394-A43A-04CC254C3C35}" type="parTrans" cxnId="{5F6C812A-5D8D-48A6-BA07-66C406D0EEDC}">
      <dgm:prSet/>
      <dgm:spPr/>
      <dgm:t>
        <a:bodyPr/>
        <a:lstStyle/>
        <a:p>
          <a:endParaRPr lang="ru-RU"/>
        </a:p>
      </dgm:t>
    </dgm:pt>
    <dgm:pt modelId="{85E8E1EB-E31A-40E1-AE9F-CC25B7AA5523}" type="sibTrans" cxnId="{5F6C812A-5D8D-48A6-BA07-66C406D0EEDC}">
      <dgm:prSet/>
      <dgm:spPr/>
      <dgm:t>
        <a:bodyPr/>
        <a:lstStyle/>
        <a:p>
          <a:endParaRPr lang="ru-RU"/>
        </a:p>
      </dgm:t>
    </dgm:pt>
    <dgm:pt modelId="{86FC0660-236D-494D-892A-1ABF7D670AB9}">
      <dgm:prSet phldrT="[Текст]"/>
      <dgm:spPr/>
      <dgm:t>
        <a:bodyPr/>
        <a:lstStyle/>
        <a:p>
          <a:r>
            <a:rPr lang="en-US" dirty="0" smtClean="0"/>
            <a:t>ferry</a:t>
          </a:r>
          <a:endParaRPr lang="uk-UA" dirty="0"/>
        </a:p>
      </dgm:t>
    </dgm:pt>
    <dgm:pt modelId="{852CFACF-4361-4F83-85BD-A1FE6F038D82}" type="parTrans" cxnId="{38C63C5F-A465-4EE5-A9AF-A01BEB5E67E0}">
      <dgm:prSet/>
      <dgm:spPr/>
      <dgm:t>
        <a:bodyPr/>
        <a:lstStyle/>
        <a:p>
          <a:endParaRPr lang="ru-RU"/>
        </a:p>
      </dgm:t>
    </dgm:pt>
    <dgm:pt modelId="{A7BFF8C1-7167-47CF-8B9C-167C6B71B1F9}" type="sibTrans" cxnId="{38C63C5F-A465-4EE5-A9AF-A01BEB5E67E0}">
      <dgm:prSet/>
      <dgm:spPr/>
      <dgm:t>
        <a:bodyPr/>
        <a:lstStyle/>
        <a:p>
          <a:endParaRPr lang="ru-RU"/>
        </a:p>
      </dgm:t>
    </dgm:pt>
    <dgm:pt modelId="{25E08360-1A11-4C46-83A8-BB738ABB27F8}" type="pres">
      <dgm:prSet presAssocID="{187C8B88-8CB8-476F-A648-87D1D712BF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4C51196-D511-4838-A4AF-89A65EC9C192}" type="pres">
      <dgm:prSet presAssocID="{CEA8D042-A890-46B1-9374-0B9573341C3B}" presName="composite" presStyleCnt="0"/>
      <dgm:spPr/>
    </dgm:pt>
    <dgm:pt modelId="{400B4444-C498-4A64-A955-CFF8DA6535A3}" type="pres">
      <dgm:prSet presAssocID="{CEA8D042-A890-46B1-9374-0B9573341C3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95C745-92D7-4464-B0E5-11E9ACE069E7}" type="pres">
      <dgm:prSet presAssocID="{CEA8D042-A890-46B1-9374-0B9573341C3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5C21D3-BC86-4C9A-B127-B0B2FCB453FD}" type="pres">
      <dgm:prSet presAssocID="{E5EAC2A6-3250-41EF-8A17-36DB222C676B}" presName="space" presStyleCnt="0"/>
      <dgm:spPr/>
    </dgm:pt>
    <dgm:pt modelId="{5DEC4D4F-C9F1-44F9-A48E-5686266814A7}" type="pres">
      <dgm:prSet presAssocID="{94F06119-5F44-45F1-BD2C-B4396378202A}" presName="composite" presStyleCnt="0"/>
      <dgm:spPr/>
    </dgm:pt>
    <dgm:pt modelId="{48564F73-6BAE-49EC-8EF2-4DBF64C01D50}" type="pres">
      <dgm:prSet presAssocID="{94F06119-5F44-45F1-BD2C-B4396378202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257352-4CF8-4ED5-91CC-F693FA1C1761}" type="pres">
      <dgm:prSet presAssocID="{94F06119-5F44-45F1-BD2C-B4396378202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2BD479-890C-4D24-91DD-24F3F599D3A7}" type="pres">
      <dgm:prSet presAssocID="{2C1C9C2C-390C-4DA1-BB91-553C513F8827}" presName="space" presStyleCnt="0"/>
      <dgm:spPr/>
    </dgm:pt>
    <dgm:pt modelId="{D0A4896E-6DD4-45FD-86AD-65F3A15F9AFB}" type="pres">
      <dgm:prSet presAssocID="{41B5D632-5ABE-49AB-ADA5-32B95BB0F150}" presName="composite" presStyleCnt="0"/>
      <dgm:spPr/>
    </dgm:pt>
    <dgm:pt modelId="{7E457DAD-DA17-41B8-8717-0E52B011CD94}" type="pres">
      <dgm:prSet presAssocID="{41B5D632-5ABE-49AB-ADA5-32B95BB0F15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F764E0-216C-4CD7-BF83-19252222683F}" type="pres">
      <dgm:prSet presAssocID="{41B5D632-5ABE-49AB-ADA5-32B95BB0F15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2B0DDDB-7300-40FF-86F4-15519492C571}" type="presOf" srcId="{41B5D632-5ABE-49AB-ADA5-32B95BB0F150}" destId="{7E457DAD-DA17-41B8-8717-0E52B011CD94}" srcOrd="0" destOrd="0" presId="urn:microsoft.com/office/officeart/2005/8/layout/hList1"/>
    <dgm:cxn modelId="{E8CC26BE-DCC7-4E00-8AAD-2235921ADD9E}" srcId="{94F06119-5F44-45F1-BD2C-B4396378202A}" destId="{4F4FDD6A-972F-472F-94C2-F17814E79CDF}" srcOrd="0" destOrd="0" parTransId="{E96756EA-8266-4C93-A162-EC240CFAB95B}" sibTransId="{47BC2A66-97F8-4810-8884-3F7635C064D0}"/>
    <dgm:cxn modelId="{CA28256A-6139-4E31-8782-8786294CE5EF}" type="presOf" srcId="{187C8B88-8CB8-476F-A648-87D1D712BF4C}" destId="{25E08360-1A11-4C46-83A8-BB738ABB27F8}" srcOrd="0" destOrd="0" presId="urn:microsoft.com/office/officeart/2005/8/layout/hList1"/>
    <dgm:cxn modelId="{63229679-5FFD-4081-97F6-2FADEC8CC77A}" type="presOf" srcId="{48AB74D9-3274-4927-B31C-00089C028F1B}" destId="{16F764E0-216C-4CD7-BF83-19252222683F}" srcOrd="0" destOrd="0" presId="urn:microsoft.com/office/officeart/2005/8/layout/hList1"/>
    <dgm:cxn modelId="{53B6FCB6-8AEA-46C6-98EA-6CB68441ECF2}" type="presOf" srcId="{433C2627-CCEC-4707-9AE6-22FD8F254973}" destId="{16F764E0-216C-4CD7-BF83-19252222683F}" srcOrd="0" destOrd="1" presId="urn:microsoft.com/office/officeart/2005/8/layout/hList1"/>
    <dgm:cxn modelId="{B358E3DD-4389-4127-A1B2-8CC4309F9725}" type="presOf" srcId="{6BBDF3D5-E169-4C71-925A-95C17B4E86DA}" destId="{2595C745-92D7-4464-B0E5-11E9ACE069E7}" srcOrd="0" destOrd="2" presId="urn:microsoft.com/office/officeart/2005/8/layout/hList1"/>
    <dgm:cxn modelId="{AA6A3B52-EB74-484D-AA3E-F7910D7E0DD3}" type="presOf" srcId="{BE834448-8EEC-4D67-AF14-13031555BA01}" destId="{2595C745-92D7-4464-B0E5-11E9ACE069E7}" srcOrd="0" destOrd="0" presId="urn:microsoft.com/office/officeart/2005/8/layout/hList1"/>
    <dgm:cxn modelId="{DFA4EDDF-A496-429F-B1CD-C1B8FFE6BB9F}" srcId="{CEA8D042-A890-46B1-9374-0B9573341C3B}" destId="{384E994E-7F9B-4721-9B7E-E8AC2BB8861F}" srcOrd="3" destOrd="0" parTransId="{44558B0B-5AFB-40CA-9196-8469EDEEBB2D}" sibTransId="{9A7C33B8-D866-4493-93FD-19B63F4C560E}"/>
    <dgm:cxn modelId="{1BB83224-7B73-4409-8140-8BDF0BAD48C8}" type="presOf" srcId="{7F68A8A3-8CB3-42C0-9671-2685F4686EF1}" destId="{16F764E0-216C-4CD7-BF83-19252222683F}" srcOrd="0" destOrd="3" presId="urn:microsoft.com/office/officeart/2005/8/layout/hList1"/>
    <dgm:cxn modelId="{39F4F417-5646-4990-9456-5265F8DF0FAA}" srcId="{CEA8D042-A890-46B1-9374-0B9573341C3B}" destId="{B4D82FF6-E02A-4FF1-BA29-7633713C848D}" srcOrd="1" destOrd="0" parTransId="{2767901E-B51F-40ED-887C-7D298948CEF5}" sibTransId="{4FAEE929-B8E4-45F0-934A-CF11280E4606}"/>
    <dgm:cxn modelId="{8883AEB6-6A11-456B-B2B7-C96820C8608E}" srcId="{CEA8D042-A890-46B1-9374-0B9573341C3B}" destId="{BE834448-8EEC-4D67-AF14-13031555BA01}" srcOrd="0" destOrd="0" parTransId="{A8FA2280-41FA-4D90-957D-A42701A5E267}" sibTransId="{8048BB05-62D7-4BE4-A440-3B4FEDE3737C}"/>
    <dgm:cxn modelId="{A939D60D-44D6-49A6-895A-E6303C6DA631}" srcId="{187C8B88-8CB8-476F-A648-87D1D712BF4C}" destId="{41B5D632-5ABE-49AB-ADA5-32B95BB0F150}" srcOrd="2" destOrd="0" parTransId="{AC634067-EB65-4085-8834-EA804F2F89D4}" sibTransId="{684A285D-D370-4605-B6DD-49A05F3A806A}"/>
    <dgm:cxn modelId="{D89874D4-DB45-4572-BBFE-01499924C028}" srcId="{187C8B88-8CB8-476F-A648-87D1D712BF4C}" destId="{94F06119-5F44-45F1-BD2C-B4396378202A}" srcOrd="1" destOrd="0" parTransId="{AD1030EC-9490-4941-BCB9-F33ED89B98E1}" sibTransId="{2C1C9C2C-390C-4DA1-BB91-553C513F8827}"/>
    <dgm:cxn modelId="{3B8B127E-1AC1-4618-8E38-13EEFC38A244}" srcId="{41B5D632-5ABE-49AB-ADA5-32B95BB0F150}" destId="{7F68A8A3-8CB3-42C0-9671-2685F4686EF1}" srcOrd="3" destOrd="0" parTransId="{E9A7B63C-7026-45C0-B228-9FB7DD3616A0}" sibTransId="{0377ABED-8310-4023-81E1-1B79E76E11C6}"/>
    <dgm:cxn modelId="{7FB9F9CD-1245-40E7-854A-B7D8271C8179}" srcId="{94F06119-5F44-45F1-BD2C-B4396378202A}" destId="{D45DB593-3D5D-457D-B227-F91B89B2BB41}" srcOrd="2" destOrd="0" parTransId="{84E04710-91C2-4B0C-ACCB-302B221E51B7}" sibTransId="{6D7F15E0-4327-4020-AA29-A6D55070209F}"/>
    <dgm:cxn modelId="{E9DA5062-4C86-404F-955F-C288F8F095DD}" type="presOf" srcId="{384E994E-7F9B-4721-9B7E-E8AC2BB8861F}" destId="{2595C745-92D7-4464-B0E5-11E9ACE069E7}" srcOrd="0" destOrd="3" presId="urn:microsoft.com/office/officeart/2005/8/layout/hList1"/>
    <dgm:cxn modelId="{05D74204-C2EB-46B4-90C8-92A8E77F3223}" srcId="{187C8B88-8CB8-476F-A648-87D1D712BF4C}" destId="{CEA8D042-A890-46B1-9374-0B9573341C3B}" srcOrd="0" destOrd="0" parTransId="{E0A8CE20-1779-4BA8-A2D0-ADB3AFEC7394}" sibTransId="{E5EAC2A6-3250-41EF-8A17-36DB222C676B}"/>
    <dgm:cxn modelId="{9EC84A54-461B-43CB-AC32-2773A8D1A1E6}" type="presOf" srcId="{94F06119-5F44-45F1-BD2C-B4396378202A}" destId="{48564F73-6BAE-49EC-8EF2-4DBF64C01D50}" srcOrd="0" destOrd="0" presId="urn:microsoft.com/office/officeart/2005/8/layout/hList1"/>
    <dgm:cxn modelId="{9D7668D2-D963-448E-BACD-EC7A627EEFAA}" type="presOf" srcId="{D45DB593-3D5D-457D-B227-F91B89B2BB41}" destId="{4A257352-4CF8-4ED5-91CC-F693FA1C1761}" srcOrd="0" destOrd="2" presId="urn:microsoft.com/office/officeart/2005/8/layout/hList1"/>
    <dgm:cxn modelId="{1D41C196-746A-49C4-85DF-34D416C0063F}" type="presOf" srcId="{CEA8D042-A890-46B1-9374-0B9573341C3B}" destId="{400B4444-C498-4A64-A955-CFF8DA6535A3}" srcOrd="0" destOrd="0" presId="urn:microsoft.com/office/officeart/2005/8/layout/hList1"/>
    <dgm:cxn modelId="{22B63E5E-7069-48A2-BE2D-E3342FA33B04}" type="presOf" srcId="{4F4FDD6A-972F-472F-94C2-F17814E79CDF}" destId="{4A257352-4CF8-4ED5-91CC-F693FA1C1761}" srcOrd="0" destOrd="0" presId="urn:microsoft.com/office/officeart/2005/8/layout/hList1"/>
    <dgm:cxn modelId="{B1BA056D-1249-49EB-ABCE-5BB513B552E2}" type="presOf" srcId="{F9604A7B-2504-48A4-8418-91AA2308D6AC}" destId="{4A257352-4CF8-4ED5-91CC-F693FA1C1761}" srcOrd="0" destOrd="1" presId="urn:microsoft.com/office/officeart/2005/8/layout/hList1"/>
    <dgm:cxn modelId="{349DE422-1F38-4FBD-AFB8-625E9E39D3C8}" srcId="{41B5D632-5ABE-49AB-ADA5-32B95BB0F150}" destId="{48AB74D9-3274-4927-B31C-00089C028F1B}" srcOrd="0" destOrd="0" parTransId="{80347D69-C6B8-4A9E-8D71-2235B9B97CE1}" sibTransId="{6A11F556-5579-4613-99D2-E168AE8109F8}"/>
    <dgm:cxn modelId="{774F9D35-61C6-4B6E-97B3-5861A7787834}" type="presOf" srcId="{B4D82FF6-E02A-4FF1-BA29-7633713C848D}" destId="{2595C745-92D7-4464-B0E5-11E9ACE069E7}" srcOrd="0" destOrd="1" presId="urn:microsoft.com/office/officeart/2005/8/layout/hList1"/>
    <dgm:cxn modelId="{38C63C5F-A465-4EE5-A9AF-A01BEB5E67E0}" srcId="{41B5D632-5ABE-49AB-ADA5-32B95BB0F150}" destId="{86FC0660-236D-494D-892A-1ABF7D670AB9}" srcOrd="2" destOrd="0" parTransId="{852CFACF-4361-4F83-85BD-A1FE6F038D82}" sibTransId="{A7BFF8C1-7167-47CF-8B9C-167C6B71B1F9}"/>
    <dgm:cxn modelId="{076F93DE-941A-422F-B8F8-A63E9B31000F}" type="presOf" srcId="{86FC0660-236D-494D-892A-1ABF7D670AB9}" destId="{16F764E0-216C-4CD7-BF83-19252222683F}" srcOrd="0" destOrd="2" presId="urn:microsoft.com/office/officeart/2005/8/layout/hList1"/>
    <dgm:cxn modelId="{C7D2457D-F818-446B-B588-1D88F8BC118F}" srcId="{94F06119-5F44-45F1-BD2C-B4396378202A}" destId="{F9604A7B-2504-48A4-8418-91AA2308D6AC}" srcOrd="1" destOrd="0" parTransId="{BF85453A-75BC-4699-8F47-4E43240B7CE5}" sibTransId="{89D8BC21-3591-4DC3-B43E-1C09406DE1F8}"/>
    <dgm:cxn modelId="{88D4E333-B7F8-4863-BF26-07F1CF0CA2FC}" srcId="{CEA8D042-A890-46B1-9374-0B9573341C3B}" destId="{6BBDF3D5-E169-4C71-925A-95C17B4E86DA}" srcOrd="2" destOrd="0" parTransId="{20BE35D0-852C-486B-AEAC-F30EE338C6B4}" sibTransId="{6BA1D1F6-3D9E-4ED7-A887-7F3F34843583}"/>
    <dgm:cxn modelId="{5F6C812A-5D8D-48A6-BA07-66C406D0EEDC}" srcId="{41B5D632-5ABE-49AB-ADA5-32B95BB0F150}" destId="{433C2627-CCEC-4707-9AE6-22FD8F254973}" srcOrd="1" destOrd="0" parTransId="{A256CA3D-08AD-4394-A43A-04CC254C3C35}" sibTransId="{85E8E1EB-E31A-40E1-AE9F-CC25B7AA5523}"/>
    <dgm:cxn modelId="{5ECAA7BC-D824-4236-A017-1594FCA35567}" type="presParOf" srcId="{25E08360-1A11-4C46-83A8-BB738ABB27F8}" destId="{44C51196-D511-4838-A4AF-89A65EC9C192}" srcOrd="0" destOrd="0" presId="urn:microsoft.com/office/officeart/2005/8/layout/hList1"/>
    <dgm:cxn modelId="{72B8452C-6C17-4A01-9796-AA573F075B68}" type="presParOf" srcId="{44C51196-D511-4838-A4AF-89A65EC9C192}" destId="{400B4444-C498-4A64-A955-CFF8DA6535A3}" srcOrd="0" destOrd="0" presId="urn:microsoft.com/office/officeart/2005/8/layout/hList1"/>
    <dgm:cxn modelId="{EC156235-96E5-4366-9E73-F5BEFFA78D0B}" type="presParOf" srcId="{44C51196-D511-4838-A4AF-89A65EC9C192}" destId="{2595C745-92D7-4464-B0E5-11E9ACE069E7}" srcOrd="1" destOrd="0" presId="urn:microsoft.com/office/officeart/2005/8/layout/hList1"/>
    <dgm:cxn modelId="{7B88E83E-EC89-41E8-A68D-20474FA6A1D3}" type="presParOf" srcId="{25E08360-1A11-4C46-83A8-BB738ABB27F8}" destId="{E15C21D3-BC86-4C9A-B127-B0B2FCB453FD}" srcOrd="1" destOrd="0" presId="urn:microsoft.com/office/officeart/2005/8/layout/hList1"/>
    <dgm:cxn modelId="{C070E8D5-6A4D-4A73-A0D3-CFE76A8D43EB}" type="presParOf" srcId="{25E08360-1A11-4C46-83A8-BB738ABB27F8}" destId="{5DEC4D4F-C9F1-44F9-A48E-5686266814A7}" srcOrd="2" destOrd="0" presId="urn:microsoft.com/office/officeart/2005/8/layout/hList1"/>
    <dgm:cxn modelId="{60347BF8-FB52-4618-AEC1-3C438D46756B}" type="presParOf" srcId="{5DEC4D4F-C9F1-44F9-A48E-5686266814A7}" destId="{48564F73-6BAE-49EC-8EF2-4DBF64C01D50}" srcOrd="0" destOrd="0" presId="urn:microsoft.com/office/officeart/2005/8/layout/hList1"/>
    <dgm:cxn modelId="{6FBCBAA4-AAC1-412B-ADB9-ACA6847E0B2B}" type="presParOf" srcId="{5DEC4D4F-C9F1-44F9-A48E-5686266814A7}" destId="{4A257352-4CF8-4ED5-91CC-F693FA1C1761}" srcOrd="1" destOrd="0" presId="urn:microsoft.com/office/officeart/2005/8/layout/hList1"/>
    <dgm:cxn modelId="{99884A75-E916-4DAC-A6A8-2865E960C176}" type="presParOf" srcId="{25E08360-1A11-4C46-83A8-BB738ABB27F8}" destId="{512BD479-890C-4D24-91DD-24F3F599D3A7}" srcOrd="3" destOrd="0" presId="urn:microsoft.com/office/officeart/2005/8/layout/hList1"/>
    <dgm:cxn modelId="{9DD0192A-D129-4A15-A2C2-BE0188ED45B7}" type="presParOf" srcId="{25E08360-1A11-4C46-83A8-BB738ABB27F8}" destId="{D0A4896E-6DD4-45FD-86AD-65F3A15F9AFB}" srcOrd="4" destOrd="0" presId="urn:microsoft.com/office/officeart/2005/8/layout/hList1"/>
    <dgm:cxn modelId="{883D08F9-EA1E-481C-A531-E9192F3BCC1B}" type="presParOf" srcId="{D0A4896E-6DD4-45FD-86AD-65F3A15F9AFB}" destId="{7E457DAD-DA17-41B8-8717-0E52B011CD94}" srcOrd="0" destOrd="0" presId="urn:microsoft.com/office/officeart/2005/8/layout/hList1"/>
    <dgm:cxn modelId="{3B5DE2DE-923F-4915-A22B-A11253264F14}" type="presParOf" srcId="{D0A4896E-6DD4-45FD-86AD-65F3A15F9AFB}" destId="{16F764E0-216C-4CD7-BF83-1925222268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0B4444-C498-4A64-A955-CFF8DA6535A3}">
      <dsp:nvSpPr>
        <dsp:cNvPr id="0" name=""/>
        <dsp:cNvSpPr/>
      </dsp:nvSpPr>
      <dsp:spPr>
        <a:xfrm>
          <a:off x="1905" y="816910"/>
          <a:ext cx="1857374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By land</a:t>
          </a:r>
          <a:endParaRPr lang="uk-UA" sz="2300" kern="1200" dirty="0"/>
        </a:p>
      </dsp:txBody>
      <dsp:txXfrm>
        <a:off x="1905" y="816910"/>
        <a:ext cx="1857374" cy="662400"/>
      </dsp:txXfrm>
    </dsp:sp>
    <dsp:sp modelId="{2595C745-92D7-4464-B0E5-11E9ACE069E7}">
      <dsp:nvSpPr>
        <dsp:cNvPr id="0" name=""/>
        <dsp:cNvSpPr/>
      </dsp:nvSpPr>
      <dsp:spPr>
        <a:xfrm>
          <a:off x="1905" y="1479310"/>
          <a:ext cx="1857374" cy="1767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 car</a:t>
          </a:r>
          <a:endParaRPr lang="uk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 bus</a:t>
          </a:r>
          <a:endParaRPr lang="uk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train</a:t>
          </a:r>
          <a:endParaRPr lang="uk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on foot</a:t>
          </a:r>
          <a:endParaRPr lang="uk-UA" sz="2300" kern="1200" dirty="0"/>
        </a:p>
      </dsp:txBody>
      <dsp:txXfrm>
        <a:off x="1905" y="1479310"/>
        <a:ext cx="1857374" cy="1767780"/>
      </dsp:txXfrm>
    </dsp:sp>
    <dsp:sp modelId="{48564F73-6BAE-49EC-8EF2-4DBF64C01D50}">
      <dsp:nvSpPr>
        <dsp:cNvPr id="0" name=""/>
        <dsp:cNvSpPr/>
      </dsp:nvSpPr>
      <dsp:spPr>
        <a:xfrm>
          <a:off x="2119312" y="816910"/>
          <a:ext cx="1857374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By air</a:t>
          </a:r>
          <a:endParaRPr lang="uk-UA" sz="2300" kern="1200" dirty="0"/>
        </a:p>
      </dsp:txBody>
      <dsp:txXfrm>
        <a:off x="2119312" y="816910"/>
        <a:ext cx="1857374" cy="662400"/>
      </dsp:txXfrm>
    </dsp:sp>
    <dsp:sp modelId="{4A257352-4CF8-4ED5-91CC-F693FA1C1761}">
      <dsp:nvSpPr>
        <dsp:cNvPr id="0" name=""/>
        <dsp:cNvSpPr/>
      </dsp:nvSpPr>
      <dsp:spPr>
        <a:xfrm>
          <a:off x="2119312" y="1479310"/>
          <a:ext cx="1857374" cy="1767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plane</a:t>
          </a:r>
          <a:endParaRPr lang="uk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hot air balloon</a:t>
          </a:r>
          <a:endParaRPr lang="uk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helicopter</a:t>
          </a:r>
          <a:endParaRPr lang="uk-UA" sz="2300" kern="1200" dirty="0"/>
        </a:p>
      </dsp:txBody>
      <dsp:txXfrm>
        <a:off x="2119312" y="1479310"/>
        <a:ext cx="1857374" cy="1767780"/>
      </dsp:txXfrm>
    </dsp:sp>
    <dsp:sp modelId="{7E457DAD-DA17-41B8-8717-0E52B011CD94}">
      <dsp:nvSpPr>
        <dsp:cNvPr id="0" name=""/>
        <dsp:cNvSpPr/>
      </dsp:nvSpPr>
      <dsp:spPr>
        <a:xfrm>
          <a:off x="4236719" y="816910"/>
          <a:ext cx="1857374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By water</a:t>
          </a:r>
          <a:endParaRPr lang="uk-UA" sz="2300" kern="1200" dirty="0"/>
        </a:p>
      </dsp:txBody>
      <dsp:txXfrm>
        <a:off x="4236719" y="816910"/>
        <a:ext cx="1857374" cy="662400"/>
      </dsp:txXfrm>
    </dsp:sp>
    <dsp:sp modelId="{16F764E0-216C-4CD7-BF83-19252222683F}">
      <dsp:nvSpPr>
        <dsp:cNvPr id="0" name=""/>
        <dsp:cNvSpPr/>
      </dsp:nvSpPr>
      <dsp:spPr>
        <a:xfrm>
          <a:off x="4236719" y="1479310"/>
          <a:ext cx="1857374" cy="1767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boat</a:t>
          </a:r>
          <a:endParaRPr lang="uk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ship</a:t>
          </a:r>
          <a:endParaRPr lang="uk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ferry</a:t>
          </a:r>
          <a:endParaRPr lang="uk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liner</a:t>
          </a:r>
          <a:endParaRPr lang="uk-UA" sz="2300" kern="1200" dirty="0"/>
        </a:p>
      </dsp:txBody>
      <dsp:txXfrm>
        <a:off x="4236719" y="1479310"/>
        <a:ext cx="1857374" cy="1767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E7496-EF8C-43C6-BFE3-5F0B556E1AC9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FF37C-8CFB-4225-B9C8-FC8C7FD43CD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81673-ADC1-4890-8DFA-A826F5A6ECD4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FC818-18ED-49AE-9B6F-11BD52554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C818-18ED-49AE-9B6F-11BD52554BD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1EF-0735-48FA-B1E5-1594DD9201F7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005E-46E7-4AFF-A4A2-16DE4171E4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1EF-0735-48FA-B1E5-1594DD9201F7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005E-46E7-4AFF-A4A2-16DE4171E4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1EF-0735-48FA-B1E5-1594DD9201F7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005E-46E7-4AFF-A4A2-16DE4171E4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1EF-0735-48FA-B1E5-1594DD9201F7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005E-46E7-4AFF-A4A2-16DE4171E4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1EF-0735-48FA-B1E5-1594DD9201F7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005E-46E7-4AFF-A4A2-16DE4171E4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1EF-0735-48FA-B1E5-1594DD9201F7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005E-46E7-4AFF-A4A2-16DE4171E4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1EF-0735-48FA-B1E5-1594DD9201F7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005E-46E7-4AFF-A4A2-16DE4171E4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1EF-0735-48FA-B1E5-1594DD9201F7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005E-46E7-4AFF-A4A2-16DE4171E4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1EF-0735-48FA-B1E5-1594DD9201F7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005E-46E7-4AFF-A4A2-16DE4171E4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1EF-0735-48FA-B1E5-1594DD9201F7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005E-46E7-4AFF-A4A2-16DE4171E4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1EF-0735-48FA-B1E5-1594DD9201F7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BD005E-46E7-4AFF-A4A2-16DE4171E42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3EF1EF-0735-48FA-B1E5-1594DD9201F7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BD005E-46E7-4AFF-A4A2-16DE4171E42E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3096344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Great</a:t>
            </a:r>
            <a:br>
              <a:rPr lang="en-US" sz="6600" dirty="0" smtClean="0"/>
            </a:br>
            <a:r>
              <a:rPr lang="en-US" sz="6600" dirty="0" err="1" smtClean="0">
                <a:effectLst/>
              </a:rPr>
              <a:t>Travellers</a:t>
            </a:r>
            <a:r>
              <a:rPr lang="uk-UA" sz="6600" dirty="0" smtClean="0"/>
              <a:t/>
            </a:r>
            <a:br>
              <a:rPr lang="uk-UA" sz="6600" dirty="0" smtClean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09120"/>
            <a:ext cx="7854696" cy="1800200"/>
          </a:xfrm>
        </p:spPr>
        <p:txBody>
          <a:bodyPr>
            <a:normAutofit fontScale="62500" lnSpcReduction="20000"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uk-UA" sz="2800" dirty="0" smtClean="0"/>
              <a:t>Автор</a:t>
            </a:r>
            <a:r>
              <a:rPr lang="en-US" sz="2800" dirty="0" smtClean="0"/>
              <a:t>:</a:t>
            </a:r>
            <a:endParaRPr lang="uk-UA" sz="2800" dirty="0" smtClean="0"/>
          </a:p>
          <a:p>
            <a:pPr algn="ctr"/>
            <a:r>
              <a:rPr lang="uk-UA" sz="2800" dirty="0" smtClean="0"/>
              <a:t>Починок Ірина Миколаївна</a:t>
            </a:r>
          </a:p>
          <a:p>
            <a:pPr algn="ctr"/>
            <a:r>
              <a:rPr lang="uk-UA" sz="2800" dirty="0" smtClean="0"/>
              <a:t>методист РМК </a:t>
            </a:r>
          </a:p>
          <a:p>
            <a:pPr algn="ctr"/>
            <a:r>
              <a:rPr lang="uk-UA" sz="2800" dirty="0" smtClean="0"/>
              <a:t>при відділі освіти</a:t>
            </a:r>
          </a:p>
          <a:p>
            <a:pPr algn="ctr"/>
            <a:r>
              <a:rPr lang="uk-UA" sz="2800" dirty="0" err="1" smtClean="0"/>
              <a:t>Маньківської</a:t>
            </a:r>
            <a:r>
              <a:rPr lang="uk-UA" sz="2800" dirty="0" smtClean="0"/>
              <a:t> РДА</a:t>
            </a:r>
            <a:endParaRPr lang="en-US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730152" cy="237626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Marco Polo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H="1">
            <a:off x="2819400" y="2828785"/>
            <a:ext cx="96416" cy="2179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5" y="836712"/>
            <a:ext cx="6191137" cy="466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2212848" cy="1296143"/>
          </a:xfrm>
        </p:spPr>
        <p:txBody>
          <a:bodyPr>
            <a:noAutofit/>
          </a:bodyPr>
          <a:lstStyle/>
          <a:p>
            <a:r>
              <a:rPr lang="en-US" sz="4400" dirty="0" err="1" smtClean="0"/>
              <a:t>Amerigo</a:t>
            </a:r>
            <a:r>
              <a:rPr lang="en-US" sz="4400" dirty="0" smtClean="0"/>
              <a:t> Vespucci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H="1">
            <a:off x="3131840" y="2828785"/>
            <a:ext cx="576064" cy="2179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749" b="16749"/>
          <a:stretch>
            <a:fillRect/>
          </a:stretch>
        </p:blipFill>
        <p:spPr bwMode="auto">
          <a:xfrm>
            <a:off x="2928926" y="692695"/>
            <a:ext cx="5801106" cy="494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76996"/>
            <a:ext cx="2498920" cy="158262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Ferdinand Magellan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707904" y="2828785"/>
            <a:ext cx="72008" cy="17523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012" r="8012"/>
          <a:stretch>
            <a:fillRect/>
          </a:stretch>
        </p:blipFill>
        <p:spPr bwMode="auto">
          <a:xfrm rot="420000">
            <a:off x="3049144" y="887038"/>
            <a:ext cx="5463141" cy="465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Match: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1.Christopher  Columbus                          a) Australia 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2.James  Cook                                   b) South  America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3.Ferdinand  Magellan                    c) North  America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dirty="0" smtClean="0"/>
              <a:t>  1 – c</a:t>
            </a:r>
          </a:p>
          <a:p>
            <a:pPr algn="ctr">
              <a:buNone/>
            </a:pPr>
            <a:r>
              <a:rPr lang="en-US" dirty="0" smtClean="0"/>
              <a:t>  2 – a</a:t>
            </a:r>
          </a:p>
          <a:p>
            <a:pPr algn="ctr">
              <a:buNone/>
            </a:pPr>
            <a:r>
              <a:rPr lang="en-US" dirty="0" smtClean="0"/>
              <a:t>  3 - b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Make up a dialogue</a:t>
            </a:r>
          </a:p>
          <a:p>
            <a:pPr algn="ctr">
              <a:buNone/>
            </a:pPr>
            <a:endParaRPr lang="en-US" sz="4000" dirty="0" smtClean="0"/>
          </a:p>
          <a:p>
            <a:r>
              <a:rPr lang="en-US" dirty="0" smtClean="0"/>
              <a:t>Do you like to travel?</a:t>
            </a:r>
          </a:p>
          <a:p>
            <a:r>
              <a:rPr lang="en-US" dirty="0" smtClean="0"/>
              <a:t>What countries did you go to ?</a:t>
            </a:r>
          </a:p>
          <a:p>
            <a:r>
              <a:rPr lang="en-US" dirty="0" smtClean="0"/>
              <a:t>You have visited a lot of cities and towns, haven’t you?</a:t>
            </a:r>
          </a:p>
          <a:p>
            <a:r>
              <a:rPr lang="en-US" dirty="0" smtClean="0"/>
              <a:t>What interesting places did you see there?</a:t>
            </a:r>
          </a:p>
          <a:p>
            <a:r>
              <a:rPr lang="en-US" dirty="0" smtClean="0"/>
              <a:t>What country would you like to travel to ?</a:t>
            </a:r>
          </a:p>
          <a:p>
            <a:r>
              <a:rPr lang="en-US" dirty="0" smtClean="0"/>
              <a:t>What do you know about this country?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147248" cy="165618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10000" dirty="0" smtClean="0"/>
              <a:t> So many countries,</a:t>
            </a:r>
          </a:p>
          <a:p>
            <a:pPr algn="ctr">
              <a:buNone/>
            </a:pPr>
            <a:r>
              <a:rPr lang="en-US" sz="10000" dirty="0" smtClean="0"/>
              <a:t>            So many customs</a:t>
            </a:r>
            <a:endParaRPr lang="uk-UA" sz="10000" dirty="0"/>
          </a:p>
        </p:txBody>
      </p:sp>
      <p:pic>
        <p:nvPicPr>
          <p:cNvPr id="1026" name="Picture 2" descr="C:\Documents and Settings\Admin\Рабочий стол\travel-the-world-monu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2084849"/>
            <a:ext cx="6912768" cy="460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SOURCES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Karpiuk</a:t>
            </a:r>
            <a:r>
              <a:rPr lang="en-US" dirty="0" smtClean="0"/>
              <a:t> O. English 6, Pupil’s Book. </a:t>
            </a:r>
            <a:r>
              <a:rPr lang="en-US" dirty="0" err="1" smtClean="0"/>
              <a:t>Ternopil</a:t>
            </a:r>
            <a:r>
              <a:rPr lang="en-US" dirty="0" smtClean="0"/>
              <a:t>, 2014</a:t>
            </a:r>
          </a:p>
          <a:p>
            <a:pPr marL="457200" indent="-457200"/>
            <a:r>
              <a:rPr lang="uk-UA" dirty="0" smtClean="0"/>
              <a:t> 2.</a:t>
            </a:r>
            <a:r>
              <a:rPr lang="en-US" dirty="0" smtClean="0"/>
              <a:t>    www.giffile.ru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1521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Subject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14422"/>
            <a:ext cx="6400800" cy="4424378"/>
          </a:xfrm>
        </p:spPr>
        <p:txBody>
          <a:bodyPr>
            <a:normAutofit lnSpcReduction="10000"/>
          </a:bodyPr>
          <a:lstStyle/>
          <a:p>
            <a:pPr algn="ctr"/>
            <a:endParaRPr lang="en-US" sz="8000" dirty="0" smtClean="0"/>
          </a:p>
          <a:p>
            <a:pPr algn="ctr"/>
            <a:r>
              <a:rPr lang="en-US" sz="8000" dirty="0" smtClean="0"/>
              <a:t>Great</a:t>
            </a:r>
          </a:p>
          <a:p>
            <a:pPr algn="ctr"/>
            <a:r>
              <a:rPr lang="en-US" sz="9600" dirty="0" err="1" smtClean="0"/>
              <a:t>Travellers</a:t>
            </a:r>
            <a:endParaRPr lang="uk-U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dirty="0" smtClean="0"/>
              <a:t>Aims and Objectives</a:t>
            </a:r>
            <a:r>
              <a:rPr lang="uk-UA" sz="4000" dirty="0" smtClean="0"/>
              <a:t>:</a:t>
            </a:r>
            <a:endParaRPr lang="ru-RU" sz="40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928802"/>
            <a:ext cx="8269316" cy="4011622"/>
          </a:xfrm>
        </p:spPr>
        <p:txBody>
          <a:bodyPr/>
          <a:lstStyle/>
          <a:p>
            <a:pPr eaLnBrk="1" hangingPunct="1"/>
            <a:r>
              <a:rPr lang="en-US" sz="4400" dirty="0" smtClean="0"/>
              <a:t>To develop listening and speaking skills</a:t>
            </a:r>
          </a:p>
          <a:p>
            <a:pPr eaLnBrk="1" hangingPunct="1"/>
            <a:endParaRPr lang="en-US" sz="4400" dirty="0"/>
          </a:p>
          <a:p>
            <a:pPr eaLnBrk="1" hangingPunct="1"/>
            <a:r>
              <a:rPr lang="en-US" sz="4400" dirty="0" smtClean="0"/>
              <a:t>To develop socio-cultural competence</a:t>
            </a:r>
            <a:endParaRPr lang="ru-RU" sz="4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-to learn more about other countries</a:t>
            </a:r>
          </a:p>
          <a:p>
            <a:pPr algn="ctr"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-to meet new people        - to see the world</a:t>
            </a:r>
          </a:p>
          <a:p>
            <a:pPr algn="ctr"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-to </a:t>
            </a:r>
            <a:r>
              <a:rPr lang="en-US" dirty="0" err="1" smtClean="0">
                <a:solidFill>
                  <a:sysClr val="windowText" lastClr="000000"/>
                </a:solidFill>
              </a:rPr>
              <a:t>practise</a:t>
            </a:r>
            <a:r>
              <a:rPr lang="en-US" dirty="0" smtClean="0">
                <a:solidFill>
                  <a:sysClr val="windowText" lastClr="000000"/>
                </a:solidFill>
              </a:rPr>
              <a:t> foreign languages        -  to visit some friends</a:t>
            </a:r>
          </a:p>
          <a:p>
            <a:pPr algn="ctr"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-on business                                                        -for pleasure          </a:t>
            </a: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Why do people    </a:t>
            </a:r>
          </a:p>
          <a:p>
            <a:pPr algn="ctr">
              <a:buNone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travel?</a:t>
            </a: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-to go to warm seas                                            -to have a rest</a:t>
            </a:r>
          </a:p>
          <a:p>
            <a:pPr algn="ctr"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-to get a job          -to leave home        -to have a break</a:t>
            </a:r>
          </a:p>
          <a:p>
            <a:pPr algn="ctr"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-to do something different       -to visit famous places</a:t>
            </a:r>
          </a:p>
          <a:p>
            <a:pPr algn="ctr"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-to study abroad  </a:t>
            </a:r>
          </a:p>
          <a:p>
            <a:pPr algn="ctr">
              <a:buNone/>
            </a:pP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</a:t>
            </a:r>
            <a:r>
              <a:rPr lang="en-US" sz="4000" dirty="0" smtClean="0"/>
              <a:t>How  can  people  travel ?</a:t>
            </a:r>
            <a:endParaRPr lang="uk-UA" sz="40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00166" y="1428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  A  POEM</a:t>
            </a:r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Now  mix  me  a  </a:t>
            </a:r>
            <a:r>
              <a:rPr lang="en-US" dirty="0" err="1" smtClean="0"/>
              <a:t>colour</a:t>
            </a:r>
            <a:r>
              <a:rPr lang="en-US" dirty="0" smtClean="0"/>
              <a:t>  that  nobody knows,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And  paint  me  a country  where  nobody  goes.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And  put  in  it  people  a  little  like  you,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Watching  a  strange  country  is  always  new.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Match:</a:t>
            </a:r>
          </a:p>
          <a:p>
            <a:pPr algn="ctr">
              <a:buNone/>
            </a:pPr>
            <a:r>
              <a:rPr lang="en-US" dirty="0" smtClean="0"/>
              <a:t>1.China                                           a) Europe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2.Brazil                                           b) Africa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3.France                                     c) Australia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4.Canada                           d) South America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5.Egypt                             e) North America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6.Australia                                         f) Asia</a:t>
            </a:r>
          </a:p>
          <a:p>
            <a:pPr>
              <a:buNone/>
            </a:pPr>
            <a:r>
              <a:rPr lang="en-US" dirty="0" smtClean="0"/>
              <a:t> Keys: 1-f, 2-d, 3-a, 4-e, 5-b, 6-c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31924"/>
          </a:xfrm>
        </p:spPr>
        <p:txBody>
          <a:bodyPr>
            <a:noAutofit/>
          </a:bodyPr>
          <a:lstStyle/>
          <a:p>
            <a:r>
              <a:rPr lang="en-US" sz="6000" dirty="0" smtClean="0"/>
              <a:t>James Cook</a:t>
            </a:r>
            <a:endParaRPr lang="ru-RU" sz="6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139952" y="2852936"/>
            <a:ext cx="216024" cy="2179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808" b="12808"/>
          <a:stretch>
            <a:fillRect/>
          </a:stretch>
        </p:blipFill>
        <p:spPr bwMode="auto">
          <a:xfrm rot="420000">
            <a:off x="3480176" y="1205351"/>
            <a:ext cx="4718721" cy="40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2642936" cy="165618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Christopher Columbus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07195"/>
            <a:ext cx="2291868" cy="349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2972">
            <a:off x="3837618" y="437143"/>
            <a:ext cx="3929090" cy="4688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526</TotalTime>
  <Words>343</Words>
  <Application>Microsoft Office PowerPoint</Application>
  <PresentationFormat>Экран (4:3)</PresentationFormat>
  <Paragraphs>94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     Great Travellers </vt:lpstr>
      <vt:lpstr>Subject</vt:lpstr>
      <vt:lpstr>Aims and Objectives:</vt:lpstr>
      <vt:lpstr>Слайд 4</vt:lpstr>
      <vt:lpstr>Слайд 5</vt:lpstr>
      <vt:lpstr>Слайд 6</vt:lpstr>
      <vt:lpstr>Слайд 7</vt:lpstr>
      <vt:lpstr>James Cook</vt:lpstr>
      <vt:lpstr>Christopher Columbus</vt:lpstr>
      <vt:lpstr>Marco Polo </vt:lpstr>
      <vt:lpstr>Amerigo Vespucci</vt:lpstr>
      <vt:lpstr>Ferdinand Magellan</vt:lpstr>
      <vt:lpstr>Слайд 13</vt:lpstr>
      <vt:lpstr>Слайд 14</vt:lpstr>
      <vt:lpstr>Слайд 15</vt:lpstr>
      <vt:lpstr>SOURCES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Методкаб</cp:lastModifiedBy>
  <cp:revision>64</cp:revision>
  <dcterms:created xsi:type="dcterms:W3CDTF">2013-01-07T19:28:04Z</dcterms:created>
  <dcterms:modified xsi:type="dcterms:W3CDTF">2015-02-26T09:21:15Z</dcterms:modified>
</cp:coreProperties>
</file>