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5" r:id="rId1"/>
  </p:sldMasterIdLst>
  <p:notesMasterIdLst>
    <p:notesMasterId r:id="rId28"/>
  </p:notesMasterIdLst>
  <p:sldIdLst>
    <p:sldId id="267" r:id="rId2"/>
    <p:sldId id="306" r:id="rId3"/>
    <p:sldId id="307" r:id="rId4"/>
    <p:sldId id="295" r:id="rId5"/>
    <p:sldId id="299" r:id="rId6"/>
    <p:sldId id="270" r:id="rId7"/>
    <p:sldId id="283" r:id="rId8"/>
    <p:sldId id="308" r:id="rId9"/>
    <p:sldId id="304" r:id="rId10"/>
    <p:sldId id="300" r:id="rId11"/>
    <p:sldId id="301" r:id="rId12"/>
    <p:sldId id="297" r:id="rId13"/>
    <p:sldId id="284" r:id="rId14"/>
    <p:sldId id="282" r:id="rId15"/>
    <p:sldId id="285" r:id="rId16"/>
    <p:sldId id="303" r:id="rId17"/>
    <p:sldId id="288" r:id="rId18"/>
    <p:sldId id="316" r:id="rId19"/>
    <p:sldId id="309" r:id="rId20"/>
    <p:sldId id="310" r:id="rId21"/>
    <p:sldId id="313" r:id="rId22"/>
    <p:sldId id="314" r:id="rId23"/>
    <p:sldId id="312" r:id="rId24"/>
    <p:sldId id="315" r:id="rId25"/>
    <p:sldId id="317" r:id="rId26"/>
    <p:sldId id="318" r:id="rId2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  <a:srgbClr val="D1FFF3"/>
    <a:srgbClr val="FFFF66"/>
    <a:srgbClr val="9FD5A9"/>
    <a:srgbClr val="CCFF99"/>
    <a:srgbClr val="C3FDE7"/>
    <a:srgbClr val="7DFBCB"/>
    <a:srgbClr val="99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91" autoAdjust="0"/>
    <p:restoredTop sz="94643" autoAdjust="0"/>
  </p:normalViewPr>
  <p:slideViewPr>
    <p:cSldViewPr>
      <p:cViewPr>
        <p:scale>
          <a:sx n="60" d="100"/>
          <a:sy n="60" d="100"/>
        </p:scale>
        <p:origin x="708" y="-43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31.wmf"/><Relationship Id="rId1" Type="http://schemas.openxmlformats.org/officeDocument/2006/relationships/image" Target="../media/image30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608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327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27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79A379D1-05F5-4F42-9FDD-C114F3781D6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051127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DFFCEA6-D399-4A2A-97B7-559968BF75F2}" type="slidenum">
              <a:rPr lang="en-GB" smtClean="0">
                <a:solidFill>
                  <a:srgbClr val="000000"/>
                </a:solidFill>
              </a:rPr>
              <a:pPr/>
              <a:t>1</a:t>
            </a:fld>
            <a:endParaRPr lang="en-GB" smtClean="0">
              <a:solidFill>
                <a:srgbClr val="000000"/>
              </a:solidFill>
            </a:endParaRPr>
          </a:p>
        </p:txBody>
      </p:sp>
      <p:sp>
        <p:nvSpPr>
          <p:cNvPr id="471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53460606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8E11278-32A6-48AA-ABC6-ACD9DD5D6173}" type="slidenum">
              <a:rPr lang="en-GB" smtClean="0">
                <a:solidFill>
                  <a:srgbClr val="000000"/>
                </a:solidFill>
              </a:rPr>
              <a:pPr/>
              <a:t>11</a:t>
            </a:fld>
            <a:endParaRPr lang="en-GB" smtClean="0">
              <a:solidFill>
                <a:srgbClr val="000000"/>
              </a:solidFill>
            </a:endParaRPr>
          </a:p>
        </p:txBody>
      </p:sp>
      <p:sp>
        <p:nvSpPr>
          <p:cNvPr id="522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22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58426012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6585B95-0472-445F-9786-4B1CB86118F2}" type="slidenum">
              <a:rPr lang="en-GB" smtClean="0"/>
              <a:pPr/>
              <a:t>12</a:t>
            </a:fld>
            <a:endParaRPr lang="en-GB" smtClean="0"/>
          </a:p>
        </p:txBody>
      </p:sp>
      <p:sp>
        <p:nvSpPr>
          <p:cNvPr id="532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2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71753327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910AC96-75AC-4771-AF0A-8CCEDC7E2AC2}" type="slidenum">
              <a:rPr lang="en-GB" smtClean="0"/>
              <a:pPr/>
              <a:t>13</a:t>
            </a:fld>
            <a:endParaRPr lang="en-GB" smtClean="0"/>
          </a:p>
        </p:txBody>
      </p:sp>
      <p:sp>
        <p:nvSpPr>
          <p:cNvPr id="542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60487814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D4AFF55-6485-4AB2-9605-7FF3598DD2C7}" type="slidenum">
              <a:rPr lang="en-GB" smtClean="0"/>
              <a:pPr/>
              <a:t>14</a:t>
            </a:fld>
            <a:endParaRPr lang="en-GB" smtClean="0"/>
          </a:p>
        </p:txBody>
      </p:sp>
      <p:sp>
        <p:nvSpPr>
          <p:cNvPr id="552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3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99698709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17CCC84-486C-4DB8-B410-C297CA1BF6E7}" type="slidenum">
              <a:rPr lang="en-GB" smtClean="0"/>
              <a:pPr/>
              <a:t>15</a:t>
            </a:fld>
            <a:endParaRPr lang="en-GB" smtClean="0"/>
          </a:p>
        </p:txBody>
      </p:sp>
      <p:sp>
        <p:nvSpPr>
          <p:cNvPr id="563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3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7292943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00D5BA7-1311-426A-A777-E4B87889AA5E}" type="slidenum">
              <a:rPr lang="en-GB" smtClean="0"/>
              <a:pPr/>
              <a:t>16</a:t>
            </a:fld>
            <a:endParaRPr lang="en-GB" smtClean="0"/>
          </a:p>
        </p:txBody>
      </p:sp>
      <p:sp>
        <p:nvSpPr>
          <p:cNvPr id="573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73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82140952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6CBA8C5-AE85-4064-94D0-1F4293035ABC}" type="slidenum">
              <a:rPr lang="en-GB" smtClean="0"/>
              <a:pPr/>
              <a:t>17</a:t>
            </a:fld>
            <a:endParaRPr lang="en-GB" smtClean="0"/>
          </a:p>
        </p:txBody>
      </p:sp>
      <p:sp>
        <p:nvSpPr>
          <p:cNvPr id="583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83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70178048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6CBA8C5-AE85-4064-94D0-1F4293035ABC}" type="slidenum">
              <a:rPr lang="en-GB" smtClean="0"/>
              <a:pPr/>
              <a:t>18</a:t>
            </a:fld>
            <a:endParaRPr lang="en-GB" smtClean="0"/>
          </a:p>
        </p:txBody>
      </p:sp>
      <p:sp>
        <p:nvSpPr>
          <p:cNvPr id="583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83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76126786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6CBA8C5-AE85-4064-94D0-1F4293035ABC}" type="slidenum">
              <a:rPr lang="en-GB" smtClean="0"/>
              <a:pPr/>
              <a:t>19</a:t>
            </a:fld>
            <a:endParaRPr lang="en-GB" smtClean="0"/>
          </a:p>
        </p:txBody>
      </p:sp>
      <p:sp>
        <p:nvSpPr>
          <p:cNvPr id="583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83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6887607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6CBA8C5-AE85-4064-94D0-1F4293035ABC}" type="slidenum">
              <a:rPr lang="en-GB" smtClean="0"/>
              <a:pPr/>
              <a:t>20</a:t>
            </a:fld>
            <a:endParaRPr lang="en-GB" smtClean="0"/>
          </a:p>
        </p:txBody>
      </p:sp>
      <p:sp>
        <p:nvSpPr>
          <p:cNvPr id="583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83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9673961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8E11278-32A6-48AA-ABC6-ACD9DD5D6173}" type="slidenum">
              <a:rPr lang="en-GB" smtClean="0">
                <a:solidFill>
                  <a:srgbClr val="000000"/>
                </a:solidFill>
              </a:rPr>
              <a:pPr/>
              <a:t>2</a:t>
            </a:fld>
            <a:endParaRPr lang="en-GB" smtClean="0">
              <a:solidFill>
                <a:srgbClr val="000000"/>
              </a:solidFill>
            </a:endParaRPr>
          </a:p>
        </p:txBody>
      </p:sp>
      <p:sp>
        <p:nvSpPr>
          <p:cNvPr id="522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22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7187443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00D5BA7-1311-426A-A777-E4B87889AA5E}" type="slidenum">
              <a:rPr lang="en-GB" smtClean="0"/>
              <a:pPr/>
              <a:t>21</a:t>
            </a:fld>
            <a:endParaRPr lang="en-GB" smtClean="0"/>
          </a:p>
        </p:txBody>
      </p:sp>
      <p:sp>
        <p:nvSpPr>
          <p:cNvPr id="573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73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74522501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00D5BA7-1311-426A-A777-E4B87889AA5E}" type="slidenum">
              <a:rPr lang="en-GB" smtClean="0"/>
              <a:pPr/>
              <a:t>22</a:t>
            </a:fld>
            <a:endParaRPr lang="en-GB" smtClean="0"/>
          </a:p>
        </p:txBody>
      </p:sp>
      <p:sp>
        <p:nvSpPr>
          <p:cNvPr id="573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73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84229053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00D5BA7-1311-426A-A777-E4B87889AA5E}" type="slidenum">
              <a:rPr lang="en-GB" smtClean="0"/>
              <a:pPr/>
              <a:t>23</a:t>
            </a:fld>
            <a:endParaRPr lang="en-GB" smtClean="0"/>
          </a:p>
        </p:txBody>
      </p:sp>
      <p:sp>
        <p:nvSpPr>
          <p:cNvPr id="573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73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97087138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8A1C6EB-D840-4798-98B1-3BAB6DC20012}" type="slidenum">
              <a:rPr lang="en-GB" smtClean="0"/>
              <a:pPr/>
              <a:t>24</a:t>
            </a:fld>
            <a:endParaRPr lang="en-GB" smtClean="0"/>
          </a:p>
        </p:txBody>
      </p:sp>
      <p:sp>
        <p:nvSpPr>
          <p:cNvPr id="593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3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59131672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8E11278-32A6-48AA-ABC6-ACD9DD5D6173}" type="slidenum">
              <a:rPr lang="en-GB" smtClean="0">
                <a:solidFill>
                  <a:srgbClr val="000000"/>
                </a:solidFill>
              </a:rPr>
              <a:pPr/>
              <a:t>25</a:t>
            </a:fld>
            <a:endParaRPr lang="en-GB" smtClean="0">
              <a:solidFill>
                <a:srgbClr val="000000"/>
              </a:solidFill>
            </a:endParaRPr>
          </a:p>
        </p:txBody>
      </p:sp>
      <p:sp>
        <p:nvSpPr>
          <p:cNvPr id="522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22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02110123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8E11278-32A6-48AA-ABC6-ACD9DD5D6173}" type="slidenum">
              <a:rPr lang="en-GB" smtClean="0">
                <a:solidFill>
                  <a:srgbClr val="000000"/>
                </a:solidFill>
              </a:rPr>
              <a:pPr/>
              <a:t>26</a:t>
            </a:fld>
            <a:endParaRPr lang="en-GB" smtClean="0">
              <a:solidFill>
                <a:srgbClr val="000000"/>
              </a:solidFill>
            </a:endParaRPr>
          </a:p>
        </p:txBody>
      </p:sp>
      <p:sp>
        <p:nvSpPr>
          <p:cNvPr id="522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22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43609110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8E11278-32A6-48AA-ABC6-ACD9DD5D6173}" type="slidenum">
              <a:rPr lang="en-GB" smtClean="0">
                <a:solidFill>
                  <a:srgbClr val="000000"/>
                </a:solidFill>
              </a:rPr>
              <a:pPr/>
              <a:t>3</a:t>
            </a:fld>
            <a:endParaRPr lang="en-GB" smtClean="0">
              <a:solidFill>
                <a:srgbClr val="000000"/>
              </a:solidFill>
            </a:endParaRPr>
          </a:p>
        </p:txBody>
      </p:sp>
      <p:sp>
        <p:nvSpPr>
          <p:cNvPr id="522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22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411885192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4585639-6485-4A9C-BF13-90F2FF6569A2}" type="slidenum">
              <a:rPr lang="en-GB" smtClean="0">
                <a:solidFill>
                  <a:srgbClr val="000000"/>
                </a:solidFill>
              </a:rPr>
              <a:pPr/>
              <a:t>5</a:t>
            </a:fld>
            <a:endParaRPr lang="en-GB" smtClean="0">
              <a:solidFill>
                <a:srgbClr val="000000"/>
              </a:solidFill>
            </a:endParaRPr>
          </a:p>
        </p:txBody>
      </p:sp>
      <p:sp>
        <p:nvSpPr>
          <p:cNvPr id="481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1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1727387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E5CD88F-5970-4064-894E-E025903AFDA0}" type="slidenum">
              <a:rPr lang="en-GB" smtClean="0">
                <a:solidFill>
                  <a:srgbClr val="000000"/>
                </a:solidFill>
              </a:rPr>
              <a:pPr/>
              <a:t>6</a:t>
            </a:fld>
            <a:endParaRPr lang="en-GB" smtClean="0">
              <a:solidFill>
                <a:srgbClr val="000000"/>
              </a:solidFill>
            </a:endParaRPr>
          </a:p>
        </p:txBody>
      </p:sp>
      <p:sp>
        <p:nvSpPr>
          <p:cNvPr id="491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1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77058366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1116361-A474-40F4-B050-4DEA8D113197}" type="slidenum">
              <a:rPr lang="en-GB" smtClean="0"/>
              <a:pPr/>
              <a:t>7</a:t>
            </a:fld>
            <a:endParaRPr lang="en-GB" smtClean="0"/>
          </a:p>
        </p:txBody>
      </p:sp>
      <p:sp>
        <p:nvSpPr>
          <p:cNvPr id="501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69575619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8E11278-32A6-48AA-ABC6-ACD9DD5D6173}" type="slidenum">
              <a:rPr lang="en-GB" smtClean="0">
                <a:solidFill>
                  <a:srgbClr val="000000"/>
                </a:solidFill>
              </a:rPr>
              <a:pPr/>
              <a:t>8</a:t>
            </a:fld>
            <a:endParaRPr lang="en-GB" smtClean="0">
              <a:solidFill>
                <a:srgbClr val="000000"/>
              </a:solidFill>
            </a:endParaRPr>
          </a:p>
        </p:txBody>
      </p:sp>
      <p:sp>
        <p:nvSpPr>
          <p:cNvPr id="522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22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91219337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8E11278-32A6-48AA-ABC6-ACD9DD5D6173}" type="slidenum">
              <a:rPr lang="en-GB" smtClean="0">
                <a:solidFill>
                  <a:srgbClr val="000000"/>
                </a:solidFill>
              </a:rPr>
              <a:pPr/>
              <a:t>9</a:t>
            </a:fld>
            <a:endParaRPr lang="en-GB" smtClean="0">
              <a:solidFill>
                <a:srgbClr val="000000"/>
              </a:solidFill>
            </a:endParaRPr>
          </a:p>
        </p:txBody>
      </p:sp>
      <p:sp>
        <p:nvSpPr>
          <p:cNvPr id="522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22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95421993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59B4E41-0CFA-46DB-B818-3225C77B2928}" type="slidenum">
              <a:rPr lang="en-GB" smtClean="0"/>
              <a:pPr/>
              <a:t>10</a:t>
            </a:fld>
            <a:endParaRPr lang="en-GB" smtClean="0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6592594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fld id="{FB5D2DCF-338B-419C-8DC8-7312321E8B93}" type="datetimeFigureOut">
              <a:rPr lang="ru-RU"/>
              <a:pPr>
                <a:defRPr/>
              </a:pPr>
              <a:t>04.04.2016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fld id="{DC6A9EAA-8542-4FB0-A8B9-A19CB46CE9F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 userDrawn="1"/>
        </p:nvSpPr>
        <p:spPr>
          <a:xfrm>
            <a:off x="144463" y="144463"/>
            <a:ext cx="8856662" cy="500062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  <a:ln w="127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142852"/>
            <a:ext cx="8043890" cy="500066"/>
          </a:xfrm>
        </p:spPr>
        <p:txBody>
          <a:bodyPr>
            <a:normAutofit/>
          </a:bodyPr>
          <a:lstStyle>
            <a:lvl1pPr algn="l">
              <a:defRPr sz="3200" b="1" cap="none" spc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Impact" pitchFamily="34" charset="0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4099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</a:defRPr>
            </a:lvl1pPr>
          </a:lstStyle>
          <a:p>
            <a:pPr>
              <a:defRPr/>
            </a:pPr>
            <a:fld id="{5632C05C-394A-4304-BEB8-E160687A7011}" type="datetimeFigureOut">
              <a:rPr lang="ru-RU"/>
              <a:pPr>
                <a:defRPr/>
              </a:pPr>
              <a:t>04.04.2016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</a:defRPr>
            </a:lvl1pPr>
          </a:lstStyle>
          <a:p>
            <a:pPr>
              <a:defRPr/>
            </a:pPr>
            <a:fld id="{61ADB666-C432-4E3E-987C-44EFA189460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9" r:id="rId1"/>
    <p:sldLayoutId id="2147483890" r:id="rId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7" Type="http://schemas.openxmlformats.org/officeDocument/2006/relationships/image" Target="../media/image31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30.wmf"/><Relationship Id="rId4" Type="http://schemas.openxmlformats.org/officeDocument/2006/relationships/oleObject" Target="../embeddings/oleObject1.bin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gi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gi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gif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s://yandex.ua/images/" TargetMode="Externa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7" Type="http://schemas.openxmlformats.org/officeDocument/2006/relationships/image" Target="../media/image11.g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gif"/><Relationship Id="rId5" Type="http://schemas.openxmlformats.org/officeDocument/2006/relationships/image" Target="../media/image9.gif"/><Relationship Id="rId4" Type="http://schemas.openxmlformats.org/officeDocument/2006/relationships/image" Target="../media/image8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18.gif"/><Relationship Id="rId4" Type="http://schemas.openxmlformats.org/officeDocument/2006/relationships/image" Target="../media/image17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gif"/><Relationship Id="rId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10" name="Group 3"/>
          <p:cNvGrpSpPr>
            <a:grpSpLocks noChangeAspect="1"/>
          </p:cNvGrpSpPr>
          <p:nvPr/>
        </p:nvGrpSpPr>
        <p:grpSpPr bwMode="auto">
          <a:xfrm>
            <a:off x="123825" y="93663"/>
            <a:ext cx="8893175" cy="6670675"/>
            <a:chOff x="0" y="0"/>
            <a:chExt cx="6400" cy="4480"/>
          </a:xfrm>
        </p:grpSpPr>
        <p:sp>
          <p:nvSpPr>
            <p:cNvPr id="17418" name="Freeform 4"/>
            <p:cNvSpPr>
              <a:spLocks noChangeAspect="1" noEditPoints="1"/>
            </p:cNvSpPr>
            <p:nvPr/>
          </p:nvSpPr>
          <p:spPr bwMode="auto">
            <a:xfrm>
              <a:off x="0" y="0"/>
              <a:ext cx="6400" cy="4480"/>
            </a:xfrm>
            <a:custGeom>
              <a:avLst/>
              <a:gdLst>
                <a:gd name="T0" fmla="*/ 0 w 6400"/>
                <a:gd name="T1" fmla="*/ 4480 h 4480"/>
                <a:gd name="T2" fmla="*/ 6400 w 6400"/>
                <a:gd name="T3" fmla="*/ 0 h 4480"/>
                <a:gd name="T4" fmla="*/ 6160 w 6400"/>
                <a:gd name="T5" fmla="*/ 4000 h 4480"/>
                <a:gd name="T6" fmla="*/ 6136 w 6400"/>
                <a:gd name="T7" fmla="*/ 4002 h 4480"/>
                <a:gd name="T8" fmla="*/ 6088 w 6400"/>
                <a:gd name="T9" fmla="*/ 4010 h 4480"/>
                <a:gd name="T10" fmla="*/ 6046 w 6400"/>
                <a:gd name="T11" fmla="*/ 4028 h 4480"/>
                <a:gd name="T12" fmla="*/ 6008 w 6400"/>
                <a:gd name="T13" fmla="*/ 4054 h 4480"/>
                <a:gd name="T14" fmla="*/ 5974 w 6400"/>
                <a:gd name="T15" fmla="*/ 4088 h 4480"/>
                <a:gd name="T16" fmla="*/ 5948 w 6400"/>
                <a:gd name="T17" fmla="*/ 4126 h 4480"/>
                <a:gd name="T18" fmla="*/ 5930 w 6400"/>
                <a:gd name="T19" fmla="*/ 4168 h 4480"/>
                <a:gd name="T20" fmla="*/ 5922 w 6400"/>
                <a:gd name="T21" fmla="*/ 4216 h 4480"/>
                <a:gd name="T22" fmla="*/ 5920 w 6400"/>
                <a:gd name="T23" fmla="*/ 4240 h 4480"/>
                <a:gd name="T24" fmla="*/ 5924 w 6400"/>
                <a:gd name="T25" fmla="*/ 4282 h 4480"/>
                <a:gd name="T26" fmla="*/ 5934 w 6400"/>
                <a:gd name="T27" fmla="*/ 4320 h 4480"/>
                <a:gd name="T28" fmla="*/ 466 w 6400"/>
                <a:gd name="T29" fmla="*/ 4320 h 4480"/>
                <a:gd name="T30" fmla="*/ 476 w 6400"/>
                <a:gd name="T31" fmla="*/ 4282 h 4480"/>
                <a:gd name="T32" fmla="*/ 480 w 6400"/>
                <a:gd name="T33" fmla="*/ 4240 h 4480"/>
                <a:gd name="T34" fmla="*/ 478 w 6400"/>
                <a:gd name="T35" fmla="*/ 4216 h 4480"/>
                <a:gd name="T36" fmla="*/ 470 w 6400"/>
                <a:gd name="T37" fmla="*/ 4168 h 4480"/>
                <a:gd name="T38" fmla="*/ 452 w 6400"/>
                <a:gd name="T39" fmla="*/ 4126 h 4480"/>
                <a:gd name="T40" fmla="*/ 426 w 6400"/>
                <a:gd name="T41" fmla="*/ 4088 h 4480"/>
                <a:gd name="T42" fmla="*/ 392 w 6400"/>
                <a:gd name="T43" fmla="*/ 4054 h 4480"/>
                <a:gd name="T44" fmla="*/ 354 w 6400"/>
                <a:gd name="T45" fmla="*/ 4028 h 4480"/>
                <a:gd name="T46" fmla="*/ 312 w 6400"/>
                <a:gd name="T47" fmla="*/ 4010 h 4480"/>
                <a:gd name="T48" fmla="*/ 264 w 6400"/>
                <a:gd name="T49" fmla="*/ 4002 h 4480"/>
                <a:gd name="T50" fmla="*/ 240 w 6400"/>
                <a:gd name="T51" fmla="*/ 4000 h 4480"/>
                <a:gd name="T52" fmla="*/ 198 w 6400"/>
                <a:gd name="T53" fmla="*/ 4004 h 4480"/>
                <a:gd name="T54" fmla="*/ 160 w 6400"/>
                <a:gd name="T55" fmla="*/ 4014 h 4480"/>
                <a:gd name="T56" fmla="*/ 160 w 6400"/>
                <a:gd name="T57" fmla="*/ 466 h 4480"/>
                <a:gd name="T58" fmla="*/ 198 w 6400"/>
                <a:gd name="T59" fmla="*/ 476 h 4480"/>
                <a:gd name="T60" fmla="*/ 240 w 6400"/>
                <a:gd name="T61" fmla="*/ 480 h 4480"/>
                <a:gd name="T62" fmla="*/ 264 w 6400"/>
                <a:gd name="T63" fmla="*/ 478 h 4480"/>
                <a:gd name="T64" fmla="*/ 312 w 6400"/>
                <a:gd name="T65" fmla="*/ 470 h 4480"/>
                <a:gd name="T66" fmla="*/ 354 w 6400"/>
                <a:gd name="T67" fmla="*/ 452 h 4480"/>
                <a:gd name="T68" fmla="*/ 392 w 6400"/>
                <a:gd name="T69" fmla="*/ 426 h 4480"/>
                <a:gd name="T70" fmla="*/ 426 w 6400"/>
                <a:gd name="T71" fmla="*/ 392 h 4480"/>
                <a:gd name="T72" fmla="*/ 452 w 6400"/>
                <a:gd name="T73" fmla="*/ 354 h 4480"/>
                <a:gd name="T74" fmla="*/ 470 w 6400"/>
                <a:gd name="T75" fmla="*/ 312 h 4480"/>
                <a:gd name="T76" fmla="*/ 478 w 6400"/>
                <a:gd name="T77" fmla="*/ 264 h 4480"/>
                <a:gd name="T78" fmla="*/ 480 w 6400"/>
                <a:gd name="T79" fmla="*/ 240 h 4480"/>
                <a:gd name="T80" fmla="*/ 476 w 6400"/>
                <a:gd name="T81" fmla="*/ 198 h 4480"/>
                <a:gd name="T82" fmla="*/ 466 w 6400"/>
                <a:gd name="T83" fmla="*/ 160 h 4480"/>
                <a:gd name="T84" fmla="*/ 5934 w 6400"/>
                <a:gd name="T85" fmla="*/ 160 h 4480"/>
                <a:gd name="T86" fmla="*/ 5924 w 6400"/>
                <a:gd name="T87" fmla="*/ 198 h 4480"/>
                <a:gd name="T88" fmla="*/ 5920 w 6400"/>
                <a:gd name="T89" fmla="*/ 240 h 4480"/>
                <a:gd name="T90" fmla="*/ 5922 w 6400"/>
                <a:gd name="T91" fmla="*/ 264 h 4480"/>
                <a:gd name="T92" fmla="*/ 5930 w 6400"/>
                <a:gd name="T93" fmla="*/ 312 h 4480"/>
                <a:gd name="T94" fmla="*/ 5948 w 6400"/>
                <a:gd name="T95" fmla="*/ 354 h 4480"/>
                <a:gd name="T96" fmla="*/ 5974 w 6400"/>
                <a:gd name="T97" fmla="*/ 392 h 4480"/>
                <a:gd name="T98" fmla="*/ 6008 w 6400"/>
                <a:gd name="T99" fmla="*/ 426 h 4480"/>
                <a:gd name="T100" fmla="*/ 6046 w 6400"/>
                <a:gd name="T101" fmla="*/ 452 h 4480"/>
                <a:gd name="T102" fmla="*/ 6088 w 6400"/>
                <a:gd name="T103" fmla="*/ 470 h 4480"/>
                <a:gd name="T104" fmla="*/ 6136 w 6400"/>
                <a:gd name="T105" fmla="*/ 478 h 4480"/>
                <a:gd name="T106" fmla="*/ 6160 w 6400"/>
                <a:gd name="T107" fmla="*/ 480 h 4480"/>
                <a:gd name="T108" fmla="*/ 6202 w 6400"/>
                <a:gd name="T109" fmla="*/ 476 h 4480"/>
                <a:gd name="T110" fmla="*/ 6240 w 6400"/>
                <a:gd name="T111" fmla="*/ 466 h 4480"/>
                <a:gd name="T112" fmla="*/ 6240 w 6400"/>
                <a:gd name="T113" fmla="*/ 4014 h 4480"/>
                <a:gd name="T114" fmla="*/ 6202 w 6400"/>
                <a:gd name="T115" fmla="*/ 4004 h 4480"/>
                <a:gd name="T116" fmla="*/ 6160 w 6400"/>
                <a:gd name="T117" fmla="*/ 4000 h 4480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6400"/>
                <a:gd name="T178" fmla="*/ 0 h 4480"/>
                <a:gd name="T179" fmla="*/ 6400 w 6400"/>
                <a:gd name="T180" fmla="*/ 4480 h 4480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6400" h="4480">
                  <a:moveTo>
                    <a:pt x="0" y="0"/>
                  </a:moveTo>
                  <a:lnTo>
                    <a:pt x="0" y="4480"/>
                  </a:lnTo>
                  <a:lnTo>
                    <a:pt x="6400" y="4480"/>
                  </a:lnTo>
                  <a:lnTo>
                    <a:pt x="6400" y="0"/>
                  </a:lnTo>
                  <a:lnTo>
                    <a:pt x="0" y="0"/>
                  </a:lnTo>
                  <a:close/>
                  <a:moveTo>
                    <a:pt x="6160" y="4000"/>
                  </a:moveTo>
                  <a:lnTo>
                    <a:pt x="6160" y="4000"/>
                  </a:lnTo>
                  <a:lnTo>
                    <a:pt x="6136" y="4002"/>
                  </a:lnTo>
                  <a:lnTo>
                    <a:pt x="6112" y="4004"/>
                  </a:lnTo>
                  <a:lnTo>
                    <a:pt x="6088" y="4010"/>
                  </a:lnTo>
                  <a:lnTo>
                    <a:pt x="6066" y="4018"/>
                  </a:lnTo>
                  <a:lnTo>
                    <a:pt x="6046" y="4028"/>
                  </a:lnTo>
                  <a:lnTo>
                    <a:pt x="6026" y="4040"/>
                  </a:lnTo>
                  <a:lnTo>
                    <a:pt x="6008" y="4054"/>
                  </a:lnTo>
                  <a:lnTo>
                    <a:pt x="5990" y="4070"/>
                  </a:lnTo>
                  <a:lnTo>
                    <a:pt x="5974" y="4088"/>
                  </a:lnTo>
                  <a:lnTo>
                    <a:pt x="5960" y="4106"/>
                  </a:lnTo>
                  <a:lnTo>
                    <a:pt x="5948" y="4126"/>
                  </a:lnTo>
                  <a:lnTo>
                    <a:pt x="5938" y="4146"/>
                  </a:lnTo>
                  <a:lnTo>
                    <a:pt x="5930" y="4168"/>
                  </a:lnTo>
                  <a:lnTo>
                    <a:pt x="5924" y="4192"/>
                  </a:lnTo>
                  <a:lnTo>
                    <a:pt x="5922" y="4216"/>
                  </a:lnTo>
                  <a:lnTo>
                    <a:pt x="5920" y="4240"/>
                  </a:lnTo>
                  <a:lnTo>
                    <a:pt x="5920" y="4260"/>
                  </a:lnTo>
                  <a:lnTo>
                    <a:pt x="5924" y="4282"/>
                  </a:lnTo>
                  <a:lnTo>
                    <a:pt x="5928" y="4300"/>
                  </a:lnTo>
                  <a:lnTo>
                    <a:pt x="5934" y="4320"/>
                  </a:lnTo>
                  <a:lnTo>
                    <a:pt x="466" y="4320"/>
                  </a:lnTo>
                  <a:lnTo>
                    <a:pt x="472" y="4300"/>
                  </a:lnTo>
                  <a:lnTo>
                    <a:pt x="476" y="4282"/>
                  </a:lnTo>
                  <a:lnTo>
                    <a:pt x="480" y="4260"/>
                  </a:lnTo>
                  <a:lnTo>
                    <a:pt x="480" y="4240"/>
                  </a:lnTo>
                  <a:lnTo>
                    <a:pt x="478" y="4216"/>
                  </a:lnTo>
                  <a:lnTo>
                    <a:pt x="476" y="4192"/>
                  </a:lnTo>
                  <a:lnTo>
                    <a:pt x="470" y="4168"/>
                  </a:lnTo>
                  <a:lnTo>
                    <a:pt x="462" y="4146"/>
                  </a:lnTo>
                  <a:lnTo>
                    <a:pt x="452" y="4126"/>
                  </a:lnTo>
                  <a:lnTo>
                    <a:pt x="440" y="4106"/>
                  </a:lnTo>
                  <a:lnTo>
                    <a:pt x="426" y="4088"/>
                  </a:lnTo>
                  <a:lnTo>
                    <a:pt x="410" y="4070"/>
                  </a:lnTo>
                  <a:lnTo>
                    <a:pt x="392" y="4054"/>
                  </a:lnTo>
                  <a:lnTo>
                    <a:pt x="374" y="4040"/>
                  </a:lnTo>
                  <a:lnTo>
                    <a:pt x="354" y="4028"/>
                  </a:lnTo>
                  <a:lnTo>
                    <a:pt x="334" y="4018"/>
                  </a:lnTo>
                  <a:lnTo>
                    <a:pt x="312" y="4010"/>
                  </a:lnTo>
                  <a:lnTo>
                    <a:pt x="288" y="4004"/>
                  </a:lnTo>
                  <a:lnTo>
                    <a:pt x="264" y="4002"/>
                  </a:lnTo>
                  <a:lnTo>
                    <a:pt x="240" y="4000"/>
                  </a:lnTo>
                  <a:lnTo>
                    <a:pt x="220" y="4000"/>
                  </a:lnTo>
                  <a:lnTo>
                    <a:pt x="198" y="4004"/>
                  </a:lnTo>
                  <a:lnTo>
                    <a:pt x="180" y="4008"/>
                  </a:lnTo>
                  <a:lnTo>
                    <a:pt x="160" y="4014"/>
                  </a:lnTo>
                  <a:lnTo>
                    <a:pt x="160" y="466"/>
                  </a:lnTo>
                  <a:lnTo>
                    <a:pt x="180" y="472"/>
                  </a:lnTo>
                  <a:lnTo>
                    <a:pt x="198" y="476"/>
                  </a:lnTo>
                  <a:lnTo>
                    <a:pt x="220" y="480"/>
                  </a:lnTo>
                  <a:lnTo>
                    <a:pt x="240" y="480"/>
                  </a:lnTo>
                  <a:lnTo>
                    <a:pt x="264" y="478"/>
                  </a:lnTo>
                  <a:lnTo>
                    <a:pt x="288" y="476"/>
                  </a:lnTo>
                  <a:lnTo>
                    <a:pt x="312" y="470"/>
                  </a:lnTo>
                  <a:lnTo>
                    <a:pt x="334" y="462"/>
                  </a:lnTo>
                  <a:lnTo>
                    <a:pt x="354" y="452"/>
                  </a:lnTo>
                  <a:lnTo>
                    <a:pt x="374" y="440"/>
                  </a:lnTo>
                  <a:lnTo>
                    <a:pt x="392" y="426"/>
                  </a:lnTo>
                  <a:lnTo>
                    <a:pt x="410" y="410"/>
                  </a:lnTo>
                  <a:lnTo>
                    <a:pt x="426" y="392"/>
                  </a:lnTo>
                  <a:lnTo>
                    <a:pt x="440" y="374"/>
                  </a:lnTo>
                  <a:lnTo>
                    <a:pt x="452" y="354"/>
                  </a:lnTo>
                  <a:lnTo>
                    <a:pt x="462" y="334"/>
                  </a:lnTo>
                  <a:lnTo>
                    <a:pt x="470" y="312"/>
                  </a:lnTo>
                  <a:lnTo>
                    <a:pt x="476" y="288"/>
                  </a:lnTo>
                  <a:lnTo>
                    <a:pt x="478" y="264"/>
                  </a:lnTo>
                  <a:lnTo>
                    <a:pt x="480" y="240"/>
                  </a:lnTo>
                  <a:lnTo>
                    <a:pt x="480" y="220"/>
                  </a:lnTo>
                  <a:lnTo>
                    <a:pt x="476" y="198"/>
                  </a:lnTo>
                  <a:lnTo>
                    <a:pt x="472" y="180"/>
                  </a:lnTo>
                  <a:lnTo>
                    <a:pt x="466" y="160"/>
                  </a:lnTo>
                  <a:lnTo>
                    <a:pt x="5934" y="160"/>
                  </a:lnTo>
                  <a:lnTo>
                    <a:pt x="5928" y="180"/>
                  </a:lnTo>
                  <a:lnTo>
                    <a:pt x="5924" y="198"/>
                  </a:lnTo>
                  <a:lnTo>
                    <a:pt x="5920" y="220"/>
                  </a:lnTo>
                  <a:lnTo>
                    <a:pt x="5920" y="240"/>
                  </a:lnTo>
                  <a:lnTo>
                    <a:pt x="5922" y="264"/>
                  </a:lnTo>
                  <a:lnTo>
                    <a:pt x="5924" y="288"/>
                  </a:lnTo>
                  <a:lnTo>
                    <a:pt x="5930" y="312"/>
                  </a:lnTo>
                  <a:lnTo>
                    <a:pt x="5938" y="334"/>
                  </a:lnTo>
                  <a:lnTo>
                    <a:pt x="5948" y="354"/>
                  </a:lnTo>
                  <a:lnTo>
                    <a:pt x="5960" y="374"/>
                  </a:lnTo>
                  <a:lnTo>
                    <a:pt x="5974" y="392"/>
                  </a:lnTo>
                  <a:lnTo>
                    <a:pt x="5990" y="410"/>
                  </a:lnTo>
                  <a:lnTo>
                    <a:pt x="6008" y="426"/>
                  </a:lnTo>
                  <a:lnTo>
                    <a:pt x="6026" y="440"/>
                  </a:lnTo>
                  <a:lnTo>
                    <a:pt x="6046" y="452"/>
                  </a:lnTo>
                  <a:lnTo>
                    <a:pt x="6066" y="462"/>
                  </a:lnTo>
                  <a:lnTo>
                    <a:pt x="6088" y="470"/>
                  </a:lnTo>
                  <a:lnTo>
                    <a:pt x="6112" y="476"/>
                  </a:lnTo>
                  <a:lnTo>
                    <a:pt x="6136" y="478"/>
                  </a:lnTo>
                  <a:lnTo>
                    <a:pt x="6160" y="480"/>
                  </a:lnTo>
                  <a:lnTo>
                    <a:pt x="6180" y="480"/>
                  </a:lnTo>
                  <a:lnTo>
                    <a:pt x="6202" y="476"/>
                  </a:lnTo>
                  <a:lnTo>
                    <a:pt x="6220" y="472"/>
                  </a:lnTo>
                  <a:lnTo>
                    <a:pt x="6240" y="466"/>
                  </a:lnTo>
                  <a:lnTo>
                    <a:pt x="6240" y="4014"/>
                  </a:lnTo>
                  <a:lnTo>
                    <a:pt x="6220" y="4008"/>
                  </a:lnTo>
                  <a:lnTo>
                    <a:pt x="6202" y="4004"/>
                  </a:lnTo>
                  <a:lnTo>
                    <a:pt x="6180" y="4000"/>
                  </a:lnTo>
                  <a:lnTo>
                    <a:pt x="6160" y="4000"/>
                  </a:lnTo>
                  <a:close/>
                </a:path>
              </a:pathLst>
            </a:custGeom>
            <a:solidFill>
              <a:srgbClr val="0066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419" name="Freeform 5"/>
            <p:cNvSpPr>
              <a:spLocks noChangeAspect="1" noEditPoints="1"/>
            </p:cNvSpPr>
            <p:nvPr/>
          </p:nvSpPr>
          <p:spPr bwMode="auto">
            <a:xfrm>
              <a:off x="304" y="304"/>
              <a:ext cx="5792" cy="3872"/>
            </a:xfrm>
            <a:custGeom>
              <a:avLst/>
              <a:gdLst>
                <a:gd name="T0" fmla="*/ 308 w 5792"/>
                <a:gd name="T1" fmla="*/ 3850 h 3872"/>
                <a:gd name="T2" fmla="*/ 320 w 5792"/>
                <a:gd name="T3" fmla="*/ 3776 h 3872"/>
                <a:gd name="T4" fmla="*/ 310 w 5792"/>
                <a:gd name="T5" fmla="*/ 3710 h 3872"/>
                <a:gd name="T6" fmla="*/ 268 w 5792"/>
                <a:gd name="T7" fmla="*/ 3634 h 3872"/>
                <a:gd name="T8" fmla="*/ 202 w 5792"/>
                <a:gd name="T9" fmla="*/ 3580 h 3872"/>
                <a:gd name="T10" fmla="*/ 118 w 5792"/>
                <a:gd name="T11" fmla="*/ 3554 h 3872"/>
                <a:gd name="T12" fmla="*/ 58 w 5792"/>
                <a:gd name="T13" fmla="*/ 3556 h 3872"/>
                <a:gd name="T14" fmla="*/ 0 w 5792"/>
                <a:gd name="T15" fmla="*/ 300 h 3872"/>
                <a:gd name="T16" fmla="*/ 58 w 5792"/>
                <a:gd name="T17" fmla="*/ 316 h 3872"/>
                <a:gd name="T18" fmla="*/ 118 w 5792"/>
                <a:gd name="T19" fmla="*/ 318 h 3872"/>
                <a:gd name="T20" fmla="*/ 202 w 5792"/>
                <a:gd name="T21" fmla="*/ 292 h 3872"/>
                <a:gd name="T22" fmla="*/ 268 w 5792"/>
                <a:gd name="T23" fmla="*/ 238 h 3872"/>
                <a:gd name="T24" fmla="*/ 310 w 5792"/>
                <a:gd name="T25" fmla="*/ 162 h 3872"/>
                <a:gd name="T26" fmla="*/ 320 w 5792"/>
                <a:gd name="T27" fmla="*/ 96 h 3872"/>
                <a:gd name="T28" fmla="*/ 308 w 5792"/>
                <a:gd name="T29" fmla="*/ 22 h 3872"/>
                <a:gd name="T30" fmla="*/ 5484 w 5792"/>
                <a:gd name="T31" fmla="*/ 22 h 3872"/>
                <a:gd name="T32" fmla="*/ 5472 w 5792"/>
                <a:gd name="T33" fmla="*/ 96 h 3872"/>
                <a:gd name="T34" fmla="*/ 5482 w 5792"/>
                <a:gd name="T35" fmla="*/ 162 h 3872"/>
                <a:gd name="T36" fmla="*/ 5524 w 5792"/>
                <a:gd name="T37" fmla="*/ 238 h 3872"/>
                <a:gd name="T38" fmla="*/ 5590 w 5792"/>
                <a:gd name="T39" fmla="*/ 292 h 3872"/>
                <a:gd name="T40" fmla="*/ 5674 w 5792"/>
                <a:gd name="T41" fmla="*/ 318 h 3872"/>
                <a:gd name="T42" fmla="*/ 5734 w 5792"/>
                <a:gd name="T43" fmla="*/ 316 h 3872"/>
                <a:gd name="T44" fmla="*/ 5792 w 5792"/>
                <a:gd name="T45" fmla="*/ 3572 h 3872"/>
                <a:gd name="T46" fmla="*/ 5734 w 5792"/>
                <a:gd name="T47" fmla="*/ 3556 h 3872"/>
                <a:gd name="T48" fmla="*/ 5674 w 5792"/>
                <a:gd name="T49" fmla="*/ 3554 h 3872"/>
                <a:gd name="T50" fmla="*/ 5590 w 5792"/>
                <a:gd name="T51" fmla="*/ 3580 h 3872"/>
                <a:gd name="T52" fmla="*/ 5524 w 5792"/>
                <a:gd name="T53" fmla="*/ 3634 h 3872"/>
                <a:gd name="T54" fmla="*/ 5482 w 5792"/>
                <a:gd name="T55" fmla="*/ 3710 h 3872"/>
                <a:gd name="T56" fmla="*/ 5472 w 5792"/>
                <a:gd name="T57" fmla="*/ 3776 h 3872"/>
                <a:gd name="T58" fmla="*/ 5484 w 5792"/>
                <a:gd name="T59" fmla="*/ 3850 h 3872"/>
                <a:gd name="T60" fmla="*/ 5448 w 5792"/>
                <a:gd name="T61" fmla="*/ 3840 h 3872"/>
                <a:gd name="T62" fmla="*/ 5440 w 5792"/>
                <a:gd name="T63" fmla="*/ 3776 h 3872"/>
                <a:gd name="T64" fmla="*/ 5460 w 5792"/>
                <a:gd name="T65" fmla="*/ 3676 h 3872"/>
                <a:gd name="T66" fmla="*/ 5516 w 5792"/>
                <a:gd name="T67" fmla="*/ 3596 h 3872"/>
                <a:gd name="T68" fmla="*/ 5596 w 5792"/>
                <a:gd name="T69" fmla="*/ 3540 h 3872"/>
                <a:gd name="T70" fmla="*/ 5696 w 5792"/>
                <a:gd name="T71" fmla="*/ 3520 h 3872"/>
                <a:gd name="T72" fmla="*/ 5760 w 5792"/>
                <a:gd name="T73" fmla="*/ 344 h 3872"/>
                <a:gd name="T74" fmla="*/ 5696 w 5792"/>
                <a:gd name="T75" fmla="*/ 352 h 3872"/>
                <a:gd name="T76" fmla="*/ 5596 w 5792"/>
                <a:gd name="T77" fmla="*/ 332 h 3872"/>
                <a:gd name="T78" fmla="*/ 5516 w 5792"/>
                <a:gd name="T79" fmla="*/ 276 h 3872"/>
                <a:gd name="T80" fmla="*/ 5460 w 5792"/>
                <a:gd name="T81" fmla="*/ 196 h 3872"/>
                <a:gd name="T82" fmla="*/ 5440 w 5792"/>
                <a:gd name="T83" fmla="*/ 96 h 3872"/>
                <a:gd name="T84" fmla="*/ 344 w 5792"/>
                <a:gd name="T85" fmla="*/ 32 h 3872"/>
                <a:gd name="T86" fmla="*/ 352 w 5792"/>
                <a:gd name="T87" fmla="*/ 96 h 3872"/>
                <a:gd name="T88" fmla="*/ 332 w 5792"/>
                <a:gd name="T89" fmla="*/ 196 h 3872"/>
                <a:gd name="T90" fmla="*/ 276 w 5792"/>
                <a:gd name="T91" fmla="*/ 276 h 3872"/>
                <a:gd name="T92" fmla="*/ 196 w 5792"/>
                <a:gd name="T93" fmla="*/ 332 h 3872"/>
                <a:gd name="T94" fmla="*/ 96 w 5792"/>
                <a:gd name="T95" fmla="*/ 352 h 3872"/>
                <a:gd name="T96" fmla="*/ 32 w 5792"/>
                <a:gd name="T97" fmla="*/ 3528 h 3872"/>
                <a:gd name="T98" fmla="*/ 96 w 5792"/>
                <a:gd name="T99" fmla="*/ 3520 h 3872"/>
                <a:gd name="T100" fmla="*/ 196 w 5792"/>
                <a:gd name="T101" fmla="*/ 3540 h 3872"/>
                <a:gd name="T102" fmla="*/ 276 w 5792"/>
                <a:gd name="T103" fmla="*/ 3596 h 3872"/>
                <a:gd name="T104" fmla="*/ 332 w 5792"/>
                <a:gd name="T105" fmla="*/ 3676 h 3872"/>
                <a:gd name="T106" fmla="*/ 352 w 5792"/>
                <a:gd name="T107" fmla="*/ 3776 h 3872"/>
                <a:gd name="T108" fmla="*/ 344 w 5792"/>
                <a:gd name="T109" fmla="*/ 3840 h 387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5792"/>
                <a:gd name="T166" fmla="*/ 0 h 3872"/>
                <a:gd name="T167" fmla="*/ 5792 w 5792"/>
                <a:gd name="T168" fmla="*/ 3872 h 3872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5792" h="3872">
                  <a:moveTo>
                    <a:pt x="5492" y="3872"/>
                  </a:moveTo>
                  <a:lnTo>
                    <a:pt x="300" y="3872"/>
                  </a:lnTo>
                  <a:lnTo>
                    <a:pt x="308" y="3850"/>
                  </a:lnTo>
                  <a:lnTo>
                    <a:pt x="312" y="3832"/>
                  </a:lnTo>
                  <a:lnTo>
                    <a:pt x="316" y="3814"/>
                  </a:lnTo>
                  <a:lnTo>
                    <a:pt x="320" y="3796"/>
                  </a:lnTo>
                  <a:lnTo>
                    <a:pt x="320" y="3776"/>
                  </a:lnTo>
                  <a:lnTo>
                    <a:pt x="318" y="3754"/>
                  </a:lnTo>
                  <a:lnTo>
                    <a:pt x="316" y="3730"/>
                  </a:lnTo>
                  <a:lnTo>
                    <a:pt x="310" y="3710"/>
                  </a:lnTo>
                  <a:lnTo>
                    <a:pt x="302" y="3688"/>
                  </a:lnTo>
                  <a:lnTo>
                    <a:pt x="292" y="3670"/>
                  </a:lnTo>
                  <a:lnTo>
                    <a:pt x="282" y="3650"/>
                  </a:lnTo>
                  <a:lnTo>
                    <a:pt x="268" y="3634"/>
                  </a:lnTo>
                  <a:lnTo>
                    <a:pt x="254" y="3618"/>
                  </a:lnTo>
                  <a:lnTo>
                    <a:pt x="238" y="3604"/>
                  </a:lnTo>
                  <a:lnTo>
                    <a:pt x="222" y="3590"/>
                  </a:lnTo>
                  <a:lnTo>
                    <a:pt x="202" y="3580"/>
                  </a:lnTo>
                  <a:lnTo>
                    <a:pt x="184" y="3570"/>
                  </a:lnTo>
                  <a:lnTo>
                    <a:pt x="162" y="3562"/>
                  </a:lnTo>
                  <a:lnTo>
                    <a:pt x="142" y="3556"/>
                  </a:lnTo>
                  <a:lnTo>
                    <a:pt x="118" y="3554"/>
                  </a:lnTo>
                  <a:lnTo>
                    <a:pt x="96" y="3552"/>
                  </a:lnTo>
                  <a:lnTo>
                    <a:pt x="76" y="3552"/>
                  </a:lnTo>
                  <a:lnTo>
                    <a:pt x="58" y="3556"/>
                  </a:lnTo>
                  <a:lnTo>
                    <a:pt x="40" y="3560"/>
                  </a:lnTo>
                  <a:lnTo>
                    <a:pt x="22" y="3564"/>
                  </a:lnTo>
                  <a:lnTo>
                    <a:pt x="0" y="3572"/>
                  </a:lnTo>
                  <a:lnTo>
                    <a:pt x="0" y="300"/>
                  </a:lnTo>
                  <a:lnTo>
                    <a:pt x="22" y="308"/>
                  </a:lnTo>
                  <a:lnTo>
                    <a:pt x="40" y="312"/>
                  </a:lnTo>
                  <a:lnTo>
                    <a:pt x="58" y="316"/>
                  </a:lnTo>
                  <a:lnTo>
                    <a:pt x="76" y="320"/>
                  </a:lnTo>
                  <a:lnTo>
                    <a:pt x="96" y="320"/>
                  </a:lnTo>
                  <a:lnTo>
                    <a:pt x="118" y="318"/>
                  </a:lnTo>
                  <a:lnTo>
                    <a:pt x="142" y="316"/>
                  </a:lnTo>
                  <a:lnTo>
                    <a:pt x="162" y="310"/>
                  </a:lnTo>
                  <a:lnTo>
                    <a:pt x="184" y="302"/>
                  </a:lnTo>
                  <a:lnTo>
                    <a:pt x="202" y="292"/>
                  </a:lnTo>
                  <a:lnTo>
                    <a:pt x="222" y="282"/>
                  </a:lnTo>
                  <a:lnTo>
                    <a:pt x="238" y="268"/>
                  </a:lnTo>
                  <a:lnTo>
                    <a:pt x="254" y="254"/>
                  </a:lnTo>
                  <a:lnTo>
                    <a:pt x="268" y="238"/>
                  </a:lnTo>
                  <a:lnTo>
                    <a:pt x="282" y="222"/>
                  </a:lnTo>
                  <a:lnTo>
                    <a:pt x="292" y="202"/>
                  </a:lnTo>
                  <a:lnTo>
                    <a:pt x="302" y="184"/>
                  </a:lnTo>
                  <a:lnTo>
                    <a:pt x="310" y="162"/>
                  </a:lnTo>
                  <a:lnTo>
                    <a:pt x="316" y="142"/>
                  </a:lnTo>
                  <a:lnTo>
                    <a:pt x="318" y="118"/>
                  </a:lnTo>
                  <a:lnTo>
                    <a:pt x="320" y="96"/>
                  </a:lnTo>
                  <a:lnTo>
                    <a:pt x="320" y="76"/>
                  </a:lnTo>
                  <a:lnTo>
                    <a:pt x="316" y="58"/>
                  </a:lnTo>
                  <a:lnTo>
                    <a:pt x="312" y="40"/>
                  </a:lnTo>
                  <a:lnTo>
                    <a:pt x="308" y="22"/>
                  </a:lnTo>
                  <a:lnTo>
                    <a:pt x="300" y="0"/>
                  </a:lnTo>
                  <a:lnTo>
                    <a:pt x="5492" y="0"/>
                  </a:lnTo>
                  <a:lnTo>
                    <a:pt x="5484" y="22"/>
                  </a:lnTo>
                  <a:lnTo>
                    <a:pt x="5480" y="40"/>
                  </a:lnTo>
                  <a:lnTo>
                    <a:pt x="5476" y="58"/>
                  </a:lnTo>
                  <a:lnTo>
                    <a:pt x="5472" y="76"/>
                  </a:lnTo>
                  <a:lnTo>
                    <a:pt x="5472" y="96"/>
                  </a:lnTo>
                  <a:lnTo>
                    <a:pt x="5474" y="118"/>
                  </a:lnTo>
                  <a:lnTo>
                    <a:pt x="5476" y="142"/>
                  </a:lnTo>
                  <a:lnTo>
                    <a:pt x="5482" y="162"/>
                  </a:lnTo>
                  <a:lnTo>
                    <a:pt x="5490" y="184"/>
                  </a:lnTo>
                  <a:lnTo>
                    <a:pt x="5500" y="202"/>
                  </a:lnTo>
                  <a:lnTo>
                    <a:pt x="5510" y="222"/>
                  </a:lnTo>
                  <a:lnTo>
                    <a:pt x="5524" y="238"/>
                  </a:lnTo>
                  <a:lnTo>
                    <a:pt x="5538" y="254"/>
                  </a:lnTo>
                  <a:lnTo>
                    <a:pt x="5554" y="268"/>
                  </a:lnTo>
                  <a:lnTo>
                    <a:pt x="5570" y="282"/>
                  </a:lnTo>
                  <a:lnTo>
                    <a:pt x="5590" y="292"/>
                  </a:lnTo>
                  <a:lnTo>
                    <a:pt x="5608" y="302"/>
                  </a:lnTo>
                  <a:lnTo>
                    <a:pt x="5630" y="310"/>
                  </a:lnTo>
                  <a:lnTo>
                    <a:pt x="5650" y="316"/>
                  </a:lnTo>
                  <a:lnTo>
                    <a:pt x="5674" y="318"/>
                  </a:lnTo>
                  <a:lnTo>
                    <a:pt x="5696" y="320"/>
                  </a:lnTo>
                  <a:lnTo>
                    <a:pt x="5716" y="320"/>
                  </a:lnTo>
                  <a:lnTo>
                    <a:pt x="5734" y="316"/>
                  </a:lnTo>
                  <a:lnTo>
                    <a:pt x="5752" y="312"/>
                  </a:lnTo>
                  <a:lnTo>
                    <a:pt x="5770" y="308"/>
                  </a:lnTo>
                  <a:lnTo>
                    <a:pt x="5792" y="300"/>
                  </a:lnTo>
                  <a:lnTo>
                    <a:pt x="5792" y="3572"/>
                  </a:lnTo>
                  <a:lnTo>
                    <a:pt x="5770" y="3564"/>
                  </a:lnTo>
                  <a:lnTo>
                    <a:pt x="5752" y="3560"/>
                  </a:lnTo>
                  <a:lnTo>
                    <a:pt x="5734" y="3556"/>
                  </a:lnTo>
                  <a:lnTo>
                    <a:pt x="5716" y="3552"/>
                  </a:lnTo>
                  <a:lnTo>
                    <a:pt x="5696" y="3552"/>
                  </a:lnTo>
                  <a:lnTo>
                    <a:pt x="5674" y="3554"/>
                  </a:lnTo>
                  <a:lnTo>
                    <a:pt x="5650" y="3556"/>
                  </a:lnTo>
                  <a:lnTo>
                    <a:pt x="5630" y="3562"/>
                  </a:lnTo>
                  <a:lnTo>
                    <a:pt x="5608" y="3570"/>
                  </a:lnTo>
                  <a:lnTo>
                    <a:pt x="5590" y="3580"/>
                  </a:lnTo>
                  <a:lnTo>
                    <a:pt x="5570" y="3590"/>
                  </a:lnTo>
                  <a:lnTo>
                    <a:pt x="5554" y="3604"/>
                  </a:lnTo>
                  <a:lnTo>
                    <a:pt x="5538" y="3618"/>
                  </a:lnTo>
                  <a:lnTo>
                    <a:pt x="5524" y="3634"/>
                  </a:lnTo>
                  <a:lnTo>
                    <a:pt x="5510" y="3650"/>
                  </a:lnTo>
                  <a:lnTo>
                    <a:pt x="5500" y="3670"/>
                  </a:lnTo>
                  <a:lnTo>
                    <a:pt x="5490" y="3688"/>
                  </a:lnTo>
                  <a:lnTo>
                    <a:pt x="5482" y="3710"/>
                  </a:lnTo>
                  <a:lnTo>
                    <a:pt x="5476" y="3730"/>
                  </a:lnTo>
                  <a:lnTo>
                    <a:pt x="5474" y="3754"/>
                  </a:lnTo>
                  <a:lnTo>
                    <a:pt x="5472" y="3776"/>
                  </a:lnTo>
                  <a:lnTo>
                    <a:pt x="5472" y="3796"/>
                  </a:lnTo>
                  <a:lnTo>
                    <a:pt x="5476" y="3814"/>
                  </a:lnTo>
                  <a:lnTo>
                    <a:pt x="5480" y="3832"/>
                  </a:lnTo>
                  <a:lnTo>
                    <a:pt x="5484" y="3850"/>
                  </a:lnTo>
                  <a:lnTo>
                    <a:pt x="5492" y="3872"/>
                  </a:lnTo>
                  <a:close/>
                  <a:moveTo>
                    <a:pt x="344" y="3840"/>
                  </a:moveTo>
                  <a:lnTo>
                    <a:pt x="5448" y="3840"/>
                  </a:lnTo>
                  <a:lnTo>
                    <a:pt x="5442" y="3808"/>
                  </a:lnTo>
                  <a:lnTo>
                    <a:pt x="5440" y="3776"/>
                  </a:lnTo>
                  <a:lnTo>
                    <a:pt x="5442" y="3750"/>
                  </a:lnTo>
                  <a:lnTo>
                    <a:pt x="5446" y="3724"/>
                  </a:lnTo>
                  <a:lnTo>
                    <a:pt x="5452" y="3700"/>
                  </a:lnTo>
                  <a:lnTo>
                    <a:pt x="5460" y="3676"/>
                  </a:lnTo>
                  <a:lnTo>
                    <a:pt x="5470" y="3654"/>
                  </a:lnTo>
                  <a:lnTo>
                    <a:pt x="5484" y="3632"/>
                  </a:lnTo>
                  <a:lnTo>
                    <a:pt x="5498" y="3614"/>
                  </a:lnTo>
                  <a:lnTo>
                    <a:pt x="5516" y="3596"/>
                  </a:lnTo>
                  <a:lnTo>
                    <a:pt x="5534" y="3578"/>
                  </a:lnTo>
                  <a:lnTo>
                    <a:pt x="5552" y="3564"/>
                  </a:lnTo>
                  <a:lnTo>
                    <a:pt x="5574" y="3550"/>
                  </a:lnTo>
                  <a:lnTo>
                    <a:pt x="5596" y="3540"/>
                  </a:lnTo>
                  <a:lnTo>
                    <a:pt x="5620" y="3532"/>
                  </a:lnTo>
                  <a:lnTo>
                    <a:pt x="5644" y="3526"/>
                  </a:lnTo>
                  <a:lnTo>
                    <a:pt x="5670" y="3522"/>
                  </a:lnTo>
                  <a:lnTo>
                    <a:pt x="5696" y="3520"/>
                  </a:lnTo>
                  <a:lnTo>
                    <a:pt x="5728" y="3522"/>
                  </a:lnTo>
                  <a:lnTo>
                    <a:pt x="5760" y="3528"/>
                  </a:lnTo>
                  <a:lnTo>
                    <a:pt x="5760" y="344"/>
                  </a:lnTo>
                  <a:lnTo>
                    <a:pt x="5728" y="350"/>
                  </a:lnTo>
                  <a:lnTo>
                    <a:pt x="5696" y="352"/>
                  </a:lnTo>
                  <a:lnTo>
                    <a:pt x="5670" y="350"/>
                  </a:lnTo>
                  <a:lnTo>
                    <a:pt x="5644" y="346"/>
                  </a:lnTo>
                  <a:lnTo>
                    <a:pt x="5620" y="340"/>
                  </a:lnTo>
                  <a:lnTo>
                    <a:pt x="5596" y="332"/>
                  </a:lnTo>
                  <a:lnTo>
                    <a:pt x="5574" y="322"/>
                  </a:lnTo>
                  <a:lnTo>
                    <a:pt x="5552" y="308"/>
                  </a:lnTo>
                  <a:lnTo>
                    <a:pt x="5534" y="294"/>
                  </a:lnTo>
                  <a:lnTo>
                    <a:pt x="5516" y="276"/>
                  </a:lnTo>
                  <a:lnTo>
                    <a:pt x="5498" y="258"/>
                  </a:lnTo>
                  <a:lnTo>
                    <a:pt x="5484" y="240"/>
                  </a:lnTo>
                  <a:lnTo>
                    <a:pt x="5470" y="218"/>
                  </a:lnTo>
                  <a:lnTo>
                    <a:pt x="5460" y="196"/>
                  </a:lnTo>
                  <a:lnTo>
                    <a:pt x="5452" y="172"/>
                  </a:lnTo>
                  <a:lnTo>
                    <a:pt x="5446" y="148"/>
                  </a:lnTo>
                  <a:lnTo>
                    <a:pt x="5442" y="122"/>
                  </a:lnTo>
                  <a:lnTo>
                    <a:pt x="5440" y="96"/>
                  </a:lnTo>
                  <a:lnTo>
                    <a:pt x="5442" y="64"/>
                  </a:lnTo>
                  <a:lnTo>
                    <a:pt x="5448" y="32"/>
                  </a:lnTo>
                  <a:lnTo>
                    <a:pt x="344" y="32"/>
                  </a:lnTo>
                  <a:lnTo>
                    <a:pt x="350" y="64"/>
                  </a:lnTo>
                  <a:lnTo>
                    <a:pt x="352" y="96"/>
                  </a:lnTo>
                  <a:lnTo>
                    <a:pt x="350" y="122"/>
                  </a:lnTo>
                  <a:lnTo>
                    <a:pt x="346" y="148"/>
                  </a:lnTo>
                  <a:lnTo>
                    <a:pt x="340" y="172"/>
                  </a:lnTo>
                  <a:lnTo>
                    <a:pt x="332" y="196"/>
                  </a:lnTo>
                  <a:lnTo>
                    <a:pt x="322" y="218"/>
                  </a:lnTo>
                  <a:lnTo>
                    <a:pt x="308" y="240"/>
                  </a:lnTo>
                  <a:lnTo>
                    <a:pt x="294" y="258"/>
                  </a:lnTo>
                  <a:lnTo>
                    <a:pt x="276" y="276"/>
                  </a:lnTo>
                  <a:lnTo>
                    <a:pt x="258" y="294"/>
                  </a:lnTo>
                  <a:lnTo>
                    <a:pt x="240" y="308"/>
                  </a:lnTo>
                  <a:lnTo>
                    <a:pt x="218" y="322"/>
                  </a:lnTo>
                  <a:lnTo>
                    <a:pt x="196" y="332"/>
                  </a:lnTo>
                  <a:lnTo>
                    <a:pt x="172" y="340"/>
                  </a:lnTo>
                  <a:lnTo>
                    <a:pt x="148" y="346"/>
                  </a:lnTo>
                  <a:lnTo>
                    <a:pt x="122" y="350"/>
                  </a:lnTo>
                  <a:lnTo>
                    <a:pt x="96" y="352"/>
                  </a:lnTo>
                  <a:lnTo>
                    <a:pt x="64" y="350"/>
                  </a:lnTo>
                  <a:lnTo>
                    <a:pt x="32" y="344"/>
                  </a:lnTo>
                  <a:lnTo>
                    <a:pt x="32" y="3528"/>
                  </a:lnTo>
                  <a:lnTo>
                    <a:pt x="64" y="3522"/>
                  </a:lnTo>
                  <a:lnTo>
                    <a:pt x="96" y="3520"/>
                  </a:lnTo>
                  <a:lnTo>
                    <a:pt x="122" y="3522"/>
                  </a:lnTo>
                  <a:lnTo>
                    <a:pt x="148" y="3526"/>
                  </a:lnTo>
                  <a:lnTo>
                    <a:pt x="172" y="3532"/>
                  </a:lnTo>
                  <a:lnTo>
                    <a:pt x="196" y="3540"/>
                  </a:lnTo>
                  <a:lnTo>
                    <a:pt x="218" y="3550"/>
                  </a:lnTo>
                  <a:lnTo>
                    <a:pt x="240" y="3564"/>
                  </a:lnTo>
                  <a:lnTo>
                    <a:pt x="258" y="3578"/>
                  </a:lnTo>
                  <a:lnTo>
                    <a:pt x="276" y="3596"/>
                  </a:lnTo>
                  <a:lnTo>
                    <a:pt x="294" y="3614"/>
                  </a:lnTo>
                  <a:lnTo>
                    <a:pt x="308" y="3632"/>
                  </a:lnTo>
                  <a:lnTo>
                    <a:pt x="322" y="3654"/>
                  </a:lnTo>
                  <a:lnTo>
                    <a:pt x="332" y="3676"/>
                  </a:lnTo>
                  <a:lnTo>
                    <a:pt x="340" y="3700"/>
                  </a:lnTo>
                  <a:lnTo>
                    <a:pt x="346" y="3724"/>
                  </a:lnTo>
                  <a:lnTo>
                    <a:pt x="350" y="3750"/>
                  </a:lnTo>
                  <a:lnTo>
                    <a:pt x="352" y="3776"/>
                  </a:lnTo>
                  <a:lnTo>
                    <a:pt x="350" y="3808"/>
                  </a:lnTo>
                  <a:lnTo>
                    <a:pt x="344" y="3840"/>
                  </a:lnTo>
                  <a:close/>
                </a:path>
              </a:pathLst>
            </a:custGeom>
            <a:solidFill>
              <a:srgbClr val="006699"/>
            </a:solidFill>
            <a:ln w="12700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1066800" y="609600"/>
            <a:ext cx="6934200" cy="4876800"/>
          </a:xfrm>
          <a:prstGeom prst="rect">
            <a:avLst/>
          </a:prstGeo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600" b="1" dirty="0" err="1" smtClean="0">
                <a:solidFill>
                  <a:srgbClr val="008000"/>
                </a:solidFill>
                <a:ea typeface="+mj-ea"/>
                <a:cs typeface="Times New Roman" pitchFamily="18" charset="0"/>
              </a:rPr>
              <a:t>Механ</a:t>
            </a:r>
            <a:r>
              <a:rPr lang="uk-UA" sz="3600" b="1" dirty="0" err="1" smtClean="0">
                <a:solidFill>
                  <a:srgbClr val="008000"/>
                </a:solidFill>
                <a:ea typeface="+mj-ea"/>
                <a:cs typeface="Times New Roman" pitchFamily="18" charset="0"/>
              </a:rPr>
              <a:t>ічний</a:t>
            </a:r>
            <a:r>
              <a:rPr lang="uk-UA" sz="3600" b="1" dirty="0" smtClean="0">
                <a:solidFill>
                  <a:srgbClr val="008000"/>
                </a:solidFill>
                <a:ea typeface="+mj-ea"/>
                <a:cs typeface="Times New Roman" pitchFamily="18" charset="0"/>
              </a:rPr>
              <a:t> рух. Відносність руху. Система відліку. Матеріальна точка. Траєкторія. Шлях. Переміщення</a:t>
            </a:r>
          </a:p>
          <a:p>
            <a:pPr algn="ctr" fontAlgn="auto">
              <a:spcAft>
                <a:spcPts val="0"/>
              </a:spcAft>
              <a:defRPr/>
            </a:pPr>
            <a:endParaRPr lang="uk-UA" sz="2000" b="1" i="1" dirty="0" smtClean="0">
              <a:solidFill>
                <a:schemeClr val="tx2">
                  <a:lumMod val="75000"/>
                </a:schemeClr>
              </a:solidFill>
              <a:ea typeface="+mj-ea"/>
              <a:cs typeface="Times New Roman" pitchFamily="18" charset="0"/>
            </a:endParaRPr>
          </a:p>
          <a:p>
            <a:pPr algn="ctr" fontAlgn="auto">
              <a:spcAft>
                <a:spcPts val="0"/>
              </a:spcAft>
              <a:defRPr/>
            </a:pPr>
            <a:r>
              <a:rPr lang="uk-UA" sz="2000" b="1" i="1" dirty="0" smtClean="0">
                <a:solidFill>
                  <a:schemeClr val="tx2">
                    <a:lumMod val="75000"/>
                  </a:schemeClr>
                </a:solidFill>
                <a:ea typeface="+mj-ea"/>
                <a:cs typeface="Times New Roman" pitchFamily="18" charset="0"/>
              </a:rPr>
              <a:t>Грицик </a:t>
            </a:r>
            <a:r>
              <a:rPr lang="uk-UA" sz="2000" b="1" i="1" dirty="0" smtClean="0">
                <a:solidFill>
                  <a:schemeClr val="tx2">
                    <a:lumMod val="75000"/>
                  </a:schemeClr>
                </a:solidFill>
                <a:ea typeface="+mj-ea"/>
                <a:cs typeface="Times New Roman" pitchFamily="18" charset="0"/>
              </a:rPr>
              <a:t>Алла Борисівна, вчитель фізики </a:t>
            </a:r>
            <a:r>
              <a:rPr lang="uk-UA" sz="2000" b="1" i="1" dirty="0" err="1" smtClean="0">
                <a:solidFill>
                  <a:schemeClr val="tx2">
                    <a:lumMod val="75000"/>
                  </a:schemeClr>
                </a:solidFill>
                <a:ea typeface="+mj-ea"/>
                <a:cs typeface="Times New Roman" pitchFamily="18" charset="0"/>
              </a:rPr>
              <a:t>Громівського</a:t>
            </a:r>
            <a:r>
              <a:rPr lang="uk-UA" sz="2000" b="1" i="1" dirty="0" smtClean="0">
                <a:solidFill>
                  <a:schemeClr val="tx2">
                    <a:lumMod val="75000"/>
                  </a:schemeClr>
                </a:solidFill>
                <a:ea typeface="+mj-ea"/>
                <a:cs typeface="Times New Roman" pitchFamily="18" charset="0"/>
              </a:rPr>
              <a:t> навчально</a:t>
            </a:r>
            <a:r>
              <a:rPr lang="en-US" sz="2000" b="1" i="1" dirty="0">
                <a:solidFill>
                  <a:schemeClr val="tx2">
                    <a:lumMod val="75000"/>
                  </a:schemeClr>
                </a:solidFill>
                <a:ea typeface="+mj-ea"/>
                <a:cs typeface="Times New Roman" pitchFamily="18" charset="0"/>
              </a:rPr>
              <a:t>-</a:t>
            </a:r>
            <a:r>
              <a:rPr lang="uk-UA" sz="2000" b="1" i="1" dirty="0" smtClean="0">
                <a:solidFill>
                  <a:schemeClr val="tx2">
                    <a:lumMod val="75000"/>
                  </a:schemeClr>
                </a:solidFill>
                <a:ea typeface="+mj-ea"/>
                <a:cs typeface="Times New Roman" pitchFamily="18" charset="0"/>
              </a:rPr>
              <a:t>виховного комплексу “Дошкільний навчальний заклад – загальноосвітня школа І-ІІІ ступенів” Уманської районної ради Черкаської області</a:t>
            </a:r>
          </a:p>
          <a:p>
            <a:pPr algn="ctr" fontAlgn="auto">
              <a:spcAft>
                <a:spcPts val="0"/>
              </a:spcAft>
              <a:defRPr/>
            </a:pPr>
            <a:r>
              <a:rPr lang="uk-UA" sz="2000" b="1" i="1" dirty="0" smtClean="0">
                <a:solidFill>
                  <a:schemeClr val="tx2">
                    <a:lumMod val="75000"/>
                  </a:schemeClr>
                </a:solidFill>
                <a:ea typeface="+mj-ea"/>
                <a:cs typeface="Times New Roman" pitchFamily="18" charset="0"/>
              </a:rPr>
              <a:t>  2016</a:t>
            </a:r>
          </a:p>
          <a:p>
            <a:pPr algn="ctr" fontAlgn="auto">
              <a:spcAft>
                <a:spcPts val="0"/>
              </a:spcAft>
              <a:defRPr/>
            </a:pPr>
            <a:endParaRPr lang="uk-UA" sz="3600" b="1" dirty="0" smtClean="0">
              <a:solidFill>
                <a:srgbClr val="008000"/>
              </a:solidFill>
              <a:latin typeface="+mj-lt"/>
              <a:ea typeface="+mj-ea"/>
              <a:cs typeface="+mj-cs"/>
            </a:endParaRPr>
          </a:p>
          <a:p>
            <a:pPr algn="ctr" fontAlgn="auto">
              <a:spcAft>
                <a:spcPts val="0"/>
              </a:spcAft>
              <a:defRPr/>
            </a:pPr>
            <a:endParaRPr lang="ru-RU" sz="4000" b="1" dirty="0">
              <a:solidFill>
                <a:srgbClr val="008000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23556" name="Picture 4" descr="http://i1045.photobucket.com/albums/b456/archangel501/Smileys/9cca87ea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81600" y="4419600"/>
            <a:ext cx="3276600" cy="18132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554" name="Group 3"/>
          <p:cNvGrpSpPr>
            <a:grpSpLocks noChangeAspect="1"/>
          </p:cNvGrpSpPr>
          <p:nvPr/>
        </p:nvGrpSpPr>
        <p:grpSpPr bwMode="auto">
          <a:xfrm>
            <a:off x="123825" y="93663"/>
            <a:ext cx="8893175" cy="6670675"/>
            <a:chOff x="0" y="0"/>
            <a:chExt cx="6400" cy="4480"/>
          </a:xfrm>
        </p:grpSpPr>
        <p:sp>
          <p:nvSpPr>
            <p:cNvPr id="23564" name="Freeform 4"/>
            <p:cNvSpPr>
              <a:spLocks noChangeAspect="1" noEditPoints="1"/>
            </p:cNvSpPr>
            <p:nvPr/>
          </p:nvSpPr>
          <p:spPr bwMode="auto">
            <a:xfrm>
              <a:off x="0" y="0"/>
              <a:ext cx="6400" cy="4480"/>
            </a:xfrm>
            <a:custGeom>
              <a:avLst/>
              <a:gdLst>
                <a:gd name="T0" fmla="*/ 0 w 6400"/>
                <a:gd name="T1" fmla="*/ 4480 h 4480"/>
                <a:gd name="T2" fmla="*/ 6400 w 6400"/>
                <a:gd name="T3" fmla="*/ 0 h 4480"/>
                <a:gd name="T4" fmla="*/ 6160 w 6400"/>
                <a:gd name="T5" fmla="*/ 4000 h 4480"/>
                <a:gd name="T6" fmla="*/ 6136 w 6400"/>
                <a:gd name="T7" fmla="*/ 4002 h 4480"/>
                <a:gd name="T8" fmla="*/ 6088 w 6400"/>
                <a:gd name="T9" fmla="*/ 4010 h 4480"/>
                <a:gd name="T10" fmla="*/ 6046 w 6400"/>
                <a:gd name="T11" fmla="*/ 4028 h 4480"/>
                <a:gd name="T12" fmla="*/ 6008 w 6400"/>
                <a:gd name="T13" fmla="*/ 4054 h 4480"/>
                <a:gd name="T14" fmla="*/ 5974 w 6400"/>
                <a:gd name="T15" fmla="*/ 4088 h 4480"/>
                <a:gd name="T16" fmla="*/ 5948 w 6400"/>
                <a:gd name="T17" fmla="*/ 4126 h 4480"/>
                <a:gd name="T18" fmla="*/ 5930 w 6400"/>
                <a:gd name="T19" fmla="*/ 4168 h 4480"/>
                <a:gd name="T20" fmla="*/ 5922 w 6400"/>
                <a:gd name="T21" fmla="*/ 4216 h 4480"/>
                <a:gd name="T22" fmla="*/ 5920 w 6400"/>
                <a:gd name="T23" fmla="*/ 4240 h 4480"/>
                <a:gd name="T24" fmla="*/ 5924 w 6400"/>
                <a:gd name="T25" fmla="*/ 4282 h 4480"/>
                <a:gd name="T26" fmla="*/ 5934 w 6400"/>
                <a:gd name="T27" fmla="*/ 4320 h 4480"/>
                <a:gd name="T28" fmla="*/ 466 w 6400"/>
                <a:gd name="T29" fmla="*/ 4320 h 4480"/>
                <a:gd name="T30" fmla="*/ 476 w 6400"/>
                <a:gd name="T31" fmla="*/ 4282 h 4480"/>
                <a:gd name="T32" fmla="*/ 480 w 6400"/>
                <a:gd name="T33" fmla="*/ 4240 h 4480"/>
                <a:gd name="T34" fmla="*/ 478 w 6400"/>
                <a:gd name="T35" fmla="*/ 4216 h 4480"/>
                <a:gd name="T36" fmla="*/ 470 w 6400"/>
                <a:gd name="T37" fmla="*/ 4168 h 4480"/>
                <a:gd name="T38" fmla="*/ 452 w 6400"/>
                <a:gd name="T39" fmla="*/ 4126 h 4480"/>
                <a:gd name="T40" fmla="*/ 426 w 6400"/>
                <a:gd name="T41" fmla="*/ 4088 h 4480"/>
                <a:gd name="T42" fmla="*/ 392 w 6400"/>
                <a:gd name="T43" fmla="*/ 4054 h 4480"/>
                <a:gd name="T44" fmla="*/ 354 w 6400"/>
                <a:gd name="T45" fmla="*/ 4028 h 4480"/>
                <a:gd name="T46" fmla="*/ 312 w 6400"/>
                <a:gd name="T47" fmla="*/ 4010 h 4480"/>
                <a:gd name="T48" fmla="*/ 264 w 6400"/>
                <a:gd name="T49" fmla="*/ 4002 h 4480"/>
                <a:gd name="T50" fmla="*/ 240 w 6400"/>
                <a:gd name="T51" fmla="*/ 4000 h 4480"/>
                <a:gd name="T52" fmla="*/ 198 w 6400"/>
                <a:gd name="T53" fmla="*/ 4004 h 4480"/>
                <a:gd name="T54" fmla="*/ 160 w 6400"/>
                <a:gd name="T55" fmla="*/ 4014 h 4480"/>
                <a:gd name="T56" fmla="*/ 160 w 6400"/>
                <a:gd name="T57" fmla="*/ 466 h 4480"/>
                <a:gd name="T58" fmla="*/ 198 w 6400"/>
                <a:gd name="T59" fmla="*/ 476 h 4480"/>
                <a:gd name="T60" fmla="*/ 240 w 6400"/>
                <a:gd name="T61" fmla="*/ 480 h 4480"/>
                <a:gd name="T62" fmla="*/ 264 w 6400"/>
                <a:gd name="T63" fmla="*/ 478 h 4480"/>
                <a:gd name="T64" fmla="*/ 312 w 6400"/>
                <a:gd name="T65" fmla="*/ 470 h 4480"/>
                <a:gd name="T66" fmla="*/ 354 w 6400"/>
                <a:gd name="T67" fmla="*/ 452 h 4480"/>
                <a:gd name="T68" fmla="*/ 392 w 6400"/>
                <a:gd name="T69" fmla="*/ 426 h 4480"/>
                <a:gd name="T70" fmla="*/ 426 w 6400"/>
                <a:gd name="T71" fmla="*/ 392 h 4480"/>
                <a:gd name="T72" fmla="*/ 452 w 6400"/>
                <a:gd name="T73" fmla="*/ 354 h 4480"/>
                <a:gd name="T74" fmla="*/ 470 w 6400"/>
                <a:gd name="T75" fmla="*/ 312 h 4480"/>
                <a:gd name="T76" fmla="*/ 478 w 6400"/>
                <a:gd name="T77" fmla="*/ 264 h 4480"/>
                <a:gd name="T78" fmla="*/ 480 w 6400"/>
                <a:gd name="T79" fmla="*/ 240 h 4480"/>
                <a:gd name="T80" fmla="*/ 476 w 6400"/>
                <a:gd name="T81" fmla="*/ 198 h 4480"/>
                <a:gd name="T82" fmla="*/ 466 w 6400"/>
                <a:gd name="T83" fmla="*/ 160 h 4480"/>
                <a:gd name="T84" fmla="*/ 5934 w 6400"/>
                <a:gd name="T85" fmla="*/ 160 h 4480"/>
                <a:gd name="T86" fmla="*/ 5924 w 6400"/>
                <a:gd name="T87" fmla="*/ 198 h 4480"/>
                <a:gd name="T88" fmla="*/ 5920 w 6400"/>
                <a:gd name="T89" fmla="*/ 240 h 4480"/>
                <a:gd name="T90" fmla="*/ 5922 w 6400"/>
                <a:gd name="T91" fmla="*/ 264 h 4480"/>
                <a:gd name="T92" fmla="*/ 5930 w 6400"/>
                <a:gd name="T93" fmla="*/ 312 h 4480"/>
                <a:gd name="T94" fmla="*/ 5948 w 6400"/>
                <a:gd name="T95" fmla="*/ 354 h 4480"/>
                <a:gd name="T96" fmla="*/ 5974 w 6400"/>
                <a:gd name="T97" fmla="*/ 392 h 4480"/>
                <a:gd name="T98" fmla="*/ 6008 w 6400"/>
                <a:gd name="T99" fmla="*/ 426 h 4480"/>
                <a:gd name="T100" fmla="*/ 6046 w 6400"/>
                <a:gd name="T101" fmla="*/ 452 h 4480"/>
                <a:gd name="T102" fmla="*/ 6088 w 6400"/>
                <a:gd name="T103" fmla="*/ 470 h 4480"/>
                <a:gd name="T104" fmla="*/ 6136 w 6400"/>
                <a:gd name="T105" fmla="*/ 478 h 4480"/>
                <a:gd name="T106" fmla="*/ 6160 w 6400"/>
                <a:gd name="T107" fmla="*/ 480 h 4480"/>
                <a:gd name="T108" fmla="*/ 6202 w 6400"/>
                <a:gd name="T109" fmla="*/ 476 h 4480"/>
                <a:gd name="T110" fmla="*/ 6240 w 6400"/>
                <a:gd name="T111" fmla="*/ 466 h 4480"/>
                <a:gd name="T112" fmla="*/ 6240 w 6400"/>
                <a:gd name="T113" fmla="*/ 4014 h 4480"/>
                <a:gd name="T114" fmla="*/ 6202 w 6400"/>
                <a:gd name="T115" fmla="*/ 4004 h 4480"/>
                <a:gd name="T116" fmla="*/ 6160 w 6400"/>
                <a:gd name="T117" fmla="*/ 4000 h 4480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6400"/>
                <a:gd name="T178" fmla="*/ 0 h 4480"/>
                <a:gd name="T179" fmla="*/ 6400 w 6400"/>
                <a:gd name="T180" fmla="*/ 4480 h 4480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6400" h="4480">
                  <a:moveTo>
                    <a:pt x="0" y="0"/>
                  </a:moveTo>
                  <a:lnTo>
                    <a:pt x="0" y="4480"/>
                  </a:lnTo>
                  <a:lnTo>
                    <a:pt x="6400" y="4480"/>
                  </a:lnTo>
                  <a:lnTo>
                    <a:pt x="6400" y="0"/>
                  </a:lnTo>
                  <a:lnTo>
                    <a:pt x="0" y="0"/>
                  </a:lnTo>
                  <a:close/>
                  <a:moveTo>
                    <a:pt x="6160" y="4000"/>
                  </a:moveTo>
                  <a:lnTo>
                    <a:pt x="6160" y="4000"/>
                  </a:lnTo>
                  <a:lnTo>
                    <a:pt x="6136" y="4002"/>
                  </a:lnTo>
                  <a:lnTo>
                    <a:pt x="6112" y="4004"/>
                  </a:lnTo>
                  <a:lnTo>
                    <a:pt x="6088" y="4010"/>
                  </a:lnTo>
                  <a:lnTo>
                    <a:pt x="6066" y="4018"/>
                  </a:lnTo>
                  <a:lnTo>
                    <a:pt x="6046" y="4028"/>
                  </a:lnTo>
                  <a:lnTo>
                    <a:pt x="6026" y="4040"/>
                  </a:lnTo>
                  <a:lnTo>
                    <a:pt x="6008" y="4054"/>
                  </a:lnTo>
                  <a:lnTo>
                    <a:pt x="5990" y="4070"/>
                  </a:lnTo>
                  <a:lnTo>
                    <a:pt x="5974" y="4088"/>
                  </a:lnTo>
                  <a:lnTo>
                    <a:pt x="5960" y="4106"/>
                  </a:lnTo>
                  <a:lnTo>
                    <a:pt x="5948" y="4126"/>
                  </a:lnTo>
                  <a:lnTo>
                    <a:pt x="5938" y="4146"/>
                  </a:lnTo>
                  <a:lnTo>
                    <a:pt x="5930" y="4168"/>
                  </a:lnTo>
                  <a:lnTo>
                    <a:pt x="5924" y="4192"/>
                  </a:lnTo>
                  <a:lnTo>
                    <a:pt x="5922" y="4216"/>
                  </a:lnTo>
                  <a:lnTo>
                    <a:pt x="5920" y="4240"/>
                  </a:lnTo>
                  <a:lnTo>
                    <a:pt x="5920" y="4260"/>
                  </a:lnTo>
                  <a:lnTo>
                    <a:pt x="5924" y="4282"/>
                  </a:lnTo>
                  <a:lnTo>
                    <a:pt x="5928" y="4300"/>
                  </a:lnTo>
                  <a:lnTo>
                    <a:pt x="5934" y="4320"/>
                  </a:lnTo>
                  <a:lnTo>
                    <a:pt x="466" y="4320"/>
                  </a:lnTo>
                  <a:lnTo>
                    <a:pt x="472" y="4300"/>
                  </a:lnTo>
                  <a:lnTo>
                    <a:pt x="476" y="4282"/>
                  </a:lnTo>
                  <a:lnTo>
                    <a:pt x="480" y="4260"/>
                  </a:lnTo>
                  <a:lnTo>
                    <a:pt x="480" y="4240"/>
                  </a:lnTo>
                  <a:lnTo>
                    <a:pt x="478" y="4216"/>
                  </a:lnTo>
                  <a:lnTo>
                    <a:pt x="476" y="4192"/>
                  </a:lnTo>
                  <a:lnTo>
                    <a:pt x="470" y="4168"/>
                  </a:lnTo>
                  <a:lnTo>
                    <a:pt x="462" y="4146"/>
                  </a:lnTo>
                  <a:lnTo>
                    <a:pt x="452" y="4126"/>
                  </a:lnTo>
                  <a:lnTo>
                    <a:pt x="440" y="4106"/>
                  </a:lnTo>
                  <a:lnTo>
                    <a:pt x="426" y="4088"/>
                  </a:lnTo>
                  <a:lnTo>
                    <a:pt x="410" y="4070"/>
                  </a:lnTo>
                  <a:lnTo>
                    <a:pt x="392" y="4054"/>
                  </a:lnTo>
                  <a:lnTo>
                    <a:pt x="374" y="4040"/>
                  </a:lnTo>
                  <a:lnTo>
                    <a:pt x="354" y="4028"/>
                  </a:lnTo>
                  <a:lnTo>
                    <a:pt x="334" y="4018"/>
                  </a:lnTo>
                  <a:lnTo>
                    <a:pt x="312" y="4010"/>
                  </a:lnTo>
                  <a:lnTo>
                    <a:pt x="288" y="4004"/>
                  </a:lnTo>
                  <a:lnTo>
                    <a:pt x="264" y="4002"/>
                  </a:lnTo>
                  <a:lnTo>
                    <a:pt x="240" y="4000"/>
                  </a:lnTo>
                  <a:lnTo>
                    <a:pt x="220" y="4000"/>
                  </a:lnTo>
                  <a:lnTo>
                    <a:pt x="198" y="4004"/>
                  </a:lnTo>
                  <a:lnTo>
                    <a:pt x="180" y="4008"/>
                  </a:lnTo>
                  <a:lnTo>
                    <a:pt x="160" y="4014"/>
                  </a:lnTo>
                  <a:lnTo>
                    <a:pt x="160" y="466"/>
                  </a:lnTo>
                  <a:lnTo>
                    <a:pt x="180" y="472"/>
                  </a:lnTo>
                  <a:lnTo>
                    <a:pt x="198" y="476"/>
                  </a:lnTo>
                  <a:lnTo>
                    <a:pt x="220" y="480"/>
                  </a:lnTo>
                  <a:lnTo>
                    <a:pt x="240" y="480"/>
                  </a:lnTo>
                  <a:lnTo>
                    <a:pt x="264" y="478"/>
                  </a:lnTo>
                  <a:lnTo>
                    <a:pt x="288" y="476"/>
                  </a:lnTo>
                  <a:lnTo>
                    <a:pt x="312" y="470"/>
                  </a:lnTo>
                  <a:lnTo>
                    <a:pt x="334" y="462"/>
                  </a:lnTo>
                  <a:lnTo>
                    <a:pt x="354" y="452"/>
                  </a:lnTo>
                  <a:lnTo>
                    <a:pt x="374" y="440"/>
                  </a:lnTo>
                  <a:lnTo>
                    <a:pt x="392" y="426"/>
                  </a:lnTo>
                  <a:lnTo>
                    <a:pt x="410" y="410"/>
                  </a:lnTo>
                  <a:lnTo>
                    <a:pt x="426" y="392"/>
                  </a:lnTo>
                  <a:lnTo>
                    <a:pt x="440" y="374"/>
                  </a:lnTo>
                  <a:lnTo>
                    <a:pt x="452" y="354"/>
                  </a:lnTo>
                  <a:lnTo>
                    <a:pt x="462" y="334"/>
                  </a:lnTo>
                  <a:lnTo>
                    <a:pt x="470" y="312"/>
                  </a:lnTo>
                  <a:lnTo>
                    <a:pt x="476" y="288"/>
                  </a:lnTo>
                  <a:lnTo>
                    <a:pt x="478" y="264"/>
                  </a:lnTo>
                  <a:lnTo>
                    <a:pt x="480" y="240"/>
                  </a:lnTo>
                  <a:lnTo>
                    <a:pt x="480" y="220"/>
                  </a:lnTo>
                  <a:lnTo>
                    <a:pt x="476" y="198"/>
                  </a:lnTo>
                  <a:lnTo>
                    <a:pt x="472" y="180"/>
                  </a:lnTo>
                  <a:lnTo>
                    <a:pt x="466" y="160"/>
                  </a:lnTo>
                  <a:lnTo>
                    <a:pt x="5934" y="160"/>
                  </a:lnTo>
                  <a:lnTo>
                    <a:pt x="5928" y="180"/>
                  </a:lnTo>
                  <a:lnTo>
                    <a:pt x="5924" y="198"/>
                  </a:lnTo>
                  <a:lnTo>
                    <a:pt x="5920" y="220"/>
                  </a:lnTo>
                  <a:lnTo>
                    <a:pt x="5920" y="240"/>
                  </a:lnTo>
                  <a:lnTo>
                    <a:pt x="5922" y="264"/>
                  </a:lnTo>
                  <a:lnTo>
                    <a:pt x="5924" y="288"/>
                  </a:lnTo>
                  <a:lnTo>
                    <a:pt x="5930" y="312"/>
                  </a:lnTo>
                  <a:lnTo>
                    <a:pt x="5938" y="334"/>
                  </a:lnTo>
                  <a:lnTo>
                    <a:pt x="5948" y="354"/>
                  </a:lnTo>
                  <a:lnTo>
                    <a:pt x="5960" y="374"/>
                  </a:lnTo>
                  <a:lnTo>
                    <a:pt x="5974" y="392"/>
                  </a:lnTo>
                  <a:lnTo>
                    <a:pt x="5990" y="410"/>
                  </a:lnTo>
                  <a:lnTo>
                    <a:pt x="6008" y="426"/>
                  </a:lnTo>
                  <a:lnTo>
                    <a:pt x="6026" y="440"/>
                  </a:lnTo>
                  <a:lnTo>
                    <a:pt x="6046" y="452"/>
                  </a:lnTo>
                  <a:lnTo>
                    <a:pt x="6066" y="462"/>
                  </a:lnTo>
                  <a:lnTo>
                    <a:pt x="6088" y="470"/>
                  </a:lnTo>
                  <a:lnTo>
                    <a:pt x="6112" y="476"/>
                  </a:lnTo>
                  <a:lnTo>
                    <a:pt x="6136" y="478"/>
                  </a:lnTo>
                  <a:lnTo>
                    <a:pt x="6160" y="480"/>
                  </a:lnTo>
                  <a:lnTo>
                    <a:pt x="6180" y="480"/>
                  </a:lnTo>
                  <a:lnTo>
                    <a:pt x="6202" y="476"/>
                  </a:lnTo>
                  <a:lnTo>
                    <a:pt x="6220" y="472"/>
                  </a:lnTo>
                  <a:lnTo>
                    <a:pt x="6240" y="466"/>
                  </a:lnTo>
                  <a:lnTo>
                    <a:pt x="6240" y="4014"/>
                  </a:lnTo>
                  <a:lnTo>
                    <a:pt x="6220" y="4008"/>
                  </a:lnTo>
                  <a:lnTo>
                    <a:pt x="6202" y="4004"/>
                  </a:lnTo>
                  <a:lnTo>
                    <a:pt x="6180" y="4000"/>
                  </a:lnTo>
                  <a:lnTo>
                    <a:pt x="6160" y="4000"/>
                  </a:lnTo>
                  <a:close/>
                </a:path>
              </a:pathLst>
            </a:custGeom>
            <a:solidFill>
              <a:srgbClr val="0066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565" name="Freeform 5"/>
            <p:cNvSpPr>
              <a:spLocks noChangeAspect="1" noEditPoints="1"/>
            </p:cNvSpPr>
            <p:nvPr/>
          </p:nvSpPr>
          <p:spPr bwMode="auto">
            <a:xfrm>
              <a:off x="304" y="304"/>
              <a:ext cx="5792" cy="3872"/>
            </a:xfrm>
            <a:custGeom>
              <a:avLst/>
              <a:gdLst>
                <a:gd name="T0" fmla="*/ 308 w 5792"/>
                <a:gd name="T1" fmla="*/ 3850 h 3872"/>
                <a:gd name="T2" fmla="*/ 320 w 5792"/>
                <a:gd name="T3" fmla="*/ 3776 h 3872"/>
                <a:gd name="T4" fmla="*/ 310 w 5792"/>
                <a:gd name="T5" fmla="*/ 3710 h 3872"/>
                <a:gd name="T6" fmla="*/ 268 w 5792"/>
                <a:gd name="T7" fmla="*/ 3634 h 3872"/>
                <a:gd name="T8" fmla="*/ 202 w 5792"/>
                <a:gd name="T9" fmla="*/ 3580 h 3872"/>
                <a:gd name="T10" fmla="*/ 118 w 5792"/>
                <a:gd name="T11" fmla="*/ 3554 h 3872"/>
                <a:gd name="T12" fmla="*/ 58 w 5792"/>
                <a:gd name="T13" fmla="*/ 3556 h 3872"/>
                <a:gd name="T14" fmla="*/ 0 w 5792"/>
                <a:gd name="T15" fmla="*/ 300 h 3872"/>
                <a:gd name="T16" fmla="*/ 58 w 5792"/>
                <a:gd name="T17" fmla="*/ 316 h 3872"/>
                <a:gd name="T18" fmla="*/ 118 w 5792"/>
                <a:gd name="T19" fmla="*/ 318 h 3872"/>
                <a:gd name="T20" fmla="*/ 202 w 5792"/>
                <a:gd name="T21" fmla="*/ 292 h 3872"/>
                <a:gd name="T22" fmla="*/ 268 w 5792"/>
                <a:gd name="T23" fmla="*/ 238 h 3872"/>
                <a:gd name="T24" fmla="*/ 310 w 5792"/>
                <a:gd name="T25" fmla="*/ 162 h 3872"/>
                <a:gd name="T26" fmla="*/ 320 w 5792"/>
                <a:gd name="T27" fmla="*/ 96 h 3872"/>
                <a:gd name="T28" fmla="*/ 308 w 5792"/>
                <a:gd name="T29" fmla="*/ 22 h 3872"/>
                <a:gd name="T30" fmla="*/ 5484 w 5792"/>
                <a:gd name="T31" fmla="*/ 22 h 3872"/>
                <a:gd name="T32" fmla="*/ 5472 w 5792"/>
                <a:gd name="T33" fmla="*/ 96 h 3872"/>
                <a:gd name="T34" fmla="*/ 5482 w 5792"/>
                <a:gd name="T35" fmla="*/ 162 h 3872"/>
                <a:gd name="T36" fmla="*/ 5524 w 5792"/>
                <a:gd name="T37" fmla="*/ 238 h 3872"/>
                <a:gd name="T38" fmla="*/ 5590 w 5792"/>
                <a:gd name="T39" fmla="*/ 292 h 3872"/>
                <a:gd name="T40" fmla="*/ 5674 w 5792"/>
                <a:gd name="T41" fmla="*/ 318 h 3872"/>
                <a:gd name="T42" fmla="*/ 5734 w 5792"/>
                <a:gd name="T43" fmla="*/ 316 h 3872"/>
                <a:gd name="T44" fmla="*/ 5792 w 5792"/>
                <a:gd name="T45" fmla="*/ 3572 h 3872"/>
                <a:gd name="T46" fmla="*/ 5734 w 5792"/>
                <a:gd name="T47" fmla="*/ 3556 h 3872"/>
                <a:gd name="T48" fmla="*/ 5674 w 5792"/>
                <a:gd name="T49" fmla="*/ 3554 h 3872"/>
                <a:gd name="T50" fmla="*/ 5590 w 5792"/>
                <a:gd name="T51" fmla="*/ 3580 h 3872"/>
                <a:gd name="T52" fmla="*/ 5524 w 5792"/>
                <a:gd name="T53" fmla="*/ 3634 h 3872"/>
                <a:gd name="T54" fmla="*/ 5482 w 5792"/>
                <a:gd name="T55" fmla="*/ 3710 h 3872"/>
                <a:gd name="T56" fmla="*/ 5472 w 5792"/>
                <a:gd name="T57" fmla="*/ 3776 h 3872"/>
                <a:gd name="T58" fmla="*/ 5484 w 5792"/>
                <a:gd name="T59" fmla="*/ 3850 h 3872"/>
                <a:gd name="T60" fmla="*/ 5448 w 5792"/>
                <a:gd name="T61" fmla="*/ 3840 h 3872"/>
                <a:gd name="T62" fmla="*/ 5440 w 5792"/>
                <a:gd name="T63" fmla="*/ 3776 h 3872"/>
                <a:gd name="T64" fmla="*/ 5460 w 5792"/>
                <a:gd name="T65" fmla="*/ 3676 h 3872"/>
                <a:gd name="T66" fmla="*/ 5516 w 5792"/>
                <a:gd name="T67" fmla="*/ 3596 h 3872"/>
                <a:gd name="T68" fmla="*/ 5596 w 5792"/>
                <a:gd name="T69" fmla="*/ 3540 h 3872"/>
                <a:gd name="T70" fmla="*/ 5696 w 5792"/>
                <a:gd name="T71" fmla="*/ 3520 h 3872"/>
                <a:gd name="T72" fmla="*/ 5760 w 5792"/>
                <a:gd name="T73" fmla="*/ 344 h 3872"/>
                <a:gd name="T74" fmla="*/ 5696 w 5792"/>
                <a:gd name="T75" fmla="*/ 352 h 3872"/>
                <a:gd name="T76" fmla="*/ 5596 w 5792"/>
                <a:gd name="T77" fmla="*/ 332 h 3872"/>
                <a:gd name="T78" fmla="*/ 5516 w 5792"/>
                <a:gd name="T79" fmla="*/ 276 h 3872"/>
                <a:gd name="T80" fmla="*/ 5460 w 5792"/>
                <a:gd name="T81" fmla="*/ 196 h 3872"/>
                <a:gd name="T82" fmla="*/ 5440 w 5792"/>
                <a:gd name="T83" fmla="*/ 96 h 3872"/>
                <a:gd name="T84" fmla="*/ 344 w 5792"/>
                <a:gd name="T85" fmla="*/ 32 h 3872"/>
                <a:gd name="T86" fmla="*/ 352 w 5792"/>
                <a:gd name="T87" fmla="*/ 96 h 3872"/>
                <a:gd name="T88" fmla="*/ 332 w 5792"/>
                <a:gd name="T89" fmla="*/ 196 h 3872"/>
                <a:gd name="T90" fmla="*/ 276 w 5792"/>
                <a:gd name="T91" fmla="*/ 276 h 3872"/>
                <a:gd name="T92" fmla="*/ 196 w 5792"/>
                <a:gd name="T93" fmla="*/ 332 h 3872"/>
                <a:gd name="T94" fmla="*/ 96 w 5792"/>
                <a:gd name="T95" fmla="*/ 352 h 3872"/>
                <a:gd name="T96" fmla="*/ 32 w 5792"/>
                <a:gd name="T97" fmla="*/ 3528 h 3872"/>
                <a:gd name="T98" fmla="*/ 96 w 5792"/>
                <a:gd name="T99" fmla="*/ 3520 h 3872"/>
                <a:gd name="T100" fmla="*/ 196 w 5792"/>
                <a:gd name="T101" fmla="*/ 3540 h 3872"/>
                <a:gd name="T102" fmla="*/ 276 w 5792"/>
                <a:gd name="T103" fmla="*/ 3596 h 3872"/>
                <a:gd name="T104" fmla="*/ 332 w 5792"/>
                <a:gd name="T105" fmla="*/ 3676 h 3872"/>
                <a:gd name="T106" fmla="*/ 352 w 5792"/>
                <a:gd name="T107" fmla="*/ 3776 h 3872"/>
                <a:gd name="T108" fmla="*/ 344 w 5792"/>
                <a:gd name="T109" fmla="*/ 3840 h 387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5792"/>
                <a:gd name="T166" fmla="*/ 0 h 3872"/>
                <a:gd name="T167" fmla="*/ 5792 w 5792"/>
                <a:gd name="T168" fmla="*/ 3872 h 3872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5792" h="3872">
                  <a:moveTo>
                    <a:pt x="5492" y="3872"/>
                  </a:moveTo>
                  <a:lnTo>
                    <a:pt x="300" y="3872"/>
                  </a:lnTo>
                  <a:lnTo>
                    <a:pt x="308" y="3850"/>
                  </a:lnTo>
                  <a:lnTo>
                    <a:pt x="312" y="3832"/>
                  </a:lnTo>
                  <a:lnTo>
                    <a:pt x="316" y="3814"/>
                  </a:lnTo>
                  <a:lnTo>
                    <a:pt x="320" y="3796"/>
                  </a:lnTo>
                  <a:lnTo>
                    <a:pt x="320" y="3776"/>
                  </a:lnTo>
                  <a:lnTo>
                    <a:pt x="318" y="3754"/>
                  </a:lnTo>
                  <a:lnTo>
                    <a:pt x="316" y="3730"/>
                  </a:lnTo>
                  <a:lnTo>
                    <a:pt x="310" y="3710"/>
                  </a:lnTo>
                  <a:lnTo>
                    <a:pt x="302" y="3688"/>
                  </a:lnTo>
                  <a:lnTo>
                    <a:pt x="292" y="3670"/>
                  </a:lnTo>
                  <a:lnTo>
                    <a:pt x="282" y="3650"/>
                  </a:lnTo>
                  <a:lnTo>
                    <a:pt x="268" y="3634"/>
                  </a:lnTo>
                  <a:lnTo>
                    <a:pt x="254" y="3618"/>
                  </a:lnTo>
                  <a:lnTo>
                    <a:pt x="238" y="3604"/>
                  </a:lnTo>
                  <a:lnTo>
                    <a:pt x="222" y="3590"/>
                  </a:lnTo>
                  <a:lnTo>
                    <a:pt x="202" y="3580"/>
                  </a:lnTo>
                  <a:lnTo>
                    <a:pt x="184" y="3570"/>
                  </a:lnTo>
                  <a:lnTo>
                    <a:pt x="162" y="3562"/>
                  </a:lnTo>
                  <a:lnTo>
                    <a:pt x="142" y="3556"/>
                  </a:lnTo>
                  <a:lnTo>
                    <a:pt x="118" y="3554"/>
                  </a:lnTo>
                  <a:lnTo>
                    <a:pt x="96" y="3552"/>
                  </a:lnTo>
                  <a:lnTo>
                    <a:pt x="76" y="3552"/>
                  </a:lnTo>
                  <a:lnTo>
                    <a:pt x="58" y="3556"/>
                  </a:lnTo>
                  <a:lnTo>
                    <a:pt x="40" y="3560"/>
                  </a:lnTo>
                  <a:lnTo>
                    <a:pt x="22" y="3564"/>
                  </a:lnTo>
                  <a:lnTo>
                    <a:pt x="0" y="3572"/>
                  </a:lnTo>
                  <a:lnTo>
                    <a:pt x="0" y="300"/>
                  </a:lnTo>
                  <a:lnTo>
                    <a:pt x="22" y="308"/>
                  </a:lnTo>
                  <a:lnTo>
                    <a:pt x="40" y="312"/>
                  </a:lnTo>
                  <a:lnTo>
                    <a:pt x="58" y="316"/>
                  </a:lnTo>
                  <a:lnTo>
                    <a:pt x="76" y="320"/>
                  </a:lnTo>
                  <a:lnTo>
                    <a:pt x="96" y="320"/>
                  </a:lnTo>
                  <a:lnTo>
                    <a:pt x="118" y="318"/>
                  </a:lnTo>
                  <a:lnTo>
                    <a:pt x="142" y="316"/>
                  </a:lnTo>
                  <a:lnTo>
                    <a:pt x="162" y="310"/>
                  </a:lnTo>
                  <a:lnTo>
                    <a:pt x="184" y="302"/>
                  </a:lnTo>
                  <a:lnTo>
                    <a:pt x="202" y="292"/>
                  </a:lnTo>
                  <a:lnTo>
                    <a:pt x="222" y="282"/>
                  </a:lnTo>
                  <a:lnTo>
                    <a:pt x="238" y="268"/>
                  </a:lnTo>
                  <a:lnTo>
                    <a:pt x="254" y="254"/>
                  </a:lnTo>
                  <a:lnTo>
                    <a:pt x="268" y="238"/>
                  </a:lnTo>
                  <a:lnTo>
                    <a:pt x="282" y="222"/>
                  </a:lnTo>
                  <a:lnTo>
                    <a:pt x="292" y="202"/>
                  </a:lnTo>
                  <a:lnTo>
                    <a:pt x="302" y="184"/>
                  </a:lnTo>
                  <a:lnTo>
                    <a:pt x="310" y="162"/>
                  </a:lnTo>
                  <a:lnTo>
                    <a:pt x="316" y="142"/>
                  </a:lnTo>
                  <a:lnTo>
                    <a:pt x="318" y="118"/>
                  </a:lnTo>
                  <a:lnTo>
                    <a:pt x="320" y="96"/>
                  </a:lnTo>
                  <a:lnTo>
                    <a:pt x="320" y="76"/>
                  </a:lnTo>
                  <a:lnTo>
                    <a:pt x="316" y="58"/>
                  </a:lnTo>
                  <a:lnTo>
                    <a:pt x="312" y="40"/>
                  </a:lnTo>
                  <a:lnTo>
                    <a:pt x="308" y="22"/>
                  </a:lnTo>
                  <a:lnTo>
                    <a:pt x="300" y="0"/>
                  </a:lnTo>
                  <a:lnTo>
                    <a:pt x="5492" y="0"/>
                  </a:lnTo>
                  <a:lnTo>
                    <a:pt x="5484" y="22"/>
                  </a:lnTo>
                  <a:lnTo>
                    <a:pt x="5480" y="40"/>
                  </a:lnTo>
                  <a:lnTo>
                    <a:pt x="5476" y="58"/>
                  </a:lnTo>
                  <a:lnTo>
                    <a:pt x="5472" y="76"/>
                  </a:lnTo>
                  <a:lnTo>
                    <a:pt x="5472" y="96"/>
                  </a:lnTo>
                  <a:lnTo>
                    <a:pt x="5474" y="118"/>
                  </a:lnTo>
                  <a:lnTo>
                    <a:pt x="5476" y="142"/>
                  </a:lnTo>
                  <a:lnTo>
                    <a:pt x="5482" y="162"/>
                  </a:lnTo>
                  <a:lnTo>
                    <a:pt x="5490" y="184"/>
                  </a:lnTo>
                  <a:lnTo>
                    <a:pt x="5500" y="202"/>
                  </a:lnTo>
                  <a:lnTo>
                    <a:pt x="5510" y="222"/>
                  </a:lnTo>
                  <a:lnTo>
                    <a:pt x="5524" y="238"/>
                  </a:lnTo>
                  <a:lnTo>
                    <a:pt x="5538" y="254"/>
                  </a:lnTo>
                  <a:lnTo>
                    <a:pt x="5554" y="268"/>
                  </a:lnTo>
                  <a:lnTo>
                    <a:pt x="5570" y="282"/>
                  </a:lnTo>
                  <a:lnTo>
                    <a:pt x="5590" y="292"/>
                  </a:lnTo>
                  <a:lnTo>
                    <a:pt x="5608" y="302"/>
                  </a:lnTo>
                  <a:lnTo>
                    <a:pt x="5630" y="310"/>
                  </a:lnTo>
                  <a:lnTo>
                    <a:pt x="5650" y="316"/>
                  </a:lnTo>
                  <a:lnTo>
                    <a:pt x="5674" y="318"/>
                  </a:lnTo>
                  <a:lnTo>
                    <a:pt x="5696" y="320"/>
                  </a:lnTo>
                  <a:lnTo>
                    <a:pt x="5716" y="320"/>
                  </a:lnTo>
                  <a:lnTo>
                    <a:pt x="5734" y="316"/>
                  </a:lnTo>
                  <a:lnTo>
                    <a:pt x="5752" y="312"/>
                  </a:lnTo>
                  <a:lnTo>
                    <a:pt x="5770" y="308"/>
                  </a:lnTo>
                  <a:lnTo>
                    <a:pt x="5792" y="300"/>
                  </a:lnTo>
                  <a:lnTo>
                    <a:pt x="5792" y="3572"/>
                  </a:lnTo>
                  <a:lnTo>
                    <a:pt x="5770" y="3564"/>
                  </a:lnTo>
                  <a:lnTo>
                    <a:pt x="5752" y="3560"/>
                  </a:lnTo>
                  <a:lnTo>
                    <a:pt x="5734" y="3556"/>
                  </a:lnTo>
                  <a:lnTo>
                    <a:pt x="5716" y="3552"/>
                  </a:lnTo>
                  <a:lnTo>
                    <a:pt x="5696" y="3552"/>
                  </a:lnTo>
                  <a:lnTo>
                    <a:pt x="5674" y="3554"/>
                  </a:lnTo>
                  <a:lnTo>
                    <a:pt x="5650" y="3556"/>
                  </a:lnTo>
                  <a:lnTo>
                    <a:pt x="5630" y="3562"/>
                  </a:lnTo>
                  <a:lnTo>
                    <a:pt x="5608" y="3570"/>
                  </a:lnTo>
                  <a:lnTo>
                    <a:pt x="5590" y="3580"/>
                  </a:lnTo>
                  <a:lnTo>
                    <a:pt x="5570" y="3590"/>
                  </a:lnTo>
                  <a:lnTo>
                    <a:pt x="5554" y="3604"/>
                  </a:lnTo>
                  <a:lnTo>
                    <a:pt x="5538" y="3618"/>
                  </a:lnTo>
                  <a:lnTo>
                    <a:pt x="5524" y="3634"/>
                  </a:lnTo>
                  <a:lnTo>
                    <a:pt x="5510" y="3650"/>
                  </a:lnTo>
                  <a:lnTo>
                    <a:pt x="5500" y="3670"/>
                  </a:lnTo>
                  <a:lnTo>
                    <a:pt x="5490" y="3688"/>
                  </a:lnTo>
                  <a:lnTo>
                    <a:pt x="5482" y="3710"/>
                  </a:lnTo>
                  <a:lnTo>
                    <a:pt x="5476" y="3730"/>
                  </a:lnTo>
                  <a:lnTo>
                    <a:pt x="5474" y="3754"/>
                  </a:lnTo>
                  <a:lnTo>
                    <a:pt x="5472" y="3776"/>
                  </a:lnTo>
                  <a:lnTo>
                    <a:pt x="5472" y="3796"/>
                  </a:lnTo>
                  <a:lnTo>
                    <a:pt x="5476" y="3814"/>
                  </a:lnTo>
                  <a:lnTo>
                    <a:pt x="5480" y="3832"/>
                  </a:lnTo>
                  <a:lnTo>
                    <a:pt x="5484" y="3850"/>
                  </a:lnTo>
                  <a:lnTo>
                    <a:pt x="5492" y="3872"/>
                  </a:lnTo>
                  <a:close/>
                  <a:moveTo>
                    <a:pt x="344" y="3840"/>
                  </a:moveTo>
                  <a:lnTo>
                    <a:pt x="5448" y="3840"/>
                  </a:lnTo>
                  <a:lnTo>
                    <a:pt x="5442" y="3808"/>
                  </a:lnTo>
                  <a:lnTo>
                    <a:pt x="5440" y="3776"/>
                  </a:lnTo>
                  <a:lnTo>
                    <a:pt x="5442" y="3750"/>
                  </a:lnTo>
                  <a:lnTo>
                    <a:pt x="5446" y="3724"/>
                  </a:lnTo>
                  <a:lnTo>
                    <a:pt x="5452" y="3700"/>
                  </a:lnTo>
                  <a:lnTo>
                    <a:pt x="5460" y="3676"/>
                  </a:lnTo>
                  <a:lnTo>
                    <a:pt x="5470" y="3654"/>
                  </a:lnTo>
                  <a:lnTo>
                    <a:pt x="5484" y="3632"/>
                  </a:lnTo>
                  <a:lnTo>
                    <a:pt x="5498" y="3614"/>
                  </a:lnTo>
                  <a:lnTo>
                    <a:pt x="5516" y="3596"/>
                  </a:lnTo>
                  <a:lnTo>
                    <a:pt x="5534" y="3578"/>
                  </a:lnTo>
                  <a:lnTo>
                    <a:pt x="5552" y="3564"/>
                  </a:lnTo>
                  <a:lnTo>
                    <a:pt x="5574" y="3550"/>
                  </a:lnTo>
                  <a:lnTo>
                    <a:pt x="5596" y="3540"/>
                  </a:lnTo>
                  <a:lnTo>
                    <a:pt x="5620" y="3532"/>
                  </a:lnTo>
                  <a:lnTo>
                    <a:pt x="5644" y="3526"/>
                  </a:lnTo>
                  <a:lnTo>
                    <a:pt x="5670" y="3522"/>
                  </a:lnTo>
                  <a:lnTo>
                    <a:pt x="5696" y="3520"/>
                  </a:lnTo>
                  <a:lnTo>
                    <a:pt x="5728" y="3522"/>
                  </a:lnTo>
                  <a:lnTo>
                    <a:pt x="5760" y="3528"/>
                  </a:lnTo>
                  <a:lnTo>
                    <a:pt x="5760" y="344"/>
                  </a:lnTo>
                  <a:lnTo>
                    <a:pt x="5728" y="350"/>
                  </a:lnTo>
                  <a:lnTo>
                    <a:pt x="5696" y="352"/>
                  </a:lnTo>
                  <a:lnTo>
                    <a:pt x="5670" y="350"/>
                  </a:lnTo>
                  <a:lnTo>
                    <a:pt x="5644" y="346"/>
                  </a:lnTo>
                  <a:lnTo>
                    <a:pt x="5620" y="340"/>
                  </a:lnTo>
                  <a:lnTo>
                    <a:pt x="5596" y="332"/>
                  </a:lnTo>
                  <a:lnTo>
                    <a:pt x="5574" y="322"/>
                  </a:lnTo>
                  <a:lnTo>
                    <a:pt x="5552" y="308"/>
                  </a:lnTo>
                  <a:lnTo>
                    <a:pt x="5534" y="294"/>
                  </a:lnTo>
                  <a:lnTo>
                    <a:pt x="5516" y="276"/>
                  </a:lnTo>
                  <a:lnTo>
                    <a:pt x="5498" y="258"/>
                  </a:lnTo>
                  <a:lnTo>
                    <a:pt x="5484" y="240"/>
                  </a:lnTo>
                  <a:lnTo>
                    <a:pt x="5470" y="218"/>
                  </a:lnTo>
                  <a:lnTo>
                    <a:pt x="5460" y="196"/>
                  </a:lnTo>
                  <a:lnTo>
                    <a:pt x="5452" y="172"/>
                  </a:lnTo>
                  <a:lnTo>
                    <a:pt x="5446" y="148"/>
                  </a:lnTo>
                  <a:lnTo>
                    <a:pt x="5442" y="122"/>
                  </a:lnTo>
                  <a:lnTo>
                    <a:pt x="5440" y="96"/>
                  </a:lnTo>
                  <a:lnTo>
                    <a:pt x="5442" y="64"/>
                  </a:lnTo>
                  <a:lnTo>
                    <a:pt x="5448" y="32"/>
                  </a:lnTo>
                  <a:lnTo>
                    <a:pt x="344" y="32"/>
                  </a:lnTo>
                  <a:lnTo>
                    <a:pt x="350" y="64"/>
                  </a:lnTo>
                  <a:lnTo>
                    <a:pt x="352" y="96"/>
                  </a:lnTo>
                  <a:lnTo>
                    <a:pt x="350" y="122"/>
                  </a:lnTo>
                  <a:lnTo>
                    <a:pt x="346" y="148"/>
                  </a:lnTo>
                  <a:lnTo>
                    <a:pt x="340" y="172"/>
                  </a:lnTo>
                  <a:lnTo>
                    <a:pt x="332" y="196"/>
                  </a:lnTo>
                  <a:lnTo>
                    <a:pt x="322" y="218"/>
                  </a:lnTo>
                  <a:lnTo>
                    <a:pt x="308" y="240"/>
                  </a:lnTo>
                  <a:lnTo>
                    <a:pt x="294" y="258"/>
                  </a:lnTo>
                  <a:lnTo>
                    <a:pt x="276" y="276"/>
                  </a:lnTo>
                  <a:lnTo>
                    <a:pt x="258" y="294"/>
                  </a:lnTo>
                  <a:lnTo>
                    <a:pt x="240" y="308"/>
                  </a:lnTo>
                  <a:lnTo>
                    <a:pt x="218" y="322"/>
                  </a:lnTo>
                  <a:lnTo>
                    <a:pt x="196" y="332"/>
                  </a:lnTo>
                  <a:lnTo>
                    <a:pt x="172" y="340"/>
                  </a:lnTo>
                  <a:lnTo>
                    <a:pt x="148" y="346"/>
                  </a:lnTo>
                  <a:lnTo>
                    <a:pt x="122" y="350"/>
                  </a:lnTo>
                  <a:lnTo>
                    <a:pt x="96" y="352"/>
                  </a:lnTo>
                  <a:lnTo>
                    <a:pt x="64" y="350"/>
                  </a:lnTo>
                  <a:lnTo>
                    <a:pt x="32" y="344"/>
                  </a:lnTo>
                  <a:lnTo>
                    <a:pt x="32" y="3528"/>
                  </a:lnTo>
                  <a:lnTo>
                    <a:pt x="64" y="3522"/>
                  </a:lnTo>
                  <a:lnTo>
                    <a:pt x="96" y="3520"/>
                  </a:lnTo>
                  <a:lnTo>
                    <a:pt x="122" y="3522"/>
                  </a:lnTo>
                  <a:lnTo>
                    <a:pt x="148" y="3526"/>
                  </a:lnTo>
                  <a:lnTo>
                    <a:pt x="172" y="3532"/>
                  </a:lnTo>
                  <a:lnTo>
                    <a:pt x="196" y="3540"/>
                  </a:lnTo>
                  <a:lnTo>
                    <a:pt x="218" y="3550"/>
                  </a:lnTo>
                  <a:lnTo>
                    <a:pt x="240" y="3564"/>
                  </a:lnTo>
                  <a:lnTo>
                    <a:pt x="258" y="3578"/>
                  </a:lnTo>
                  <a:lnTo>
                    <a:pt x="276" y="3596"/>
                  </a:lnTo>
                  <a:lnTo>
                    <a:pt x="294" y="3614"/>
                  </a:lnTo>
                  <a:lnTo>
                    <a:pt x="308" y="3632"/>
                  </a:lnTo>
                  <a:lnTo>
                    <a:pt x="322" y="3654"/>
                  </a:lnTo>
                  <a:lnTo>
                    <a:pt x="332" y="3676"/>
                  </a:lnTo>
                  <a:lnTo>
                    <a:pt x="340" y="3700"/>
                  </a:lnTo>
                  <a:lnTo>
                    <a:pt x="346" y="3724"/>
                  </a:lnTo>
                  <a:lnTo>
                    <a:pt x="350" y="3750"/>
                  </a:lnTo>
                  <a:lnTo>
                    <a:pt x="352" y="3776"/>
                  </a:lnTo>
                  <a:lnTo>
                    <a:pt x="350" y="3808"/>
                  </a:lnTo>
                  <a:lnTo>
                    <a:pt x="344" y="3840"/>
                  </a:lnTo>
                  <a:close/>
                </a:path>
              </a:pathLst>
            </a:custGeom>
            <a:solidFill>
              <a:srgbClr val="006699"/>
            </a:solidFill>
            <a:ln w="12700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3556" name="Прямоугольник 6"/>
          <p:cNvSpPr>
            <a:spLocks noChangeArrowheads="1"/>
          </p:cNvSpPr>
          <p:nvPr/>
        </p:nvSpPr>
        <p:spPr bwMode="auto">
          <a:xfrm>
            <a:off x="1066800" y="578973"/>
            <a:ext cx="7010400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uk-UA" sz="3600" b="1" dirty="0" smtClean="0">
                <a:solidFill>
                  <a:srgbClr val="008000"/>
                </a:solidFill>
                <a:latin typeface="+mj-lt"/>
              </a:rPr>
              <a:t>  </a:t>
            </a:r>
            <a:r>
              <a:rPr lang="uk-UA" sz="3600" b="1" dirty="0" smtClean="0">
                <a:solidFill>
                  <a:srgbClr val="008000"/>
                </a:solidFill>
                <a:cs typeface="Times New Roman" pitchFamily="18" charset="0"/>
              </a:rPr>
              <a:t>Тіло відліку – </a:t>
            </a:r>
            <a:r>
              <a:rPr lang="uk-UA" sz="3200" b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це тіло, відносно якого розглядається положення тіла, що рухається.</a:t>
            </a:r>
            <a:endParaRPr lang="ru-RU" sz="3200" b="1" dirty="0">
              <a:solidFill>
                <a:schemeClr val="tx2">
                  <a:lumMod val="75000"/>
                </a:schemeClr>
              </a:solidFill>
              <a:cs typeface="Times New Roman" pitchFamily="18" charset="0"/>
            </a:endParaRPr>
          </a:p>
        </p:txBody>
      </p:sp>
      <p:sp>
        <p:nvSpPr>
          <p:cNvPr id="9218" name="AutoShape 2" descr="&amp;Kcy;&amp;acy;&amp;rcy;&amp;tcy;&amp;icy;&amp;ncy;&amp;kcy;&amp;icy; &amp;pcy;&amp;ocy; &amp;zcy;&amp;acy;&amp;pcy;&amp;rcy;&amp;ocy;&amp;scy;&amp;ucy; &amp;tcy;&amp;iukcy;&amp;lcy;&amp;ocy; &amp;vcy;&amp;iukcy;&amp;dcy;&amp;lcy;&amp;iukcy;&amp;kcy;&amp;ucy; &amp;fcy;&amp;iukcy;&amp;zcy;&amp;icy;&amp;kcy;&amp;acy; &amp;kcy;&amp;acy;&amp;rcy;&amp;tcy;&amp;icy;&amp;ncy;&amp;kcy;&amp;icy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220" name="AutoShape 4" descr="&amp;Kcy;&amp;acy;&amp;rcy;&amp;tcy;&amp;icy;&amp;ncy;&amp;kcy;&amp;icy; &amp;pcy;&amp;ocy; &amp;zcy;&amp;acy;&amp;pcy;&amp;rcy;&amp;ocy;&amp;scy;&amp;ucy; &amp;tcy;&amp;iukcy;&amp;lcy;&amp;ocy; &amp;vcy;&amp;iukcy;&amp;dcy;&amp;lcy;&amp;iukcy;&amp;kcy;&amp;ucy; &amp;fcy;&amp;iukcy;&amp;zcy;&amp;icy;&amp;kcy;&amp;acy; &amp;kcy;&amp;acy;&amp;rcy;&amp;tcy;&amp;icy;&amp;ncy;&amp;kcy;&amp;icy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222" name="AutoShape 6" descr="&amp;Kcy;&amp;acy;&amp;rcy;&amp;tcy;&amp;icy;&amp;ncy;&amp;kcy;&amp;icy; &amp;pcy;&amp;ocy; &amp;zcy;&amp;acy;&amp;pcy;&amp;rcy;&amp;ocy;&amp;scy;&amp;ucy; &amp;tcy;&amp;iukcy;&amp;lcy;&amp;ocy; &amp;vcy;&amp;iukcy;&amp;dcy;&amp;lcy;&amp;iukcy;&amp;kcy;&amp;ucy; &amp;fcy;&amp;iukcy;&amp;zcy;&amp;icy;&amp;kcy;&amp;acy; &amp;kcy;&amp;acy;&amp;rcy;&amp;tcy;&amp;icy;&amp;ncy;&amp;kcy;&amp;icy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9224" name="Picture 8" descr="http://svitppt.com.ua/images/1/993/960/img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84300" y="2133600"/>
            <a:ext cx="6172200" cy="4030954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6971015" y="3994833"/>
            <a:ext cx="26161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400" dirty="0">
                <a:solidFill>
                  <a:prstClr val="black"/>
                </a:solidFill>
              </a:rPr>
              <a:t>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"/>
          <p:cNvGrpSpPr>
            <a:grpSpLocks noChangeAspect="1"/>
          </p:cNvGrpSpPr>
          <p:nvPr/>
        </p:nvGrpSpPr>
        <p:grpSpPr bwMode="auto">
          <a:xfrm>
            <a:off x="123825" y="93663"/>
            <a:ext cx="8893175" cy="6670675"/>
            <a:chOff x="0" y="0"/>
            <a:chExt cx="6400" cy="4480"/>
          </a:xfrm>
        </p:grpSpPr>
        <p:sp>
          <p:nvSpPr>
            <p:cNvPr id="24592" name="Freeform 4"/>
            <p:cNvSpPr>
              <a:spLocks noChangeAspect="1" noEditPoints="1"/>
            </p:cNvSpPr>
            <p:nvPr/>
          </p:nvSpPr>
          <p:spPr bwMode="auto">
            <a:xfrm>
              <a:off x="0" y="0"/>
              <a:ext cx="6400" cy="4480"/>
            </a:xfrm>
            <a:custGeom>
              <a:avLst/>
              <a:gdLst>
                <a:gd name="T0" fmla="*/ 0 w 6400"/>
                <a:gd name="T1" fmla="*/ 4480 h 4480"/>
                <a:gd name="T2" fmla="*/ 6400 w 6400"/>
                <a:gd name="T3" fmla="*/ 0 h 4480"/>
                <a:gd name="T4" fmla="*/ 6160 w 6400"/>
                <a:gd name="T5" fmla="*/ 4000 h 4480"/>
                <a:gd name="T6" fmla="*/ 6136 w 6400"/>
                <a:gd name="T7" fmla="*/ 4002 h 4480"/>
                <a:gd name="T8" fmla="*/ 6088 w 6400"/>
                <a:gd name="T9" fmla="*/ 4010 h 4480"/>
                <a:gd name="T10" fmla="*/ 6046 w 6400"/>
                <a:gd name="T11" fmla="*/ 4028 h 4480"/>
                <a:gd name="T12" fmla="*/ 6008 w 6400"/>
                <a:gd name="T13" fmla="*/ 4054 h 4480"/>
                <a:gd name="T14" fmla="*/ 5974 w 6400"/>
                <a:gd name="T15" fmla="*/ 4088 h 4480"/>
                <a:gd name="T16" fmla="*/ 5948 w 6400"/>
                <a:gd name="T17" fmla="*/ 4126 h 4480"/>
                <a:gd name="T18" fmla="*/ 5930 w 6400"/>
                <a:gd name="T19" fmla="*/ 4168 h 4480"/>
                <a:gd name="T20" fmla="*/ 5922 w 6400"/>
                <a:gd name="T21" fmla="*/ 4216 h 4480"/>
                <a:gd name="T22" fmla="*/ 5920 w 6400"/>
                <a:gd name="T23" fmla="*/ 4240 h 4480"/>
                <a:gd name="T24" fmla="*/ 5924 w 6400"/>
                <a:gd name="T25" fmla="*/ 4282 h 4480"/>
                <a:gd name="T26" fmla="*/ 5934 w 6400"/>
                <a:gd name="T27" fmla="*/ 4320 h 4480"/>
                <a:gd name="T28" fmla="*/ 466 w 6400"/>
                <a:gd name="T29" fmla="*/ 4320 h 4480"/>
                <a:gd name="T30" fmla="*/ 476 w 6400"/>
                <a:gd name="T31" fmla="*/ 4282 h 4480"/>
                <a:gd name="T32" fmla="*/ 480 w 6400"/>
                <a:gd name="T33" fmla="*/ 4240 h 4480"/>
                <a:gd name="T34" fmla="*/ 478 w 6400"/>
                <a:gd name="T35" fmla="*/ 4216 h 4480"/>
                <a:gd name="T36" fmla="*/ 470 w 6400"/>
                <a:gd name="T37" fmla="*/ 4168 h 4480"/>
                <a:gd name="T38" fmla="*/ 452 w 6400"/>
                <a:gd name="T39" fmla="*/ 4126 h 4480"/>
                <a:gd name="T40" fmla="*/ 426 w 6400"/>
                <a:gd name="T41" fmla="*/ 4088 h 4480"/>
                <a:gd name="T42" fmla="*/ 392 w 6400"/>
                <a:gd name="T43" fmla="*/ 4054 h 4480"/>
                <a:gd name="T44" fmla="*/ 354 w 6400"/>
                <a:gd name="T45" fmla="*/ 4028 h 4480"/>
                <a:gd name="T46" fmla="*/ 312 w 6400"/>
                <a:gd name="T47" fmla="*/ 4010 h 4480"/>
                <a:gd name="T48" fmla="*/ 264 w 6400"/>
                <a:gd name="T49" fmla="*/ 4002 h 4480"/>
                <a:gd name="T50" fmla="*/ 240 w 6400"/>
                <a:gd name="T51" fmla="*/ 4000 h 4480"/>
                <a:gd name="T52" fmla="*/ 198 w 6400"/>
                <a:gd name="T53" fmla="*/ 4004 h 4480"/>
                <a:gd name="T54" fmla="*/ 160 w 6400"/>
                <a:gd name="T55" fmla="*/ 4014 h 4480"/>
                <a:gd name="T56" fmla="*/ 160 w 6400"/>
                <a:gd name="T57" fmla="*/ 466 h 4480"/>
                <a:gd name="T58" fmla="*/ 198 w 6400"/>
                <a:gd name="T59" fmla="*/ 476 h 4480"/>
                <a:gd name="T60" fmla="*/ 240 w 6400"/>
                <a:gd name="T61" fmla="*/ 480 h 4480"/>
                <a:gd name="T62" fmla="*/ 264 w 6400"/>
                <a:gd name="T63" fmla="*/ 478 h 4480"/>
                <a:gd name="T64" fmla="*/ 312 w 6400"/>
                <a:gd name="T65" fmla="*/ 470 h 4480"/>
                <a:gd name="T66" fmla="*/ 354 w 6400"/>
                <a:gd name="T67" fmla="*/ 452 h 4480"/>
                <a:gd name="T68" fmla="*/ 392 w 6400"/>
                <a:gd name="T69" fmla="*/ 426 h 4480"/>
                <a:gd name="T70" fmla="*/ 426 w 6400"/>
                <a:gd name="T71" fmla="*/ 392 h 4480"/>
                <a:gd name="T72" fmla="*/ 452 w 6400"/>
                <a:gd name="T73" fmla="*/ 354 h 4480"/>
                <a:gd name="T74" fmla="*/ 470 w 6400"/>
                <a:gd name="T75" fmla="*/ 312 h 4480"/>
                <a:gd name="T76" fmla="*/ 478 w 6400"/>
                <a:gd name="T77" fmla="*/ 264 h 4480"/>
                <a:gd name="T78" fmla="*/ 480 w 6400"/>
                <a:gd name="T79" fmla="*/ 240 h 4480"/>
                <a:gd name="T80" fmla="*/ 476 w 6400"/>
                <a:gd name="T81" fmla="*/ 198 h 4480"/>
                <a:gd name="T82" fmla="*/ 466 w 6400"/>
                <a:gd name="T83" fmla="*/ 160 h 4480"/>
                <a:gd name="T84" fmla="*/ 5934 w 6400"/>
                <a:gd name="T85" fmla="*/ 160 h 4480"/>
                <a:gd name="T86" fmla="*/ 5924 w 6400"/>
                <a:gd name="T87" fmla="*/ 198 h 4480"/>
                <a:gd name="T88" fmla="*/ 5920 w 6400"/>
                <a:gd name="T89" fmla="*/ 240 h 4480"/>
                <a:gd name="T90" fmla="*/ 5922 w 6400"/>
                <a:gd name="T91" fmla="*/ 264 h 4480"/>
                <a:gd name="T92" fmla="*/ 5930 w 6400"/>
                <a:gd name="T93" fmla="*/ 312 h 4480"/>
                <a:gd name="T94" fmla="*/ 5948 w 6400"/>
                <a:gd name="T95" fmla="*/ 354 h 4480"/>
                <a:gd name="T96" fmla="*/ 5974 w 6400"/>
                <a:gd name="T97" fmla="*/ 392 h 4480"/>
                <a:gd name="T98" fmla="*/ 6008 w 6400"/>
                <a:gd name="T99" fmla="*/ 426 h 4480"/>
                <a:gd name="T100" fmla="*/ 6046 w 6400"/>
                <a:gd name="T101" fmla="*/ 452 h 4480"/>
                <a:gd name="T102" fmla="*/ 6088 w 6400"/>
                <a:gd name="T103" fmla="*/ 470 h 4480"/>
                <a:gd name="T104" fmla="*/ 6136 w 6400"/>
                <a:gd name="T105" fmla="*/ 478 h 4480"/>
                <a:gd name="T106" fmla="*/ 6160 w 6400"/>
                <a:gd name="T107" fmla="*/ 480 h 4480"/>
                <a:gd name="T108" fmla="*/ 6202 w 6400"/>
                <a:gd name="T109" fmla="*/ 476 h 4480"/>
                <a:gd name="T110" fmla="*/ 6240 w 6400"/>
                <a:gd name="T111" fmla="*/ 466 h 4480"/>
                <a:gd name="T112" fmla="*/ 6240 w 6400"/>
                <a:gd name="T113" fmla="*/ 4014 h 4480"/>
                <a:gd name="T114" fmla="*/ 6202 w 6400"/>
                <a:gd name="T115" fmla="*/ 4004 h 4480"/>
                <a:gd name="T116" fmla="*/ 6160 w 6400"/>
                <a:gd name="T117" fmla="*/ 4000 h 4480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6400"/>
                <a:gd name="T178" fmla="*/ 0 h 4480"/>
                <a:gd name="T179" fmla="*/ 6400 w 6400"/>
                <a:gd name="T180" fmla="*/ 4480 h 4480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6400" h="4480">
                  <a:moveTo>
                    <a:pt x="0" y="0"/>
                  </a:moveTo>
                  <a:lnTo>
                    <a:pt x="0" y="4480"/>
                  </a:lnTo>
                  <a:lnTo>
                    <a:pt x="6400" y="4480"/>
                  </a:lnTo>
                  <a:lnTo>
                    <a:pt x="6400" y="0"/>
                  </a:lnTo>
                  <a:lnTo>
                    <a:pt x="0" y="0"/>
                  </a:lnTo>
                  <a:close/>
                  <a:moveTo>
                    <a:pt x="6160" y="4000"/>
                  </a:moveTo>
                  <a:lnTo>
                    <a:pt x="6160" y="4000"/>
                  </a:lnTo>
                  <a:lnTo>
                    <a:pt x="6136" y="4002"/>
                  </a:lnTo>
                  <a:lnTo>
                    <a:pt x="6112" y="4004"/>
                  </a:lnTo>
                  <a:lnTo>
                    <a:pt x="6088" y="4010"/>
                  </a:lnTo>
                  <a:lnTo>
                    <a:pt x="6066" y="4018"/>
                  </a:lnTo>
                  <a:lnTo>
                    <a:pt x="6046" y="4028"/>
                  </a:lnTo>
                  <a:lnTo>
                    <a:pt x="6026" y="4040"/>
                  </a:lnTo>
                  <a:lnTo>
                    <a:pt x="6008" y="4054"/>
                  </a:lnTo>
                  <a:lnTo>
                    <a:pt x="5990" y="4070"/>
                  </a:lnTo>
                  <a:lnTo>
                    <a:pt x="5974" y="4088"/>
                  </a:lnTo>
                  <a:lnTo>
                    <a:pt x="5960" y="4106"/>
                  </a:lnTo>
                  <a:lnTo>
                    <a:pt x="5948" y="4126"/>
                  </a:lnTo>
                  <a:lnTo>
                    <a:pt x="5938" y="4146"/>
                  </a:lnTo>
                  <a:lnTo>
                    <a:pt x="5930" y="4168"/>
                  </a:lnTo>
                  <a:lnTo>
                    <a:pt x="5924" y="4192"/>
                  </a:lnTo>
                  <a:lnTo>
                    <a:pt x="5922" y="4216"/>
                  </a:lnTo>
                  <a:lnTo>
                    <a:pt x="5920" y="4240"/>
                  </a:lnTo>
                  <a:lnTo>
                    <a:pt x="5920" y="4260"/>
                  </a:lnTo>
                  <a:lnTo>
                    <a:pt x="5924" y="4282"/>
                  </a:lnTo>
                  <a:lnTo>
                    <a:pt x="5928" y="4300"/>
                  </a:lnTo>
                  <a:lnTo>
                    <a:pt x="5934" y="4320"/>
                  </a:lnTo>
                  <a:lnTo>
                    <a:pt x="466" y="4320"/>
                  </a:lnTo>
                  <a:lnTo>
                    <a:pt x="472" y="4300"/>
                  </a:lnTo>
                  <a:lnTo>
                    <a:pt x="476" y="4282"/>
                  </a:lnTo>
                  <a:lnTo>
                    <a:pt x="480" y="4260"/>
                  </a:lnTo>
                  <a:lnTo>
                    <a:pt x="480" y="4240"/>
                  </a:lnTo>
                  <a:lnTo>
                    <a:pt x="478" y="4216"/>
                  </a:lnTo>
                  <a:lnTo>
                    <a:pt x="476" y="4192"/>
                  </a:lnTo>
                  <a:lnTo>
                    <a:pt x="470" y="4168"/>
                  </a:lnTo>
                  <a:lnTo>
                    <a:pt x="462" y="4146"/>
                  </a:lnTo>
                  <a:lnTo>
                    <a:pt x="452" y="4126"/>
                  </a:lnTo>
                  <a:lnTo>
                    <a:pt x="440" y="4106"/>
                  </a:lnTo>
                  <a:lnTo>
                    <a:pt x="426" y="4088"/>
                  </a:lnTo>
                  <a:lnTo>
                    <a:pt x="410" y="4070"/>
                  </a:lnTo>
                  <a:lnTo>
                    <a:pt x="392" y="4054"/>
                  </a:lnTo>
                  <a:lnTo>
                    <a:pt x="374" y="4040"/>
                  </a:lnTo>
                  <a:lnTo>
                    <a:pt x="354" y="4028"/>
                  </a:lnTo>
                  <a:lnTo>
                    <a:pt x="334" y="4018"/>
                  </a:lnTo>
                  <a:lnTo>
                    <a:pt x="312" y="4010"/>
                  </a:lnTo>
                  <a:lnTo>
                    <a:pt x="288" y="4004"/>
                  </a:lnTo>
                  <a:lnTo>
                    <a:pt x="264" y="4002"/>
                  </a:lnTo>
                  <a:lnTo>
                    <a:pt x="240" y="4000"/>
                  </a:lnTo>
                  <a:lnTo>
                    <a:pt x="220" y="4000"/>
                  </a:lnTo>
                  <a:lnTo>
                    <a:pt x="198" y="4004"/>
                  </a:lnTo>
                  <a:lnTo>
                    <a:pt x="180" y="4008"/>
                  </a:lnTo>
                  <a:lnTo>
                    <a:pt x="160" y="4014"/>
                  </a:lnTo>
                  <a:lnTo>
                    <a:pt x="160" y="466"/>
                  </a:lnTo>
                  <a:lnTo>
                    <a:pt x="180" y="472"/>
                  </a:lnTo>
                  <a:lnTo>
                    <a:pt x="198" y="476"/>
                  </a:lnTo>
                  <a:lnTo>
                    <a:pt x="220" y="480"/>
                  </a:lnTo>
                  <a:lnTo>
                    <a:pt x="240" y="480"/>
                  </a:lnTo>
                  <a:lnTo>
                    <a:pt x="264" y="478"/>
                  </a:lnTo>
                  <a:lnTo>
                    <a:pt x="288" y="476"/>
                  </a:lnTo>
                  <a:lnTo>
                    <a:pt x="312" y="470"/>
                  </a:lnTo>
                  <a:lnTo>
                    <a:pt x="334" y="462"/>
                  </a:lnTo>
                  <a:lnTo>
                    <a:pt x="354" y="452"/>
                  </a:lnTo>
                  <a:lnTo>
                    <a:pt x="374" y="440"/>
                  </a:lnTo>
                  <a:lnTo>
                    <a:pt x="392" y="426"/>
                  </a:lnTo>
                  <a:lnTo>
                    <a:pt x="410" y="410"/>
                  </a:lnTo>
                  <a:lnTo>
                    <a:pt x="426" y="392"/>
                  </a:lnTo>
                  <a:lnTo>
                    <a:pt x="440" y="374"/>
                  </a:lnTo>
                  <a:lnTo>
                    <a:pt x="452" y="354"/>
                  </a:lnTo>
                  <a:lnTo>
                    <a:pt x="462" y="334"/>
                  </a:lnTo>
                  <a:lnTo>
                    <a:pt x="470" y="312"/>
                  </a:lnTo>
                  <a:lnTo>
                    <a:pt x="476" y="288"/>
                  </a:lnTo>
                  <a:lnTo>
                    <a:pt x="478" y="264"/>
                  </a:lnTo>
                  <a:lnTo>
                    <a:pt x="480" y="240"/>
                  </a:lnTo>
                  <a:lnTo>
                    <a:pt x="480" y="220"/>
                  </a:lnTo>
                  <a:lnTo>
                    <a:pt x="476" y="198"/>
                  </a:lnTo>
                  <a:lnTo>
                    <a:pt x="472" y="180"/>
                  </a:lnTo>
                  <a:lnTo>
                    <a:pt x="466" y="160"/>
                  </a:lnTo>
                  <a:lnTo>
                    <a:pt x="5934" y="160"/>
                  </a:lnTo>
                  <a:lnTo>
                    <a:pt x="5928" y="180"/>
                  </a:lnTo>
                  <a:lnTo>
                    <a:pt x="5924" y="198"/>
                  </a:lnTo>
                  <a:lnTo>
                    <a:pt x="5920" y="220"/>
                  </a:lnTo>
                  <a:lnTo>
                    <a:pt x="5920" y="240"/>
                  </a:lnTo>
                  <a:lnTo>
                    <a:pt x="5922" y="264"/>
                  </a:lnTo>
                  <a:lnTo>
                    <a:pt x="5924" y="288"/>
                  </a:lnTo>
                  <a:lnTo>
                    <a:pt x="5930" y="312"/>
                  </a:lnTo>
                  <a:lnTo>
                    <a:pt x="5938" y="334"/>
                  </a:lnTo>
                  <a:lnTo>
                    <a:pt x="5948" y="354"/>
                  </a:lnTo>
                  <a:lnTo>
                    <a:pt x="5960" y="374"/>
                  </a:lnTo>
                  <a:lnTo>
                    <a:pt x="5974" y="392"/>
                  </a:lnTo>
                  <a:lnTo>
                    <a:pt x="5990" y="410"/>
                  </a:lnTo>
                  <a:lnTo>
                    <a:pt x="6008" y="426"/>
                  </a:lnTo>
                  <a:lnTo>
                    <a:pt x="6026" y="440"/>
                  </a:lnTo>
                  <a:lnTo>
                    <a:pt x="6046" y="452"/>
                  </a:lnTo>
                  <a:lnTo>
                    <a:pt x="6066" y="462"/>
                  </a:lnTo>
                  <a:lnTo>
                    <a:pt x="6088" y="470"/>
                  </a:lnTo>
                  <a:lnTo>
                    <a:pt x="6112" y="476"/>
                  </a:lnTo>
                  <a:lnTo>
                    <a:pt x="6136" y="478"/>
                  </a:lnTo>
                  <a:lnTo>
                    <a:pt x="6160" y="480"/>
                  </a:lnTo>
                  <a:lnTo>
                    <a:pt x="6180" y="480"/>
                  </a:lnTo>
                  <a:lnTo>
                    <a:pt x="6202" y="476"/>
                  </a:lnTo>
                  <a:lnTo>
                    <a:pt x="6220" y="472"/>
                  </a:lnTo>
                  <a:lnTo>
                    <a:pt x="6240" y="466"/>
                  </a:lnTo>
                  <a:lnTo>
                    <a:pt x="6240" y="4014"/>
                  </a:lnTo>
                  <a:lnTo>
                    <a:pt x="6220" y="4008"/>
                  </a:lnTo>
                  <a:lnTo>
                    <a:pt x="6202" y="4004"/>
                  </a:lnTo>
                  <a:lnTo>
                    <a:pt x="6180" y="4000"/>
                  </a:lnTo>
                  <a:lnTo>
                    <a:pt x="6160" y="4000"/>
                  </a:lnTo>
                  <a:close/>
                </a:path>
              </a:pathLst>
            </a:custGeom>
            <a:solidFill>
              <a:srgbClr val="0066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593" name="Freeform 5"/>
            <p:cNvSpPr>
              <a:spLocks noChangeAspect="1" noEditPoints="1"/>
            </p:cNvSpPr>
            <p:nvPr/>
          </p:nvSpPr>
          <p:spPr bwMode="auto">
            <a:xfrm>
              <a:off x="304" y="304"/>
              <a:ext cx="5792" cy="3872"/>
            </a:xfrm>
            <a:custGeom>
              <a:avLst/>
              <a:gdLst>
                <a:gd name="T0" fmla="*/ 308 w 5792"/>
                <a:gd name="T1" fmla="*/ 3850 h 3872"/>
                <a:gd name="T2" fmla="*/ 320 w 5792"/>
                <a:gd name="T3" fmla="*/ 3776 h 3872"/>
                <a:gd name="T4" fmla="*/ 310 w 5792"/>
                <a:gd name="T5" fmla="*/ 3710 h 3872"/>
                <a:gd name="T6" fmla="*/ 268 w 5792"/>
                <a:gd name="T7" fmla="*/ 3634 h 3872"/>
                <a:gd name="T8" fmla="*/ 202 w 5792"/>
                <a:gd name="T9" fmla="*/ 3580 h 3872"/>
                <a:gd name="T10" fmla="*/ 118 w 5792"/>
                <a:gd name="T11" fmla="*/ 3554 h 3872"/>
                <a:gd name="T12" fmla="*/ 58 w 5792"/>
                <a:gd name="T13" fmla="*/ 3556 h 3872"/>
                <a:gd name="T14" fmla="*/ 0 w 5792"/>
                <a:gd name="T15" fmla="*/ 300 h 3872"/>
                <a:gd name="T16" fmla="*/ 58 w 5792"/>
                <a:gd name="T17" fmla="*/ 316 h 3872"/>
                <a:gd name="T18" fmla="*/ 118 w 5792"/>
                <a:gd name="T19" fmla="*/ 318 h 3872"/>
                <a:gd name="T20" fmla="*/ 202 w 5792"/>
                <a:gd name="T21" fmla="*/ 292 h 3872"/>
                <a:gd name="T22" fmla="*/ 268 w 5792"/>
                <a:gd name="T23" fmla="*/ 238 h 3872"/>
                <a:gd name="T24" fmla="*/ 310 w 5792"/>
                <a:gd name="T25" fmla="*/ 162 h 3872"/>
                <a:gd name="T26" fmla="*/ 320 w 5792"/>
                <a:gd name="T27" fmla="*/ 96 h 3872"/>
                <a:gd name="T28" fmla="*/ 308 w 5792"/>
                <a:gd name="T29" fmla="*/ 22 h 3872"/>
                <a:gd name="T30" fmla="*/ 5484 w 5792"/>
                <a:gd name="T31" fmla="*/ 22 h 3872"/>
                <a:gd name="T32" fmla="*/ 5472 w 5792"/>
                <a:gd name="T33" fmla="*/ 96 h 3872"/>
                <a:gd name="T34" fmla="*/ 5482 w 5792"/>
                <a:gd name="T35" fmla="*/ 162 h 3872"/>
                <a:gd name="T36" fmla="*/ 5524 w 5792"/>
                <a:gd name="T37" fmla="*/ 238 h 3872"/>
                <a:gd name="T38" fmla="*/ 5590 w 5792"/>
                <a:gd name="T39" fmla="*/ 292 h 3872"/>
                <a:gd name="T40" fmla="*/ 5674 w 5792"/>
                <a:gd name="T41" fmla="*/ 318 h 3872"/>
                <a:gd name="T42" fmla="*/ 5734 w 5792"/>
                <a:gd name="T43" fmla="*/ 316 h 3872"/>
                <a:gd name="T44" fmla="*/ 5792 w 5792"/>
                <a:gd name="T45" fmla="*/ 3572 h 3872"/>
                <a:gd name="T46" fmla="*/ 5734 w 5792"/>
                <a:gd name="T47" fmla="*/ 3556 h 3872"/>
                <a:gd name="T48" fmla="*/ 5674 w 5792"/>
                <a:gd name="T49" fmla="*/ 3554 h 3872"/>
                <a:gd name="T50" fmla="*/ 5590 w 5792"/>
                <a:gd name="T51" fmla="*/ 3580 h 3872"/>
                <a:gd name="T52" fmla="*/ 5524 w 5792"/>
                <a:gd name="T53" fmla="*/ 3634 h 3872"/>
                <a:gd name="T54" fmla="*/ 5482 w 5792"/>
                <a:gd name="T55" fmla="*/ 3710 h 3872"/>
                <a:gd name="T56" fmla="*/ 5472 w 5792"/>
                <a:gd name="T57" fmla="*/ 3776 h 3872"/>
                <a:gd name="T58" fmla="*/ 5484 w 5792"/>
                <a:gd name="T59" fmla="*/ 3850 h 3872"/>
                <a:gd name="T60" fmla="*/ 5448 w 5792"/>
                <a:gd name="T61" fmla="*/ 3840 h 3872"/>
                <a:gd name="T62" fmla="*/ 5440 w 5792"/>
                <a:gd name="T63" fmla="*/ 3776 h 3872"/>
                <a:gd name="T64" fmla="*/ 5460 w 5792"/>
                <a:gd name="T65" fmla="*/ 3676 h 3872"/>
                <a:gd name="T66" fmla="*/ 5516 w 5792"/>
                <a:gd name="T67" fmla="*/ 3596 h 3872"/>
                <a:gd name="T68" fmla="*/ 5596 w 5792"/>
                <a:gd name="T69" fmla="*/ 3540 h 3872"/>
                <a:gd name="T70" fmla="*/ 5696 w 5792"/>
                <a:gd name="T71" fmla="*/ 3520 h 3872"/>
                <a:gd name="T72" fmla="*/ 5760 w 5792"/>
                <a:gd name="T73" fmla="*/ 344 h 3872"/>
                <a:gd name="T74" fmla="*/ 5696 w 5792"/>
                <a:gd name="T75" fmla="*/ 352 h 3872"/>
                <a:gd name="T76" fmla="*/ 5596 w 5792"/>
                <a:gd name="T77" fmla="*/ 332 h 3872"/>
                <a:gd name="T78" fmla="*/ 5516 w 5792"/>
                <a:gd name="T79" fmla="*/ 276 h 3872"/>
                <a:gd name="T80" fmla="*/ 5460 w 5792"/>
                <a:gd name="T81" fmla="*/ 196 h 3872"/>
                <a:gd name="T82" fmla="*/ 5440 w 5792"/>
                <a:gd name="T83" fmla="*/ 96 h 3872"/>
                <a:gd name="T84" fmla="*/ 344 w 5792"/>
                <a:gd name="T85" fmla="*/ 32 h 3872"/>
                <a:gd name="T86" fmla="*/ 352 w 5792"/>
                <a:gd name="T87" fmla="*/ 96 h 3872"/>
                <a:gd name="T88" fmla="*/ 332 w 5792"/>
                <a:gd name="T89" fmla="*/ 196 h 3872"/>
                <a:gd name="T90" fmla="*/ 276 w 5792"/>
                <a:gd name="T91" fmla="*/ 276 h 3872"/>
                <a:gd name="T92" fmla="*/ 196 w 5792"/>
                <a:gd name="T93" fmla="*/ 332 h 3872"/>
                <a:gd name="T94" fmla="*/ 96 w 5792"/>
                <a:gd name="T95" fmla="*/ 352 h 3872"/>
                <a:gd name="T96" fmla="*/ 32 w 5792"/>
                <a:gd name="T97" fmla="*/ 3528 h 3872"/>
                <a:gd name="T98" fmla="*/ 96 w 5792"/>
                <a:gd name="T99" fmla="*/ 3520 h 3872"/>
                <a:gd name="T100" fmla="*/ 196 w 5792"/>
                <a:gd name="T101" fmla="*/ 3540 h 3872"/>
                <a:gd name="T102" fmla="*/ 276 w 5792"/>
                <a:gd name="T103" fmla="*/ 3596 h 3872"/>
                <a:gd name="T104" fmla="*/ 332 w 5792"/>
                <a:gd name="T105" fmla="*/ 3676 h 3872"/>
                <a:gd name="T106" fmla="*/ 352 w 5792"/>
                <a:gd name="T107" fmla="*/ 3776 h 3872"/>
                <a:gd name="T108" fmla="*/ 344 w 5792"/>
                <a:gd name="T109" fmla="*/ 3840 h 387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5792"/>
                <a:gd name="T166" fmla="*/ 0 h 3872"/>
                <a:gd name="T167" fmla="*/ 5792 w 5792"/>
                <a:gd name="T168" fmla="*/ 3872 h 3872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5792" h="3872">
                  <a:moveTo>
                    <a:pt x="5492" y="3872"/>
                  </a:moveTo>
                  <a:lnTo>
                    <a:pt x="300" y="3872"/>
                  </a:lnTo>
                  <a:lnTo>
                    <a:pt x="308" y="3850"/>
                  </a:lnTo>
                  <a:lnTo>
                    <a:pt x="312" y="3832"/>
                  </a:lnTo>
                  <a:lnTo>
                    <a:pt x="316" y="3814"/>
                  </a:lnTo>
                  <a:lnTo>
                    <a:pt x="320" y="3796"/>
                  </a:lnTo>
                  <a:lnTo>
                    <a:pt x="320" y="3776"/>
                  </a:lnTo>
                  <a:lnTo>
                    <a:pt x="318" y="3754"/>
                  </a:lnTo>
                  <a:lnTo>
                    <a:pt x="316" y="3730"/>
                  </a:lnTo>
                  <a:lnTo>
                    <a:pt x="310" y="3710"/>
                  </a:lnTo>
                  <a:lnTo>
                    <a:pt x="302" y="3688"/>
                  </a:lnTo>
                  <a:lnTo>
                    <a:pt x="292" y="3670"/>
                  </a:lnTo>
                  <a:lnTo>
                    <a:pt x="282" y="3650"/>
                  </a:lnTo>
                  <a:lnTo>
                    <a:pt x="268" y="3634"/>
                  </a:lnTo>
                  <a:lnTo>
                    <a:pt x="254" y="3618"/>
                  </a:lnTo>
                  <a:lnTo>
                    <a:pt x="238" y="3604"/>
                  </a:lnTo>
                  <a:lnTo>
                    <a:pt x="222" y="3590"/>
                  </a:lnTo>
                  <a:lnTo>
                    <a:pt x="202" y="3580"/>
                  </a:lnTo>
                  <a:lnTo>
                    <a:pt x="184" y="3570"/>
                  </a:lnTo>
                  <a:lnTo>
                    <a:pt x="162" y="3562"/>
                  </a:lnTo>
                  <a:lnTo>
                    <a:pt x="142" y="3556"/>
                  </a:lnTo>
                  <a:lnTo>
                    <a:pt x="118" y="3554"/>
                  </a:lnTo>
                  <a:lnTo>
                    <a:pt x="96" y="3552"/>
                  </a:lnTo>
                  <a:lnTo>
                    <a:pt x="76" y="3552"/>
                  </a:lnTo>
                  <a:lnTo>
                    <a:pt x="58" y="3556"/>
                  </a:lnTo>
                  <a:lnTo>
                    <a:pt x="40" y="3560"/>
                  </a:lnTo>
                  <a:lnTo>
                    <a:pt x="22" y="3564"/>
                  </a:lnTo>
                  <a:lnTo>
                    <a:pt x="0" y="3572"/>
                  </a:lnTo>
                  <a:lnTo>
                    <a:pt x="0" y="300"/>
                  </a:lnTo>
                  <a:lnTo>
                    <a:pt x="22" y="308"/>
                  </a:lnTo>
                  <a:lnTo>
                    <a:pt x="40" y="312"/>
                  </a:lnTo>
                  <a:lnTo>
                    <a:pt x="58" y="316"/>
                  </a:lnTo>
                  <a:lnTo>
                    <a:pt x="76" y="320"/>
                  </a:lnTo>
                  <a:lnTo>
                    <a:pt x="96" y="320"/>
                  </a:lnTo>
                  <a:lnTo>
                    <a:pt x="118" y="318"/>
                  </a:lnTo>
                  <a:lnTo>
                    <a:pt x="142" y="316"/>
                  </a:lnTo>
                  <a:lnTo>
                    <a:pt x="162" y="310"/>
                  </a:lnTo>
                  <a:lnTo>
                    <a:pt x="184" y="302"/>
                  </a:lnTo>
                  <a:lnTo>
                    <a:pt x="202" y="292"/>
                  </a:lnTo>
                  <a:lnTo>
                    <a:pt x="222" y="282"/>
                  </a:lnTo>
                  <a:lnTo>
                    <a:pt x="238" y="268"/>
                  </a:lnTo>
                  <a:lnTo>
                    <a:pt x="254" y="254"/>
                  </a:lnTo>
                  <a:lnTo>
                    <a:pt x="268" y="238"/>
                  </a:lnTo>
                  <a:lnTo>
                    <a:pt x="282" y="222"/>
                  </a:lnTo>
                  <a:lnTo>
                    <a:pt x="292" y="202"/>
                  </a:lnTo>
                  <a:lnTo>
                    <a:pt x="302" y="184"/>
                  </a:lnTo>
                  <a:lnTo>
                    <a:pt x="310" y="162"/>
                  </a:lnTo>
                  <a:lnTo>
                    <a:pt x="316" y="142"/>
                  </a:lnTo>
                  <a:lnTo>
                    <a:pt x="318" y="118"/>
                  </a:lnTo>
                  <a:lnTo>
                    <a:pt x="320" y="96"/>
                  </a:lnTo>
                  <a:lnTo>
                    <a:pt x="320" y="76"/>
                  </a:lnTo>
                  <a:lnTo>
                    <a:pt x="316" y="58"/>
                  </a:lnTo>
                  <a:lnTo>
                    <a:pt x="312" y="40"/>
                  </a:lnTo>
                  <a:lnTo>
                    <a:pt x="308" y="22"/>
                  </a:lnTo>
                  <a:lnTo>
                    <a:pt x="300" y="0"/>
                  </a:lnTo>
                  <a:lnTo>
                    <a:pt x="5492" y="0"/>
                  </a:lnTo>
                  <a:lnTo>
                    <a:pt x="5484" y="22"/>
                  </a:lnTo>
                  <a:lnTo>
                    <a:pt x="5480" y="40"/>
                  </a:lnTo>
                  <a:lnTo>
                    <a:pt x="5476" y="58"/>
                  </a:lnTo>
                  <a:lnTo>
                    <a:pt x="5472" y="76"/>
                  </a:lnTo>
                  <a:lnTo>
                    <a:pt x="5472" y="96"/>
                  </a:lnTo>
                  <a:lnTo>
                    <a:pt x="5474" y="118"/>
                  </a:lnTo>
                  <a:lnTo>
                    <a:pt x="5476" y="142"/>
                  </a:lnTo>
                  <a:lnTo>
                    <a:pt x="5482" y="162"/>
                  </a:lnTo>
                  <a:lnTo>
                    <a:pt x="5490" y="184"/>
                  </a:lnTo>
                  <a:lnTo>
                    <a:pt x="5500" y="202"/>
                  </a:lnTo>
                  <a:lnTo>
                    <a:pt x="5510" y="222"/>
                  </a:lnTo>
                  <a:lnTo>
                    <a:pt x="5524" y="238"/>
                  </a:lnTo>
                  <a:lnTo>
                    <a:pt x="5538" y="254"/>
                  </a:lnTo>
                  <a:lnTo>
                    <a:pt x="5554" y="268"/>
                  </a:lnTo>
                  <a:lnTo>
                    <a:pt x="5570" y="282"/>
                  </a:lnTo>
                  <a:lnTo>
                    <a:pt x="5590" y="292"/>
                  </a:lnTo>
                  <a:lnTo>
                    <a:pt x="5608" y="302"/>
                  </a:lnTo>
                  <a:lnTo>
                    <a:pt x="5630" y="310"/>
                  </a:lnTo>
                  <a:lnTo>
                    <a:pt x="5650" y="316"/>
                  </a:lnTo>
                  <a:lnTo>
                    <a:pt x="5674" y="318"/>
                  </a:lnTo>
                  <a:lnTo>
                    <a:pt x="5696" y="320"/>
                  </a:lnTo>
                  <a:lnTo>
                    <a:pt x="5716" y="320"/>
                  </a:lnTo>
                  <a:lnTo>
                    <a:pt x="5734" y="316"/>
                  </a:lnTo>
                  <a:lnTo>
                    <a:pt x="5752" y="312"/>
                  </a:lnTo>
                  <a:lnTo>
                    <a:pt x="5770" y="308"/>
                  </a:lnTo>
                  <a:lnTo>
                    <a:pt x="5792" y="300"/>
                  </a:lnTo>
                  <a:lnTo>
                    <a:pt x="5792" y="3572"/>
                  </a:lnTo>
                  <a:lnTo>
                    <a:pt x="5770" y="3564"/>
                  </a:lnTo>
                  <a:lnTo>
                    <a:pt x="5752" y="3560"/>
                  </a:lnTo>
                  <a:lnTo>
                    <a:pt x="5734" y="3556"/>
                  </a:lnTo>
                  <a:lnTo>
                    <a:pt x="5716" y="3552"/>
                  </a:lnTo>
                  <a:lnTo>
                    <a:pt x="5696" y="3552"/>
                  </a:lnTo>
                  <a:lnTo>
                    <a:pt x="5674" y="3554"/>
                  </a:lnTo>
                  <a:lnTo>
                    <a:pt x="5650" y="3556"/>
                  </a:lnTo>
                  <a:lnTo>
                    <a:pt x="5630" y="3562"/>
                  </a:lnTo>
                  <a:lnTo>
                    <a:pt x="5608" y="3570"/>
                  </a:lnTo>
                  <a:lnTo>
                    <a:pt x="5590" y="3580"/>
                  </a:lnTo>
                  <a:lnTo>
                    <a:pt x="5570" y="3590"/>
                  </a:lnTo>
                  <a:lnTo>
                    <a:pt x="5554" y="3604"/>
                  </a:lnTo>
                  <a:lnTo>
                    <a:pt x="5538" y="3618"/>
                  </a:lnTo>
                  <a:lnTo>
                    <a:pt x="5524" y="3634"/>
                  </a:lnTo>
                  <a:lnTo>
                    <a:pt x="5510" y="3650"/>
                  </a:lnTo>
                  <a:lnTo>
                    <a:pt x="5500" y="3670"/>
                  </a:lnTo>
                  <a:lnTo>
                    <a:pt x="5490" y="3688"/>
                  </a:lnTo>
                  <a:lnTo>
                    <a:pt x="5482" y="3710"/>
                  </a:lnTo>
                  <a:lnTo>
                    <a:pt x="5476" y="3730"/>
                  </a:lnTo>
                  <a:lnTo>
                    <a:pt x="5474" y="3754"/>
                  </a:lnTo>
                  <a:lnTo>
                    <a:pt x="5472" y="3776"/>
                  </a:lnTo>
                  <a:lnTo>
                    <a:pt x="5472" y="3796"/>
                  </a:lnTo>
                  <a:lnTo>
                    <a:pt x="5476" y="3814"/>
                  </a:lnTo>
                  <a:lnTo>
                    <a:pt x="5480" y="3832"/>
                  </a:lnTo>
                  <a:lnTo>
                    <a:pt x="5484" y="3850"/>
                  </a:lnTo>
                  <a:lnTo>
                    <a:pt x="5492" y="3872"/>
                  </a:lnTo>
                  <a:close/>
                  <a:moveTo>
                    <a:pt x="344" y="3840"/>
                  </a:moveTo>
                  <a:lnTo>
                    <a:pt x="5448" y="3840"/>
                  </a:lnTo>
                  <a:lnTo>
                    <a:pt x="5442" y="3808"/>
                  </a:lnTo>
                  <a:lnTo>
                    <a:pt x="5440" y="3776"/>
                  </a:lnTo>
                  <a:lnTo>
                    <a:pt x="5442" y="3750"/>
                  </a:lnTo>
                  <a:lnTo>
                    <a:pt x="5446" y="3724"/>
                  </a:lnTo>
                  <a:lnTo>
                    <a:pt x="5452" y="3700"/>
                  </a:lnTo>
                  <a:lnTo>
                    <a:pt x="5460" y="3676"/>
                  </a:lnTo>
                  <a:lnTo>
                    <a:pt x="5470" y="3654"/>
                  </a:lnTo>
                  <a:lnTo>
                    <a:pt x="5484" y="3632"/>
                  </a:lnTo>
                  <a:lnTo>
                    <a:pt x="5498" y="3614"/>
                  </a:lnTo>
                  <a:lnTo>
                    <a:pt x="5516" y="3596"/>
                  </a:lnTo>
                  <a:lnTo>
                    <a:pt x="5534" y="3578"/>
                  </a:lnTo>
                  <a:lnTo>
                    <a:pt x="5552" y="3564"/>
                  </a:lnTo>
                  <a:lnTo>
                    <a:pt x="5574" y="3550"/>
                  </a:lnTo>
                  <a:lnTo>
                    <a:pt x="5596" y="3540"/>
                  </a:lnTo>
                  <a:lnTo>
                    <a:pt x="5620" y="3532"/>
                  </a:lnTo>
                  <a:lnTo>
                    <a:pt x="5644" y="3526"/>
                  </a:lnTo>
                  <a:lnTo>
                    <a:pt x="5670" y="3522"/>
                  </a:lnTo>
                  <a:lnTo>
                    <a:pt x="5696" y="3520"/>
                  </a:lnTo>
                  <a:lnTo>
                    <a:pt x="5728" y="3522"/>
                  </a:lnTo>
                  <a:lnTo>
                    <a:pt x="5760" y="3528"/>
                  </a:lnTo>
                  <a:lnTo>
                    <a:pt x="5760" y="344"/>
                  </a:lnTo>
                  <a:lnTo>
                    <a:pt x="5728" y="350"/>
                  </a:lnTo>
                  <a:lnTo>
                    <a:pt x="5696" y="352"/>
                  </a:lnTo>
                  <a:lnTo>
                    <a:pt x="5670" y="350"/>
                  </a:lnTo>
                  <a:lnTo>
                    <a:pt x="5644" y="346"/>
                  </a:lnTo>
                  <a:lnTo>
                    <a:pt x="5620" y="340"/>
                  </a:lnTo>
                  <a:lnTo>
                    <a:pt x="5596" y="332"/>
                  </a:lnTo>
                  <a:lnTo>
                    <a:pt x="5574" y="322"/>
                  </a:lnTo>
                  <a:lnTo>
                    <a:pt x="5552" y="308"/>
                  </a:lnTo>
                  <a:lnTo>
                    <a:pt x="5534" y="294"/>
                  </a:lnTo>
                  <a:lnTo>
                    <a:pt x="5516" y="276"/>
                  </a:lnTo>
                  <a:lnTo>
                    <a:pt x="5498" y="258"/>
                  </a:lnTo>
                  <a:lnTo>
                    <a:pt x="5484" y="240"/>
                  </a:lnTo>
                  <a:lnTo>
                    <a:pt x="5470" y="218"/>
                  </a:lnTo>
                  <a:lnTo>
                    <a:pt x="5460" y="196"/>
                  </a:lnTo>
                  <a:lnTo>
                    <a:pt x="5452" y="172"/>
                  </a:lnTo>
                  <a:lnTo>
                    <a:pt x="5446" y="148"/>
                  </a:lnTo>
                  <a:lnTo>
                    <a:pt x="5442" y="122"/>
                  </a:lnTo>
                  <a:lnTo>
                    <a:pt x="5440" y="96"/>
                  </a:lnTo>
                  <a:lnTo>
                    <a:pt x="5442" y="64"/>
                  </a:lnTo>
                  <a:lnTo>
                    <a:pt x="5448" y="32"/>
                  </a:lnTo>
                  <a:lnTo>
                    <a:pt x="344" y="32"/>
                  </a:lnTo>
                  <a:lnTo>
                    <a:pt x="350" y="64"/>
                  </a:lnTo>
                  <a:lnTo>
                    <a:pt x="352" y="96"/>
                  </a:lnTo>
                  <a:lnTo>
                    <a:pt x="350" y="122"/>
                  </a:lnTo>
                  <a:lnTo>
                    <a:pt x="346" y="148"/>
                  </a:lnTo>
                  <a:lnTo>
                    <a:pt x="340" y="172"/>
                  </a:lnTo>
                  <a:lnTo>
                    <a:pt x="332" y="196"/>
                  </a:lnTo>
                  <a:lnTo>
                    <a:pt x="322" y="218"/>
                  </a:lnTo>
                  <a:lnTo>
                    <a:pt x="308" y="240"/>
                  </a:lnTo>
                  <a:lnTo>
                    <a:pt x="294" y="258"/>
                  </a:lnTo>
                  <a:lnTo>
                    <a:pt x="276" y="276"/>
                  </a:lnTo>
                  <a:lnTo>
                    <a:pt x="258" y="294"/>
                  </a:lnTo>
                  <a:lnTo>
                    <a:pt x="240" y="308"/>
                  </a:lnTo>
                  <a:lnTo>
                    <a:pt x="218" y="322"/>
                  </a:lnTo>
                  <a:lnTo>
                    <a:pt x="196" y="332"/>
                  </a:lnTo>
                  <a:lnTo>
                    <a:pt x="172" y="340"/>
                  </a:lnTo>
                  <a:lnTo>
                    <a:pt x="148" y="346"/>
                  </a:lnTo>
                  <a:lnTo>
                    <a:pt x="122" y="350"/>
                  </a:lnTo>
                  <a:lnTo>
                    <a:pt x="96" y="352"/>
                  </a:lnTo>
                  <a:lnTo>
                    <a:pt x="64" y="350"/>
                  </a:lnTo>
                  <a:lnTo>
                    <a:pt x="32" y="344"/>
                  </a:lnTo>
                  <a:lnTo>
                    <a:pt x="32" y="3528"/>
                  </a:lnTo>
                  <a:lnTo>
                    <a:pt x="64" y="3522"/>
                  </a:lnTo>
                  <a:lnTo>
                    <a:pt x="96" y="3520"/>
                  </a:lnTo>
                  <a:lnTo>
                    <a:pt x="122" y="3522"/>
                  </a:lnTo>
                  <a:lnTo>
                    <a:pt x="148" y="3526"/>
                  </a:lnTo>
                  <a:lnTo>
                    <a:pt x="172" y="3532"/>
                  </a:lnTo>
                  <a:lnTo>
                    <a:pt x="196" y="3540"/>
                  </a:lnTo>
                  <a:lnTo>
                    <a:pt x="218" y="3550"/>
                  </a:lnTo>
                  <a:lnTo>
                    <a:pt x="240" y="3564"/>
                  </a:lnTo>
                  <a:lnTo>
                    <a:pt x="258" y="3578"/>
                  </a:lnTo>
                  <a:lnTo>
                    <a:pt x="276" y="3596"/>
                  </a:lnTo>
                  <a:lnTo>
                    <a:pt x="294" y="3614"/>
                  </a:lnTo>
                  <a:lnTo>
                    <a:pt x="308" y="3632"/>
                  </a:lnTo>
                  <a:lnTo>
                    <a:pt x="322" y="3654"/>
                  </a:lnTo>
                  <a:lnTo>
                    <a:pt x="332" y="3676"/>
                  </a:lnTo>
                  <a:lnTo>
                    <a:pt x="340" y="3700"/>
                  </a:lnTo>
                  <a:lnTo>
                    <a:pt x="346" y="3724"/>
                  </a:lnTo>
                  <a:lnTo>
                    <a:pt x="350" y="3750"/>
                  </a:lnTo>
                  <a:lnTo>
                    <a:pt x="352" y="3776"/>
                  </a:lnTo>
                  <a:lnTo>
                    <a:pt x="350" y="3808"/>
                  </a:lnTo>
                  <a:lnTo>
                    <a:pt x="344" y="3840"/>
                  </a:lnTo>
                  <a:close/>
                </a:path>
              </a:pathLst>
            </a:custGeom>
            <a:solidFill>
              <a:srgbClr val="006699"/>
            </a:solidFill>
            <a:ln w="12700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4579" name="Прямоугольник 4"/>
          <p:cNvSpPr>
            <a:spLocks noChangeArrowheads="1"/>
          </p:cNvSpPr>
          <p:nvPr/>
        </p:nvSpPr>
        <p:spPr bwMode="auto">
          <a:xfrm>
            <a:off x="762000" y="914400"/>
            <a:ext cx="7643812" cy="2123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sz="3600" b="1" dirty="0" smtClean="0">
                <a:solidFill>
                  <a:srgbClr val="008000"/>
                </a:solidFill>
                <a:cs typeface="Times New Roman" pitchFamily="18" charset="0"/>
              </a:rPr>
              <a:t>Матеріальна точка </a:t>
            </a:r>
            <a:r>
              <a:rPr lang="uk-UA" sz="3200" b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– це фізична модель, яку використовують замість тіла, розмірами якого в умовах даної задачі можна знехтувати.</a:t>
            </a:r>
            <a:endParaRPr lang="ru-RU" sz="3200" b="1" dirty="0">
              <a:solidFill>
                <a:schemeClr val="tx2">
                  <a:lumMod val="75000"/>
                </a:schemeClr>
              </a:solidFill>
              <a:cs typeface="Times New Roman" pitchFamily="18" charset="0"/>
            </a:endParaRPr>
          </a:p>
        </p:txBody>
      </p:sp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3581400"/>
            <a:ext cx="3240360" cy="23119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3250" name="Picture 2" descr="https://sites.google.com/site/fizika10klascocos/_/rsrc/1445409973098/home/ks.png?height=277&amp;width=40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43400" y="3581400"/>
            <a:ext cx="3571875" cy="24797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602" name="Group 3"/>
          <p:cNvGrpSpPr>
            <a:grpSpLocks noChangeAspect="1"/>
          </p:cNvGrpSpPr>
          <p:nvPr/>
        </p:nvGrpSpPr>
        <p:grpSpPr bwMode="auto">
          <a:xfrm>
            <a:off x="123825" y="93663"/>
            <a:ext cx="8893175" cy="6670675"/>
            <a:chOff x="0" y="0"/>
            <a:chExt cx="6400" cy="4480"/>
          </a:xfrm>
        </p:grpSpPr>
        <p:sp>
          <p:nvSpPr>
            <p:cNvPr id="25606" name="Freeform 4"/>
            <p:cNvSpPr>
              <a:spLocks noChangeAspect="1" noEditPoints="1"/>
            </p:cNvSpPr>
            <p:nvPr/>
          </p:nvSpPr>
          <p:spPr bwMode="auto">
            <a:xfrm>
              <a:off x="0" y="0"/>
              <a:ext cx="6400" cy="4480"/>
            </a:xfrm>
            <a:custGeom>
              <a:avLst/>
              <a:gdLst>
                <a:gd name="T0" fmla="*/ 0 w 6400"/>
                <a:gd name="T1" fmla="*/ 4480 h 4480"/>
                <a:gd name="T2" fmla="*/ 6400 w 6400"/>
                <a:gd name="T3" fmla="*/ 0 h 4480"/>
                <a:gd name="T4" fmla="*/ 6160 w 6400"/>
                <a:gd name="T5" fmla="*/ 4000 h 4480"/>
                <a:gd name="T6" fmla="*/ 6136 w 6400"/>
                <a:gd name="T7" fmla="*/ 4002 h 4480"/>
                <a:gd name="T8" fmla="*/ 6088 w 6400"/>
                <a:gd name="T9" fmla="*/ 4010 h 4480"/>
                <a:gd name="T10" fmla="*/ 6046 w 6400"/>
                <a:gd name="T11" fmla="*/ 4028 h 4480"/>
                <a:gd name="T12" fmla="*/ 6008 w 6400"/>
                <a:gd name="T13" fmla="*/ 4054 h 4480"/>
                <a:gd name="T14" fmla="*/ 5974 w 6400"/>
                <a:gd name="T15" fmla="*/ 4088 h 4480"/>
                <a:gd name="T16" fmla="*/ 5948 w 6400"/>
                <a:gd name="T17" fmla="*/ 4126 h 4480"/>
                <a:gd name="T18" fmla="*/ 5930 w 6400"/>
                <a:gd name="T19" fmla="*/ 4168 h 4480"/>
                <a:gd name="T20" fmla="*/ 5922 w 6400"/>
                <a:gd name="T21" fmla="*/ 4216 h 4480"/>
                <a:gd name="T22" fmla="*/ 5920 w 6400"/>
                <a:gd name="T23" fmla="*/ 4240 h 4480"/>
                <a:gd name="T24" fmla="*/ 5924 w 6400"/>
                <a:gd name="T25" fmla="*/ 4282 h 4480"/>
                <a:gd name="T26" fmla="*/ 5934 w 6400"/>
                <a:gd name="T27" fmla="*/ 4320 h 4480"/>
                <a:gd name="T28" fmla="*/ 466 w 6400"/>
                <a:gd name="T29" fmla="*/ 4320 h 4480"/>
                <a:gd name="T30" fmla="*/ 476 w 6400"/>
                <a:gd name="T31" fmla="*/ 4282 h 4480"/>
                <a:gd name="T32" fmla="*/ 480 w 6400"/>
                <a:gd name="T33" fmla="*/ 4240 h 4480"/>
                <a:gd name="T34" fmla="*/ 478 w 6400"/>
                <a:gd name="T35" fmla="*/ 4216 h 4480"/>
                <a:gd name="T36" fmla="*/ 470 w 6400"/>
                <a:gd name="T37" fmla="*/ 4168 h 4480"/>
                <a:gd name="T38" fmla="*/ 452 w 6400"/>
                <a:gd name="T39" fmla="*/ 4126 h 4480"/>
                <a:gd name="T40" fmla="*/ 426 w 6400"/>
                <a:gd name="T41" fmla="*/ 4088 h 4480"/>
                <a:gd name="T42" fmla="*/ 392 w 6400"/>
                <a:gd name="T43" fmla="*/ 4054 h 4480"/>
                <a:gd name="T44" fmla="*/ 354 w 6400"/>
                <a:gd name="T45" fmla="*/ 4028 h 4480"/>
                <a:gd name="T46" fmla="*/ 312 w 6400"/>
                <a:gd name="T47" fmla="*/ 4010 h 4480"/>
                <a:gd name="T48" fmla="*/ 264 w 6400"/>
                <a:gd name="T49" fmla="*/ 4002 h 4480"/>
                <a:gd name="T50" fmla="*/ 240 w 6400"/>
                <a:gd name="T51" fmla="*/ 4000 h 4480"/>
                <a:gd name="T52" fmla="*/ 198 w 6400"/>
                <a:gd name="T53" fmla="*/ 4004 h 4480"/>
                <a:gd name="T54" fmla="*/ 160 w 6400"/>
                <a:gd name="T55" fmla="*/ 4014 h 4480"/>
                <a:gd name="T56" fmla="*/ 160 w 6400"/>
                <a:gd name="T57" fmla="*/ 466 h 4480"/>
                <a:gd name="T58" fmla="*/ 198 w 6400"/>
                <a:gd name="T59" fmla="*/ 476 h 4480"/>
                <a:gd name="T60" fmla="*/ 240 w 6400"/>
                <a:gd name="T61" fmla="*/ 480 h 4480"/>
                <a:gd name="T62" fmla="*/ 264 w 6400"/>
                <a:gd name="T63" fmla="*/ 478 h 4480"/>
                <a:gd name="T64" fmla="*/ 312 w 6400"/>
                <a:gd name="T65" fmla="*/ 470 h 4480"/>
                <a:gd name="T66" fmla="*/ 354 w 6400"/>
                <a:gd name="T67" fmla="*/ 452 h 4480"/>
                <a:gd name="T68" fmla="*/ 392 w 6400"/>
                <a:gd name="T69" fmla="*/ 426 h 4480"/>
                <a:gd name="T70" fmla="*/ 426 w 6400"/>
                <a:gd name="T71" fmla="*/ 392 h 4480"/>
                <a:gd name="T72" fmla="*/ 452 w 6400"/>
                <a:gd name="T73" fmla="*/ 354 h 4480"/>
                <a:gd name="T74" fmla="*/ 470 w 6400"/>
                <a:gd name="T75" fmla="*/ 312 h 4480"/>
                <a:gd name="T76" fmla="*/ 478 w 6400"/>
                <a:gd name="T77" fmla="*/ 264 h 4480"/>
                <a:gd name="T78" fmla="*/ 480 w 6400"/>
                <a:gd name="T79" fmla="*/ 240 h 4480"/>
                <a:gd name="T80" fmla="*/ 476 w 6400"/>
                <a:gd name="T81" fmla="*/ 198 h 4480"/>
                <a:gd name="T82" fmla="*/ 466 w 6400"/>
                <a:gd name="T83" fmla="*/ 160 h 4480"/>
                <a:gd name="T84" fmla="*/ 5934 w 6400"/>
                <a:gd name="T85" fmla="*/ 160 h 4480"/>
                <a:gd name="T86" fmla="*/ 5924 w 6400"/>
                <a:gd name="T87" fmla="*/ 198 h 4480"/>
                <a:gd name="T88" fmla="*/ 5920 w 6400"/>
                <a:gd name="T89" fmla="*/ 240 h 4480"/>
                <a:gd name="T90" fmla="*/ 5922 w 6400"/>
                <a:gd name="T91" fmla="*/ 264 h 4480"/>
                <a:gd name="T92" fmla="*/ 5930 w 6400"/>
                <a:gd name="T93" fmla="*/ 312 h 4480"/>
                <a:gd name="T94" fmla="*/ 5948 w 6400"/>
                <a:gd name="T95" fmla="*/ 354 h 4480"/>
                <a:gd name="T96" fmla="*/ 5974 w 6400"/>
                <a:gd name="T97" fmla="*/ 392 h 4480"/>
                <a:gd name="T98" fmla="*/ 6008 w 6400"/>
                <a:gd name="T99" fmla="*/ 426 h 4480"/>
                <a:gd name="T100" fmla="*/ 6046 w 6400"/>
                <a:gd name="T101" fmla="*/ 452 h 4480"/>
                <a:gd name="T102" fmla="*/ 6088 w 6400"/>
                <a:gd name="T103" fmla="*/ 470 h 4480"/>
                <a:gd name="T104" fmla="*/ 6136 w 6400"/>
                <a:gd name="T105" fmla="*/ 478 h 4480"/>
                <a:gd name="T106" fmla="*/ 6160 w 6400"/>
                <a:gd name="T107" fmla="*/ 480 h 4480"/>
                <a:gd name="T108" fmla="*/ 6202 w 6400"/>
                <a:gd name="T109" fmla="*/ 476 h 4480"/>
                <a:gd name="T110" fmla="*/ 6240 w 6400"/>
                <a:gd name="T111" fmla="*/ 466 h 4480"/>
                <a:gd name="T112" fmla="*/ 6240 w 6400"/>
                <a:gd name="T113" fmla="*/ 4014 h 4480"/>
                <a:gd name="T114" fmla="*/ 6202 w 6400"/>
                <a:gd name="T115" fmla="*/ 4004 h 4480"/>
                <a:gd name="T116" fmla="*/ 6160 w 6400"/>
                <a:gd name="T117" fmla="*/ 4000 h 4480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6400"/>
                <a:gd name="T178" fmla="*/ 0 h 4480"/>
                <a:gd name="T179" fmla="*/ 6400 w 6400"/>
                <a:gd name="T180" fmla="*/ 4480 h 4480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6400" h="4480">
                  <a:moveTo>
                    <a:pt x="0" y="0"/>
                  </a:moveTo>
                  <a:lnTo>
                    <a:pt x="0" y="4480"/>
                  </a:lnTo>
                  <a:lnTo>
                    <a:pt x="6400" y="4480"/>
                  </a:lnTo>
                  <a:lnTo>
                    <a:pt x="6400" y="0"/>
                  </a:lnTo>
                  <a:lnTo>
                    <a:pt x="0" y="0"/>
                  </a:lnTo>
                  <a:close/>
                  <a:moveTo>
                    <a:pt x="6160" y="4000"/>
                  </a:moveTo>
                  <a:lnTo>
                    <a:pt x="6160" y="4000"/>
                  </a:lnTo>
                  <a:lnTo>
                    <a:pt x="6136" y="4002"/>
                  </a:lnTo>
                  <a:lnTo>
                    <a:pt x="6112" y="4004"/>
                  </a:lnTo>
                  <a:lnTo>
                    <a:pt x="6088" y="4010"/>
                  </a:lnTo>
                  <a:lnTo>
                    <a:pt x="6066" y="4018"/>
                  </a:lnTo>
                  <a:lnTo>
                    <a:pt x="6046" y="4028"/>
                  </a:lnTo>
                  <a:lnTo>
                    <a:pt x="6026" y="4040"/>
                  </a:lnTo>
                  <a:lnTo>
                    <a:pt x="6008" y="4054"/>
                  </a:lnTo>
                  <a:lnTo>
                    <a:pt x="5990" y="4070"/>
                  </a:lnTo>
                  <a:lnTo>
                    <a:pt x="5974" y="4088"/>
                  </a:lnTo>
                  <a:lnTo>
                    <a:pt x="5960" y="4106"/>
                  </a:lnTo>
                  <a:lnTo>
                    <a:pt x="5948" y="4126"/>
                  </a:lnTo>
                  <a:lnTo>
                    <a:pt x="5938" y="4146"/>
                  </a:lnTo>
                  <a:lnTo>
                    <a:pt x="5930" y="4168"/>
                  </a:lnTo>
                  <a:lnTo>
                    <a:pt x="5924" y="4192"/>
                  </a:lnTo>
                  <a:lnTo>
                    <a:pt x="5922" y="4216"/>
                  </a:lnTo>
                  <a:lnTo>
                    <a:pt x="5920" y="4240"/>
                  </a:lnTo>
                  <a:lnTo>
                    <a:pt x="5920" y="4260"/>
                  </a:lnTo>
                  <a:lnTo>
                    <a:pt x="5924" y="4282"/>
                  </a:lnTo>
                  <a:lnTo>
                    <a:pt x="5928" y="4300"/>
                  </a:lnTo>
                  <a:lnTo>
                    <a:pt x="5934" y="4320"/>
                  </a:lnTo>
                  <a:lnTo>
                    <a:pt x="466" y="4320"/>
                  </a:lnTo>
                  <a:lnTo>
                    <a:pt x="472" y="4300"/>
                  </a:lnTo>
                  <a:lnTo>
                    <a:pt x="476" y="4282"/>
                  </a:lnTo>
                  <a:lnTo>
                    <a:pt x="480" y="4260"/>
                  </a:lnTo>
                  <a:lnTo>
                    <a:pt x="480" y="4240"/>
                  </a:lnTo>
                  <a:lnTo>
                    <a:pt x="478" y="4216"/>
                  </a:lnTo>
                  <a:lnTo>
                    <a:pt x="476" y="4192"/>
                  </a:lnTo>
                  <a:lnTo>
                    <a:pt x="470" y="4168"/>
                  </a:lnTo>
                  <a:lnTo>
                    <a:pt x="462" y="4146"/>
                  </a:lnTo>
                  <a:lnTo>
                    <a:pt x="452" y="4126"/>
                  </a:lnTo>
                  <a:lnTo>
                    <a:pt x="440" y="4106"/>
                  </a:lnTo>
                  <a:lnTo>
                    <a:pt x="426" y="4088"/>
                  </a:lnTo>
                  <a:lnTo>
                    <a:pt x="410" y="4070"/>
                  </a:lnTo>
                  <a:lnTo>
                    <a:pt x="392" y="4054"/>
                  </a:lnTo>
                  <a:lnTo>
                    <a:pt x="374" y="4040"/>
                  </a:lnTo>
                  <a:lnTo>
                    <a:pt x="354" y="4028"/>
                  </a:lnTo>
                  <a:lnTo>
                    <a:pt x="334" y="4018"/>
                  </a:lnTo>
                  <a:lnTo>
                    <a:pt x="312" y="4010"/>
                  </a:lnTo>
                  <a:lnTo>
                    <a:pt x="288" y="4004"/>
                  </a:lnTo>
                  <a:lnTo>
                    <a:pt x="264" y="4002"/>
                  </a:lnTo>
                  <a:lnTo>
                    <a:pt x="240" y="4000"/>
                  </a:lnTo>
                  <a:lnTo>
                    <a:pt x="220" y="4000"/>
                  </a:lnTo>
                  <a:lnTo>
                    <a:pt x="198" y="4004"/>
                  </a:lnTo>
                  <a:lnTo>
                    <a:pt x="180" y="4008"/>
                  </a:lnTo>
                  <a:lnTo>
                    <a:pt x="160" y="4014"/>
                  </a:lnTo>
                  <a:lnTo>
                    <a:pt x="160" y="466"/>
                  </a:lnTo>
                  <a:lnTo>
                    <a:pt x="180" y="472"/>
                  </a:lnTo>
                  <a:lnTo>
                    <a:pt x="198" y="476"/>
                  </a:lnTo>
                  <a:lnTo>
                    <a:pt x="220" y="480"/>
                  </a:lnTo>
                  <a:lnTo>
                    <a:pt x="240" y="480"/>
                  </a:lnTo>
                  <a:lnTo>
                    <a:pt x="264" y="478"/>
                  </a:lnTo>
                  <a:lnTo>
                    <a:pt x="288" y="476"/>
                  </a:lnTo>
                  <a:lnTo>
                    <a:pt x="312" y="470"/>
                  </a:lnTo>
                  <a:lnTo>
                    <a:pt x="334" y="462"/>
                  </a:lnTo>
                  <a:lnTo>
                    <a:pt x="354" y="452"/>
                  </a:lnTo>
                  <a:lnTo>
                    <a:pt x="374" y="440"/>
                  </a:lnTo>
                  <a:lnTo>
                    <a:pt x="392" y="426"/>
                  </a:lnTo>
                  <a:lnTo>
                    <a:pt x="410" y="410"/>
                  </a:lnTo>
                  <a:lnTo>
                    <a:pt x="426" y="392"/>
                  </a:lnTo>
                  <a:lnTo>
                    <a:pt x="440" y="374"/>
                  </a:lnTo>
                  <a:lnTo>
                    <a:pt x="452" y="354"/>
                  </a:lnTo>
                  <a:lnTo>
                    <a:pt x="462" y="334"/>
                  </a:lnTo>
                  <a:lnTo>
                    <a:pt x="470" y="312"/>
                  </a:lnTo>
                  <a:lnTo>
                    <a:pt x="476" y="288"/>
                  </a:lnTo>
                  <a:lnTo>
                    <a:pt x="478" y="264"/>
                  </a:lnTo>
                  <a:lnTo>
                    <a:pt x="480" y="240"/>
                  </a:lnTo>
                  <a:lnTo>
                    <a:pt x="480" y="220"/>
                  </a:lnTo>
                  <a:lnTo>
                    <a:pt x="476" y="198"/>
                  </a:lnTo>
                  <a:lnTo>
                    <a:pt x="472" y="180"/>
                  </a:lnTo>
                  <a:lnTo>
                    <a:pt x="466" y="160"/>
                  </a:lnTo>
                  <a:lnTo>
                    <a:pt x="5934" y="160"/>
                  </a:lnTo>
                  <a:lnTo>
                    <a:pt x="5928" y="180"/>
                  </a:lnTo>
                  <a:lnTo>
                    <a:pt x="5924" y="198"/>
                  </a:lnTo>
                  <a:lnTo>
                    <a:pt x="5920" y="220"/>
                  </a:lnTo>
                  <a:lnTo>
                    <a:pt x="5920" y="240"/>
                  </a:lnTo>
                  <a:lnTo>
                    <a:pt x="5922" y="264"/>
                  </a:lnTo>
                  <a:lnTo>
                    <a:pt x="5924" y="288"/>
                  </a:lnTo>
                  <a:lnTo>
                    <a:pt x="5930" y="312"/>
                  </a:lnTo>
                  <a:lnTo>
                    <a:pt x="5938" y="334"/>
                  </a:lnTo>
                  <a:lnTo>
                    <a:pt x="5948" y="354"/>
                  </a:lnTo>
                  <a:lnTo>
                    <a:pt x="5960" y="374"/>
                  </a:lnTo>
                  <a:lnTo>
                    <a:pt x="5974" y="392"/>
                  </a:lnTo>
                  <a:lnTo>
                    <a:pt x="5990" y="410"/>
                  </a:lnTo>
                  <a:lnTo>
                    <a:pt x="6008" y="426"/>
                  </a:lnTo>
                  <a:lnTo>
                    <a:pt x="6026" y="440"/>
                  </a:lnTo>
                  <a:lnTo>
                    <a:pt x="6046" y="452"/>
                  </a:lnTo>
                  <a:lnTo>
                    <a:pt x="6066" y="462"/>
                  </a:lnTo>
                  <a:lnTo>
                    <a:pt x="6088" y="470"/>
                  </a:lnTo>
                  <a:lnTo>
                    <a:pt x="6112" y="476"/>
                  </a:lnTo>
                  <a:lnTo>
                    <a:pt x="6136" y="478"/>
                  </a:lnTo>
                  <a:lnTo>
                    <a:pt x="6160" y="480"/>
                  </a:lnTo>
                  <a:lnTo>
                    <a:pt x="6180" y="480"/>
                  </a:lnTo>
                  <a:lnTo>
                    <a:pt x="6202" y="476"/>
                  </a:lnTo>
                  <a:lnTo>
                    <a:pt x="6220" y="472"/>
                  </a:lnTo>
                  <a:lnTo>
                    <a:pt x="6240" y="466"/>
                  </a:lnTo>
                  <a:lnTo>
                    <a:pt x="6240" y="4014"/>
                  </a:lnTo>
                  <a:lnTo>
                    <a:pt x="6220" y="4008"/>
                  </a:lnTo>
                  <a:lnTo>
                    <a:pt x="6202" y="4004"/>
                  </a:lnTo>
                  <a:lnTo>
                    <a:pt x="6180" y="4000"/>
                  </a:lnTo>
                  <a:lnTo>
                    <a:pt x="6160" y="4000"/>
                  </a:lnTo>
                  <a:close/>
                </a:path>
              </a:pathLst>
            </a:custGeom>
            <a:solidFill>
              <a:srgbClr val="0066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607" name="Freeform 5"/>
            <p:cNvSpPr>
              <a:spLocks noChangeAspect="1" noEditPoints="1"/>
            </p:cNvSpPr>
            <p:nvPr/>
          </p:nvSpPr>
          <p:spPr bwMode="auto">
            <a:xfrm>
              <a:off x="304" y="304"/>
              <a:ext cx="5792" cy="3872"/>
            </a:xfrm>
            <a:custGeom>
              <a:avLst/>
              <a:gdLst>
                <a:gd name="T0" fmla="*/ 308 w 5792"/>
                <a:gd name="T1" fmla="*/ 3850 h 3872"/>
                <a:gd name="T2" fmla="*/ 320 w 5792"/>
                <a:gd name="T3" fmla="*/ 3776 h 3872"/>
                <a:gd name="T4" fmla="*/ 310 w 5792"/>
                <a:gd name="T5" fmla="*/ 3710 h 3872"/>
                <a:gd name="T6" fmla="*/ 268 w 5792"/>
                <a:gd name="T7" fmla="*/ 3634 h 3872"/>
                <a:gd name="T8" fmla="*/ 202 w 5792"/>
                <a:gd name="T9" fmla="*/ 3580 h 3872"/>
                <a:gd name="T10" fmla="*/ 118 w 5792"/>
                <a:gd name="T11" fmla="*/ 3554 h 3872"/>
                <a:gd name="T12" fmla="*/ 58 w 5792"/>
                <a:gd name="T13" fmla="*/ 3556 h 3872"/>
                <a:gd name="T14" fmla="*/ 0 w 5792"/>
                <a:gd name="T15" fmla="*/ 300 h 3872"/>
                <a:gd name="T16" fmla="*/ 58 w 5792"/>
                <a:gd name="T17" fmla="*/ 316 h 3872"/>
                <a:gd name="T18" fmla="*/ 118 w 5792"/>
                <a:gd name="T19" fmla="*/ 318 h 3872"/>
                <a:gd name="T20" fmla="*/ 202 w 5792"/>
                <a:gd name="T21" fmla="*/ 292 h 3872"/>
                <a:gd name="T22" fmla="*/ 268 w 5792"/>
                <a:gd name="T23" fmla="*/ 238 h 3872"/>
                <a:gd name="T24" fmla="*/ 310 w 5792"/>
                <a:gd name="T25" fmla="*/ 162 h 3872"/>
                <a:gd name="T26" fmla="*/ 320 w 5792"/>
                <a:gd name="T27" fmla="*/ 96 h 3872"/>
                <a:gd name="T28" fmla="*/ 308 w 5792"/>
                <a:gd name="T29" fmla="*/ 22 h 3872"/>
                <a:gd name="T30" fmla="*/ 5484 w 5792"/>
                <a:gd name="T31" fmla="*/ 22 h 3872"/>
                <a:gd name="T32" fmla="*/ 5472 w 5792"/>
                <a:gd name="T33" fmla="*/ 96 h 3872"/>
                <a:gd name="T34" fmla="*/ 5482 w 5792"/>
                <a:gd name="T35" fmla="*/ 162 h 3872"/>
                <a:gd name="T36" fmla="*/ 5524 w 5792"/>
                <a:gd name="T37" fmla="*/ 238 h 3872"/>
                <a:gd name="T38" fmla="*/ 5590 w 5792"/>
                <a:gd name="T39" fmla="*/ 292 h 3872"/>
                <a:gd name="T40" fmla="*/ 5674 w 5792"/>
                <a:gd name="T41" fmla="*/ 318 h 3872"/>
                <a:gd name="T42" fmla="*/ 5734 w 5792"/>
                <a:gd name="T43" fmla="*/ 316 h 3872"/>
                <a:gd name="T44" fmla="*/ 5792 w 5792"/>
                <a:gd name="T45" fmla="*/ 3572 h 3872"/>
                <a:gd name="T46" fmla="*/ 5734 w 5792"/>
                <a:gd name="T47" fmla="*/ 3556 h 3872"/>
                <a:gd name="T48" fmla="*/ 5674 w 5792"/>
                <a:gd name="T49" fmla="*/ 3554 h 3872"/>
                <a:gd name="T50" fmla="*/ 5590 w 5792"/>
                <a:gd name="T51" fmla="*/ 3580 h 3872"/>
                <a:gd name="T52" fmla="*/ 5524 w 5792"/>
                <a:gd name="T53" fmla="*/ 3634 h 3872"/>
                <a:gd name="T54" fmla="*/ 5482 w 5792"/>
                <a:gd name="T55" fmla="*/ 3710 h 3872"/>
                <a:gd name="T56" fmla="*/ 5472 w 5792"/>
                <a:gd name="T57" fmla="*/ 3776 h 3872"/>
                <a:gd name="T58" fmla="*/ 5484 w 5792"/>
                <a:gd name="T59" fmla="*/ 3850 h 3872"/>
                <a:gd name="T60" fmla="*/ 5448 w 5792"/>
                <a:gd name="T61" fmla="*/ 3840 h 3872"/>
                <a:gd name="T62" fmla="*/ 5440 w 5792"/>
                <a:gd name="T63" fmla="*/ 3776 h 3872"/>
                <a:gd name="T64" fmla="*/ 5460 w 5792"/>
                <a:gd name="T65" fmla="*/ 3676 h 3872"/>
                <a:gd name="T66" fmla="*/ 5516 w 5792"/>
                <a:gd name="T67" fmla="*/ 3596 h 3872"/>
                <a:gd name="T68" fmla="*/ 5596 w 5792"/>
                <a:gd name="T69" fmla="*/ 3540 h 3872"/>
                <a:gd name="T70" fmla="*/ 5696 w 5792"/>
                <a:gd name="T71" fmla="*/ 3520 h 3872"/>
                <a:gd name="T72" fmla="*/ 5760 w 5792"/>
                <a:gd name="T73" fmla="*/ 344 h 3872"/>
                <a:gd name="T74" fmla="*/ 5696 w 5792"/>
                <a:gd name="T75" fmla="*/ 352 h 3872"/>
                <a:gd name="T76" fmla="*/ 5596 w 5792"/>
                <a:gd name="T77" fmla="*/ 332 h 3872"/>
                <a:gd name="T78" fmla="*/ 5516 w 5792"/>
                <a:gd name="T79" fmla="*/ 276 h 3872"/>
                <a:gd name="T80" fmla="*/ 5460 w 5792"/>
                <a:gd name="T81" fmla="*/ 196 h 3872"/>
                <a:gd name="T82" fmla="*/ 5440 w 5792"/>
                <a:gd name="T83" fmla="*/ 96 h 3872"/>
                <a:gd name="T84" fmla="*/ 344 w 5792"/>
                <a:gd name="T85" fmla="*/ 32 h 3872"/>
                <a:gd name="T86" fmla="*/ 352 w 5792"/>
                <a:gd name="T87" fmla="*/ 96 h 3872"/>
                <a:gd name="T88" fmla="*/ 332 w 5792"/>
                <a:gd name="T89" fmla="*/ 196 h 3872"/>
                <a:gd name="T90" fmla="*/ 276 w 5792"/>
                <a:gd name="T91" fmla="*/ 276 h 3872"/>
                <a:gd name="T92" fmla="*/ 196 w 5792"/>
                <a:gd name="T93" fmla="*/ 332 h 3872"/>
                <a:gd name="T94" fmla="*/ 96 w 5792"/>
                <a:gd name="T95" fmla="*/ 352 h 3872"/>
                <a:gd name="T96" fmla="*/ 32 w 5792"/>
                <a:gd name="T97" fmla="*/ 3528 h 3872"/>
                <a:gd name="T98" fmla="*/ 96 w 5792"/>
                <a:gd name="T99" fmla="*/ 3520 h 3872"/>
                <a:gd name="T100" fmla="*/ 196 w 5792"/>
                <a:gd name="T101" fmla="*/ 3540 h 3872"/>
                <a:gd name="T102" fmla="*/ 276 w 5792"/>
                <a:gd name="T103" fmla="*/ 3596 h 3872"/>
                <a:gd name="T104" fmla="*/ 332 w 5792"/>
                <a:gd name="T105" fmla="*/ 3676 h 3872"/>
                <a:gd name="T106" fmla="*/ 352 w 5792"/>
                <a:gd name="T107" fmla="*/ 3776 h 3872"/>
                <a:gd name="T108" fmla="*/ 344 w 5792"/>
                <a:gd name="T109" fmla="*/ 3840 h 387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5792"/>
                <a:gd name="T166" fmla="*/ 0 h 3872"/>
                <a:gd name="T167" fmla="*/ 5792 w 5792"/>
                <a:gd name="T168" fmla="*/ 3872 h 3872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5792" h="3872">
                  <a:moveTo>
                    <a:pt x="5492" y="3872"/>
                  </a:moveTo>
                  <a:lnTo>
                    <a:pt x="300" y="3872"/>
                  </a:lnTo>
                  <a:lnTo>
                    <a:pt x="308" y="3850"/>
                  </a:lnTo>
                  <a:lnTo>
                    <a:pt x="312" y="3832"/>
                  </a:lnTo>
                  <a:lnTo>
                    <a:pt x="316" y="3814"/>
                  </a:lnTo>
                  <a:lnTo>
                    <a:pt x="320" y="3796"/>
                  </a:lnTo>
                  <a:lnTo>
                    <a:pt x="320" y="3776"/>
                  </a:lnTo>
                  <a:lnTo>
                    <a:pt x="318" y="3754"/>
                  </a:lnTo>
                  <a:lnTo>
                    <a:pt x="316" y="3730"/>
                  </a:lnTo>
                  <a:lnTo>
                    <a:pt x="310" y="3710"/>
                  </a:lnTo>
                  <a:lnTo>
                    <a:pt x="302" y="3688"/>
                  </a:lnTo>
                  <a:lnTo>
                    <a:pt x="292" y="3670"/>
                  </a:lnTo>
                  <a:lnTo>
                    <a:pt x="282" y="3650"/>
                  </a:lnTo>
                  <a:lnTo>
                    <a:pt x="268" y="3634"/>
                  </a:lnTo>
                  <a:lnTo>
                    <a:pt x="254" y="3618"/>
                  </a:lnTo>
                  <a:lnTo>
                    <a:pt x="238" y="3604"/>
                  </a:lnTo>
                  <a:lnTo>
                    <a:pt x="222" y="3590"/>
                  </a:lnTo>
                  <a:lnTo>
                    <a:pt x="202" y="3580"/>
                  </a:lnTo>
                  <a:lnTo>
                    <a:pt x="184" y="3570"/>
                  </a:lnTo>
                  <a:lnTo>
                    <a:pt x="162" y="3562"/>
                  </a:lnTo>
                  <a:lnTo>
                    <a:pt x="142" y="3556"/>
                  </a:lnTo>
                  <a:lnTo>
                    <a:pt x="118" y="3554"/>
                  </a:lnTo>
                  <a:lnTo>
                    <a:pt x="96" y="3552"/>
                  </a:lnTo>
                  <a:lnTo>
                    <a:pt x="76" y="3552"/>
                  </a:lnTo>
                  <a:lnTo>
                    <a:pt x="58" y="3556"/>
                  </a:lnTo>
                  <a:lnTo>
                    <a:pt x="40" y="3560"/>
                  </a:lnTo>
                  <a:lnTo>
                    <a:pt x="22" y="3564"/>
                  </a:lnTo>
                  <a:lnTo>
                    <a:pt x="0" y="3572"/>
                  </a:lnTo>
                  <a:lnTo>
                    <a:pt x="0" y="300"/>
                  </a:lnTo>
                  <a:lnTo>
                    <a:pt x="22" y="308"/>
                  </a:lnTo>
                  <a:lnTo>
                    <a:pt x="40" y="312"/>
                  </a:lnTo>
                  <a:lnTo>
                    <a:pt x="58" y="316"/>
                  </a:lnTo>
                  <a:lnTo>
                    <a:pt x="76" y="320"/>
                  </a:lnTo>
                  <a:lnTo>
                    <a:pt x="96" y="320"/>
                  </a:lnTo>
                  <a:lnTo>
                    <a:pt x="118" y="318"/>
                  </a:lnTo>
                  <a:lnTo>
                    <a:pt x="142" y="316"/>
                  </a:lnTo>
                  <a:lnTo>
                    <a:pt x="162" y="310"/>
                  </a:lnTo>
                  <a:lnTo>
                    <a:pt x="184" y="302"/>
                  </a:lnTo>
                  <a:lnTo>
                    <a:pt x="202" y="292"/>
                  </a:lnTo>
                  <a:lnTo>
                    <a:pt x="222" y="282"/>
                  </a:lnTo>
                  <a:lnTo>
                    <a:pt x="238" y="268"/>
                  </a:lnTo>
                  <a:lnTo>
                    <a:pt x="254" y="254"/>
                  </a:lnTo>
                  <a:lnTo>
                    <a:pt x="268" y="238"/>
                  </a:lnTo>
                  <a:lnTo>
                    <a:pt x="282" y="222"/>
                  </a:lnTo>
                  <a:lnTo>
                    <a:pt x="292" y="202"/>
                  </a:lnTo>
                  <a:lnTo>
                    <a:pt x="302" y="184"/>
                  </a:lnTo>
                  <a:lnTo>
                    <a:pt x="310" y="162"/>
                  </a:lnTo>
                  <a:lnTo>
                    <a:pt x="316" y="142"/>
                  </a:lnTo>
                  <a:lnTo>
                    <a:pt x="318" y="118"/>
                  </a:lnTo>
                  <a:lnTo>
                    <a:pt x="320" y="96"/>
                  </a:lnTo>
                  <a:lnTo>
                    <a:pt x="320" y="76"/>
                  </a:lnTo>
                  <a:lnTo>
                    <a:pt x="316" y="58"/>
                  </a:lnTo>
                  <a:lnTo>
                    <a:pt x="312" y="40"/>
                  </a:lnTo>
                  <a:lnTo>
                    <a:pt x="308" y="22"/>
                  </a:lnTo>
                  <a:lnTo>
                    <a:pt x="300" y="0"/>
                  </a:lnTo>
                  <a:lnTo>
                    <a:pt x="5492" y="0"/>
                  </a:lnTo>
                  <a:lnTo>
                    <a:pt x="5484" y="22"/>
                  </a:lnTo>
                  <a:lnTo>
                    <a:pt x="5480" y="40"/>
                  </a:lnTo>
                  <a:lnTo>
                    <a:pt x="5476" y="58"/>
                  </a:lnTo>
                  <a:lnTo>
                    <a:pt x="5472" y="76"/>
                  </a:lnTo>
                  <a:lnTo>
                    <a:pt x="5472" y="96"/>
                  </a:lnTo>
                  <a:lnTo>
                    <a:pt x="5474" y="118"/>
                  </a:lnTo>
                  <a:lnTo>
                    <a:pt x="5476" y="142"/>
                  </a:lnTo>
                  <a:lnTo>
                    <a:pt x="5482" y="162"/>
                  </a:lnTo>
                  <a:lnTo>
                    <a:pt x="5490" y="184"/>
                  </a:lnTo>
                  <a:lnTo>
                    <a:pt x="5500" y="202"/>
                  </a:lnTo>
                  <a:lnTo>
                    <a:pt x="5510" y="222"/>
                  </a:lnTo>
                  <a:lnTo>
                    <a:pt x="5524" y="238"/>
                  </a:lnTo>
                  <a:lnTo>
                    <a:pt x="5538" y="254"/>
                  </a:lnTo>
                  <a:lnTo>
                    <a:pt x="5554" y="268"/>
                  </a:lnTo>
                  <a:lnTo>
                    <a:pt x="5570" y="282"/>
                  </a:lnTo>
                  <a:lnTo>
                    <a:pt x="5590" y="292"/>
                  </a:lnTo>
                  <a:lnTo>
                    <a:pt x="5608" y="302"/>
                  </a:lnTo>
                  <a:lnTo>
                    <a:pt x="5630" y="310"/>
                  </a:lnTo>
                  <a:lnTo>
                    <a:pt x="5650" y="316"/>
                  </a:lnTo>
                  <a:lnTo>
                    <a:pt x="5674" y="318"/>
                  </a:lnTo>
                  <a:lnTo>
                    <a:pt x="5696" y="320"/>
                  </a:lnTo>
                  <a:lnTo>
                    <a:pt x="5716" y="320"/>
                  </a:lnTo>
                  <a:lnTo>
                    <a:pt x="5734" y="316"/>
                  </a:lnTo>
                  <a:lnTo>
                    <a:pt x="5752" y="312"/>
                  </a:lnTo>
                  <a:lnTo>
                    <a:pt x="5770" y="308"/>
                  </a:lnTo>
                  <a:lnTo>
                    <a:pt x="5792" y="300"/>
                  </a:lnTo>
                  <a:lnTo>
                    <a:pt x="5792" y="3572"/>
                  </a:lnTo>
                  <a:lnTo>
                    <a:pt x="5770" y="3564"/>
                  </a:lnTo>
                  <a:lnTo>
                    <a:pt x="5752" y="3560"/>
                  </a:lnTo>
                  <a:lnTo>
                    <a:pt x="5734" y="3556"/>
                  </a:lnTo>
                  <a:lnTo>
                    <a:pt x="5716" y="3552"/>
                  </a:lnTo>
                  <a:lnTo>
                    <a:pt x="5696" y="3552"/>
                  </a:lnTo>
                  <a:lnTo>
                    <a:pt x="5674" y="3554"/>
                  </a:lnTo>
                  <a:lnTo>
                    <a:pt x="5650" y="3556"/>
                  </a:lnTo>
                  <a:lnTo>
                    <a:pt x="5630" y="3562"/>
                  </a:lnTo>
                  <a:lnTo>
                    <a:pt x="5608" y="3570"/>
                  </a:lnTo>
                  <a:lnTo>
                    <a:pt x="5590" y="3580"/>
                  </a:lnTo>
                  <a:lnTo>
                    <a:pt x="5570" y="3590"/>
                  </a:lnTo>
                  <a:lnTo>
                    <a:pt x="5554" y="3604"/>
                  </a:lnTo>
                  <a:lnTo>
                    <a:pt x="5538" y="3618"/>
                  </a:lnTo>
                  <a:lnTo>
                    <a:pt x="5524" y="3634"/>
                  </a:lnTo>
                  <a:lnTo>
                    <a:pt x="5510" y="3650"/>
                  </a:lnTo>
                  <a:lnTo>
                    <a:pt x="5500" y="3670"/>
                  </a:lnTo>
                  <a:lnTo>
                    <a:pt x="5490" y="3688"/>
                  </a:lnTo>
                  <a:lnTo>
                    <a:pt x="5482" y="3710"/>
                  </a:lnTo>
                  <a:lnTo>
                    <a:pt x="5476" y="3730"/>
                  </a:lnTo>
                  <a:lnTo>
                    <a:pt x="5474" y="3754"/>
                  </a:lnTo>
                  <a:lnTo>
                    <a:pt x="5472" y="3776"/>
                  </a:lnTo>
                  <a:lnTo>
                    <a:pt x="5472" y="3796"/>
                  </a:lnTo>
                  <a:lnTo>
                    <a:pt x="5476" y="3814"/>
                  </a:lnTo>
                  <a:lnTo>
                    <a:pt x="5480" y="3832"/>
                  </a:lnTo>
                  <a:lnTo>
                    <a:pt x="5484" y="3850"/>
                  </a:lnTo>
                  <a:lnTo>
                    <a:pt x="5492" y="3872"/>
                  </a:lnTo>
                  <a:close/>
                  <a:moveTo>
                    <a:pt x="344" y="3840"/>
                  </a:moveTo>
                  <a:lnTo>
                    <a:pt x="5448" y="3840"/>
                  </a:lnTo>
                  <a:lnTo>
                    <a:pt x="5442" y="3808"/>
                  </a:lnTo>
                  <a:lnTo>
                    <a:pt x="5440" y="3776"/>
                  </a:lnTo>
                  <a:lnTo>
                    <a:pt x="5442" y="3750"/>
                  </a:lnTo>
                  <a:lnTo>
                    <a:pt x="5446" y="3724"/>
                  </a:lnTo>
                  <a:lnTo>
                    <a:pt x="5452" y="3700"/>
                  </a:lnTo>
                  <a:lnTo>
                    <a:pt x="5460" y="3676"/>
                  </a:lnTo>
                  <a:lnTo>
                    <a:pt x="5470" y="3654"/>
                  </a:lnTo>
                  <a:lnTo>
                    <a:pt x="5484" y="3632"/>
                  </a:lnTo>
                  <a:lnTo>
                    <a:pt x="5498" y="3614"/>
                  </a:lnTo>
                  <a:lnTo>
                    <a:pt x="5516" y="3596"/>
                  </a:lnTo>
                  <a:lnTo>
                    <a:pt x="5534" y="3578"/>
                  </a:lnTo>
                  <a:lnTo>
                    <a:pt x="5552" y="3564"/>
                  </a:lnTo>
                  <a:lnTo>
                    <a:pt x="5574" y="3550"/>
                  </a:lnTo>
                  <a:lnTo>
                    <a:pt x="5596" y="3540"/>
                  </a:lnTo>
                  <a:lnTo>
                    <a:pt x="5620" y="3532"/>
                  </a:lnTo>
                  <a:lnTo>
                    <a:pt x="5644" y="3526"/>
                  </a:lnTo>
                  <a:lnTo>
                    <a:pt x="5670" y="3522"/>
                  </a:lnTo>
                  <a:lnTo>
                    <a:pt x="5696" y="3520"/>
                  </a:lnTo>
                  <a:lnTo>
                    <a:pt x="5728" y="3522"/>
                  </a:lnTo>
                  <a:lnTo>
                    <a:pt x="5760" y="3528"/>
                  </a:lnTo>
                  <a:lnTo>
                    <a:pt x="5760" y="344"/>
                  </a:lnTo>
                  <a:lnTo>
                    <a:pt x="5728" y="350"/>
                  </a:lnTo>
                  <a:lnTo>
                    <a:pt x="5696" y="352"/>
                  </a:lnTo>
                  <a:lnTo>
                    <a:pt x="5670" y="350"/>
                  </a:lnTo>
                  <a:lnTo>
                    <a:pt x="5644" y="346"/>
                  </a:lnTo>
                  <a:lnTo>
                    <a:pt x="5620" y="340"/>
                  </a:lnTo>
                  <a:lnTo>
                    <a:pt x="5596" y="332"/>
                  </a:lnTo>
                  <a:lnTo>
                    <a:pt x="5574" y="322"/>
                  </a:lnTo>
                  <a:lnTo>
                    <a:pt x="5552" y="308"/>
                  </a:lnTo>
                  <a:lnTo>
                    <a:pt x="5534" y="294"/>
                  </a:lnTo>
                  <a:lnTo>
                    <a:pt x="5516" y="276"/>
                  </a:lnTo>
                  <a:lnTo>
                    <a:pt x="5498" y="258"/>
                  </a:lnTo>
                  <a:lnTo>
                    <a:pt x="5484" y="240"/>
                  </a:lnTo>
                  <a:lnTo>
                    <a:pt x="5470" y="218"/>
                  </a:lnTo>
                  <a:lnTo>
                    <a:pt x="5460" y="196"/>
                  </a:lnTo>
                  <a:lnTo>
                    <a:pt x="5452" y="172"/>
                  </a:lnTo>
                  <a:lnTo>
                    <a:pt x="5446" y="148"/>
                  </a:lnTo>
                  <a:lnTo>
                    <a:pt x="5442" y="122"/>
                  </a:lnTo>
                  <a:lnTo>
                    <a:pt x="5440" y="96"/>
                  </a:lnTo>
                  <a:lnTo>
                    <a:pt x="5442" y="64"/>
                  </a:lnTo>
                  <a:lnTo>
                    <a:pt x="5448" y="32"/>
                  </a:lnTo>
                  <a:lnTo>
                    <a:pt x="344" y="32"/>
                  </a:lnTo>
                  <a:lnTo>
                    <a:pt x="350" y="64"/>
                  </a:lnTo>
                  <a:lnTo>
                    <a:pt x="352" y="96"/>
                  </a:lnTo>
                  <a:lnTo>
                    <a:pt x="350" y="122"/>
                  </a:lnTo>
                  <a:lnTo>
                    <a:pt x="346" y="148"/>
                  </a:lnTo>
                  <a:lnTo>
                    <a:pt x="340" y="172"/>
                  </a:lnTo>
                  <a:lnTo>
                    <a:pt x="332" y="196"/>
                  </a:lnTo>
                  <a:lnTo>
                    <a:pt x="322" y="218"/>
                  </a:lnTo>
                  <a:lnTo>
                    <a:pt x="308" y="240"/>
                  </a:lnTo>
                  <a:lnTo>
                    <a:pt x="294" y="258"/>
                  </a:lnTo>
                  <a:lnTo>
                    <a:pt x="276" y="276"/>
                  </a:lnTo>
                  <a:lnTo>
                    <a:pt x="258" y="294"/>
                  </a:lnTo>
                  <a:lnTo>
                    <a:pt x="240" y="308"/>
                  </a:lnTo>
                  <a:lnTo>
                    <a:pt x="218" y="322"/>
                  </a:lnTo>
                  <a:lnTo>
                    <a:pt x="196" y="332"/>
                  </a:lnTo>
                  <a:lnTo>
                    <a:pt x="172" y="340"/>
                  </a:lnTo>
                  <a:lnTo>
                    <a:pt x="148" y="346"/>
                  </a:lnTo>
                  <a:lnTo>
                    <a:pt x="122" y="350"/>
                  </a:lnTo>
                  <a:lnTo>
                    <a:pt x="96" y="352"/>
                  </a:lnTo>
                  <a:lnTo>
                    <a:pt x="64" y="350"/>
                  </a:lnTo>
                  <a:lnTo>
                    <a:pt x="32" y="344"/>
                  </a:lnTo>
                  <a:lnTo>
                    <a:pt x="32" y="3528"/>
                  </a:lnTo>
                  <a:lnTo>
                    <a:pt x="64" y="3522"/>
                  </a:lnTo>
                  <a:lnTo>
                    <a:pt x="96" y="3520"/>
                  </a:lnTo>
                  <a:lnTo>
                    <a:pt x="122" y="3522"/>
                  </a:lnTo>
                  <a:lnTo>
                    <a:pt x="148" y="3526"/>
                  </a:lnTo>
                  <a:lnTo>
                    <a:pt x="172" y="3532"/>
                  </a:lnTo>
                  <a:lnTo>
                    <a:pt x="196" y="3540"/>
                  </a:lnTo>
                  <a:lnTo>
                    <a:pt x="218" y="3550"/>
                  </a:lnTo>
                  <a:lnTo>
                    <a:pt x="240" y="3564"/>
                  </a:lnTo>
                  <a:lnTo>
                    <a:pt x="258" y="3578"/>
                  </a:lnTo>
                  <a:lnTo>
                    <a:pt x="276" y="3596"/>
                  </a:lnTo>
                  <a:lnTo>
                    <a:pt x="294" y="3614"/>
                  </a:lnTo>
                  <a:lnTo>
                    <a:pt x="308" y="3632"/>
                  </a:lnTo>
                  <a:lnTo>
                    <a:pt x="322" y="3654"/>
                  </a:lnTo>
                  <a:lnTo>
                    <a:pt x="332" y="3676"/>
                  </a:lnTo>
                  <a:lnTo>
                    <a:pt x="340" y="3700"/>
                  </a:lnTo>
                  <a:lnTo>
                    <a:pt x="346" y="3724"/>
                  </a:lnTo>
                  <a:lnTo>
                    <a:pt x="350" y="3750"/>
                  </a:lnTo>
                  <a:lnTo>
                    <a:pt x="352" y="3776"/>
                  </a:lnTo>
                  <a:lnTo>
                    <a:pt x="350" y="3808"/>
                  </a:lnTo>
                  <a:lnTo>
                    <a:pt x="344" y="3840"/>
                  </a:lnTo>
                  <a:close/>
                </a:path>
              </a:pathLst>
            </a:custGeom>
            <a:solidFill>
              <a:srgbClr val="006699"/>
            </a:solidFill>
            <a:ln w="12700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5603" name="TextBox 5"/>
          <p:cNvSpPr txBox="1">
            <a:spLocks noChangeArrowheads="1"/>
          </p:cNvSpPr>
          <p:nvPr/>
        </p:nvSpPr>
        <p:spPr bwMode="auto">
          <a:xfrm>
            <a:off x="1143000" y="990600"/>
            <a:ext cx="7010400" cy="1692771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ru-RU" sz="3600" b="1" dirty="0" err="1" smtClean="0">
                <a:solidFill>
                  <a:srgbClr val="008000"/>
                </a:solidFill>
                <a:cs typeface="Times New Roman" pitchFamily="18" charset="0"/>
              </a:rPr>
              <a:t>Траєкторія</a:t>
            </a:r>
            <a:r>
              <a:rPr lang="ru-RU" sz="4000" b="1" dirty="0" smtClean="0">
                <a:solidFill>
                  <a:srgbClr val="008000"/>
                </a:solidFill>
                <a:cs typeface="Times New Roman" pitchFamily="18" charset="0"/>
              </a:rPr>
              <a:t> </a:t>
            </a:r>
            <a:r>
              <a:rPr lang="ru-RU" sz="4000" b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–</a:t>
            </a:r>
            <a:r>
              <a:rPr lang="ru-RU" sz="4000" b="1" dirty="0" smtClean="0">
                <a:cs typeface="Times New Roman" pitchFamily="18" charset="0"/>
              </a:rPr>
              <a:t> </a:t>
            </a:r>
            <a:r>
              <a:rPr lang="ru-RU" sz="3200" b="1" dirty="0" err="1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це</a:t>
            </a:r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 </a:t>
            </a:r>
            <a:r>
              <a:rPr lang="ru-RU" sz="3200" b="1" dirty="0" err="1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уявна</a:t>
            </a:r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 </a:t>
            </a:r>
            <a:r>
              <a:rPr lang="ru-RU" sz="3200" b="1" dirty="0" err="1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лінія</a:t>
            </a:r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, яку </a:t>
            </a:r>
            <a:r>
              <a:rPr lang="ru-RU" sz="3200" b="1" dirty="0" err="1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описує</a:t>
            </a:r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 в </a:t>
            </a:r>
            <a:r>
              <a:rPr lang="ru-RU" sz="3200" b="1" dirty="0" err="1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просторі</a:t>
            </a:r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 точка, </a:t>
            </a:r>
            <a:r>
              <a:rPr lang="ru-RU" sz="3200" b="1" dirty="0" err="1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що</a:t>
            </a:r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 </a:t>
            </a:r>
            <a:r>
              <a:rPr lang="ru-RU" sz="3200" b="1" dirty="0" err="1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рухається</a:t>
            </a:r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.</a:t>
            </a:r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       </a:t>
            </a:r>
            <a:endParaRPr lang="ru-RU" sz="3200" dirty="0">
              <a:solidFill>
                <a:schemeClr val="tx2">
                  <a:lumMod val="75000"/>
                </a:schemeClr>
              </a:solidFill>
              <a:cs typeface="Times New Roman" pitchFamily="18" charset="0"/>
            </a:endParaRPr>
          </a:p>
        </p:txBody>
      </p:sp>
      <p:pic>
        <p:nvPicPr>
          <p:cNvPr id="25604" name="Рисунок 12" descr="Рисунок1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0600" y="3429000"/>
            <a:ext cx="3505200" cy="25181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Рисунок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48200" y="3429000"/>
            <a:ext cx="3444186" cy="2552700"/>
          </a:xfrm>
          <a:prstGeom prst="rect">
            <a:avLst/>
          </a:prstGeom>
          <a:ln>
            <a:solidFill>
              <a:schemeClr val="accent6">
                <a:lumMod val="75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626" name="Group 3"/>
          <p:cNvGrpSpPr>
            <a:grpSpLocks noChangeAspect="1"/>
          </p:cNvGrpSpPr>
          <p:nvPr/>
        </p:nvGrpSpPr>
        <p:grpSpPr bwMode="auto">
          <a:xfrm>
            <a:off x="123825" y="93663"/>
            <a:ext cx="8893175" cy="6670675"/>
            <a:chOff x="0" y="0"/>
            <a:chExt cx="6400" cy="4480"/>
          </a:xfrm>
        </p:grpSpPr>
        <p:sp>
          <p:nvSpPr>
            <p:cNvPr id="26634" name="Freeform 4"/>
            <p:cNvSpPr>
              <a:spLocks noChangeAspect="1" noEditPoints="1"/>
            </p:cNvSpPr>
            <p:nvPr/>
          </p:nvSpPr>
          <p:spPr bwMode="auto">
            <a:xfrm>
              <a:off x="0" y="0"/>
              <a:ext cx="6400" cy="4480"/>
            </a:xfrm>
            <a:custGeom>
              <a:avLst/>
              <a:gdLst>
                <a:gd name="T0" fmla="*/ 0 w 6400"/>
                <a:gd name="T1" fmla="*/ 4480 h 4480"/>
                <a:gd name="T2" fmla="*/ 6400 w 6400"/>
                <a:gd name="T3" fmla="*/ 0 h 4480"/>
                <a:gd name="T4" fmla="*/ 6160 w 6400"/>
                <a:gd name="T5" fmla="*/ 4000 h 4480"/>
                <a:gd name="T6" fmla="*/ 6136 w 6400"/>
                <a:gd name="T7" fmla="*/ 4002 h 4480"/>
                <a:gd name="T8" fmla="*/ 6088 w 6400"/>
                <a:gd name="T9" fmla="*/ 4010 h 4480"/>
                <a:gd name="T10" fmla="*/ 6046 w 6400"/>
                <a:gd name="T11" fmla="*/ 4028 h 4480"/>
                <a:gd name="T12" fmla="*/ 6008 w 6400"/>
                <a:gd name="T13" fmla="*/ 4054 h 4480"/>
                <a:gd name="T14" fmla="*/ 5974 w 6400"/>
                <a:gd name="T15" fmla="*/ 4088 h 4480"/>
                <a:gd name="T16" fmla="*/ 5948 w 6400"/>
                <a:gd name="T17" fmla="*/ 4126 h 4480"/>
                <a:gd name="T18" fmla="*/ 5930 w 6400"/>
                <a:gd name="T19" fmla="*/ 4168 h 4480"/>
                <a:gd name="T20" fmla="*/ 5922 w 6400"/>
                <a:gd name="T21" fmla="*/ 4216 h 4480"/>
                <a:gd name="T22" fmla="*/ 5920 w 6400"/>
                <a:gd name="T23" fmla="*/ 4240 h 4480"/>
                <a:gd name="T24" fmla="*/ 5924 w 6400"/>
                <a:gd name="T25" fmla="*/ 4282 h 4480"/>
                <a:gd name="T26" fmla="*/ 5934 w 6400"/>
                <a:gd name="T27" fmla="*/ 4320 h 4480"/>
                <a:gd name="T28" fmla="*/ 466 w 6400"/>
                <a:gd name="T29" fmla="*/ 4320 h 4480"/>
                <a:gd name="T30" fmla="*/ 476 w 6400"/>
                <a:gd name="T31" fmla="*/ 4282 h 4480"/>
                <a:gd name="T32" fmla="*/ 480 w 6400"/>
                <a:gd name="T33" fmla="*/ 4240 h 4480"/>
                <a:gd name="T34" fmla="*/ 478 w 6400"/>
                <a:gd name="T35" fmla="*/ 4216 h 4480"/>
                <a:gd name="T36" fmla="*/ 470 w 6400"/>
                <a:gd name="T37" fmla="*/ 4168 h 4480"/>
                <a:gd name="T38" fmla="*/ 452 w 6400"/>
                <a:gd name="T39" fmla="*/ 4126 h 4480"/>
                <a:gd name="T40" fmla="*/ 426 w 6400"/>
                <a:gd name="T41" fmla="*/ 4088 h 4480"/>
                <a:gd name="T42" fmla="*/ 392 w 6400"/>
                <a:gd name="T43" fmla="*/ 4054 h 4480"/>
                <a:gd name="T44" fmla="*/ 354 w 6400"/>
                <a:gd name="T45" fmla="*/ 4028 h 4480"/>
                <a:gd name="T46" fmla="*/ 312 w 6400"/>
                <a:gd name="T47" fmla="*/ 4010 h 4480"/>
                <a:gd name="T48" fmla="*/ 264 w 6400"/>
                <a:gd name="T49" fmla="*/ 4002 h 4480"/>
                <a:gd name="T50" fmla="*/ 240 w 6400"/>
                <a:gd name="T51" fmla="*/ 4000 h 4480"/>
                <a:gd name="T52" fmla="*/ 198 w 6400"/>
                <a:gd name="T53" fmla="*/ 4004 h 4480"/>
                <a:gd name="T54" fmla="*/ 160 w 6400"/>
                <a:gd name="T55" fmla="*/ 4014 h 4480"/>
                <a:gd name="T56" fmla="*/ 160 w 6400"/>
                <a:gd name="T57" fmla="*/ 466 h 4480"/>
                <a:gd name="T58" fmla="*/ 198 w 6400"/>
                <a:gd name="T59" fmla="*/ 476 h 4480"/>
                <a:gd name="T60" fmla="*/ 240 w 6400"/>
                <a:gd name="T61" fmla="*/ 480 h 4480"/>
                <a:gd name="T62" fmla="*/ 264 w 6400"/>
                <a:gd name="T63" fmla="*/ 478 h 4480"/>
                <a:gd name="T64" fmla="*/ 312 w 6400"/>
                <a:gd name="T65" fmla="*/ 470 h 4480"/>
                <a:gd name="T66" fmla="*/ 354 w 6400"/>
                <a:gd name="T67" fmla="*/ 452 h 4480"/>
                <a:gd name="T68" fmla="*/ 392 w 6400"/>
                <a:gd name="T69" fmla="*/ 426 h 4480"/>
                <a:gd name="T70" fmla="*/ 426 w 6400"/>
                <a:gd name="T71" fmla="*/ 392 h 4480"/>
                <a:gd name="T72" fmla="*/ 452 w 6400"/>
                <a:gd name="T73" fmla="*/ 354 h 4480"/>
                <a:gd name="T74" fmla="*/ 470 w 6400"/>
                <a:gd name="T75" fmla="*/ 312 h 4480"/>
                <a:gd name="T76" fmla="*/ 478 w 6400"/>
                <a:gd name="T77" fmla="*/ 264 h 4480"/>
                <a:gd name="T78" fmla="*/ 480 w 6400"/>
                <a:gd name="T79" fmla="*/ 240 h 4480"/>
                <a:gd name="T80" fmla="*/ 476 w 6400"/>
                <a:gd name="T81" fmla="*/ 198 h 4480"/>
                <a:gd name="T82" fmla="*/ 466 w 6400"/>
                <a:gd name="T83" fmla="*/ 160 h 4480"/>
                <a:gd name="T84" fmla="*/ 5934 w 6400"/>
                <a:gd name="T85" fmla="*/ 160 h 4480"/>
                <a:gd name="T86" fmla="*/ 5924 w 6400"/>
                <a:gd name="T87" fmla="*/ 198 h 4480"/>
                <a:gd name="T88" fmla="*/ 5920 w 6400"/>
                <a:gd name="T89" fmla="*/ 240 h 4480"/>
                <a:gd name="T90" fmla="*/ 5922 w 6400"/>
                <a:gd name="T91" fmla="*/ 264 h 4480"/>
                <a:gd name="T92" fmla="*/ 5930 w 6400"/>
                <a:gd name="T93" fmla="*/ 312 h 4480"/>
                <a:gd name="T94" fmla="*/ 5948 w 6400"/>
                <a:gd name="T95" fmla="*/ 354 h 4480"/>
                <a:gd name="T96" fmla="*/ 5974 w 6400"/>
                <a:gd name="T97" fmla="*/ 392 h 4480"/>
                <a:gd name="T98" fmla="*/ 6008 w 6400"/>
                <a:gd name="T99" fmla="*/ 426 h 4480"/>
                <a:gd name="T100" fmla="*/ 6046 w 6400"/>
                <a:gd name="T101" fmla="*/ 452 h 4480"/>
                <a:gd name="T102" fmla="*/ 6088 w 6400"/>
                <a:gd name="T103" fmla="*/ 470 h 4480"/>
                <a:gd name="T104" fmla="*/ 6136 w 6400"/>
                <a:gd name="T105" fmla="*/ 478 h 4480"/>
                <a:gd name="T106" fmla="*/ 6160 w 6400"/>
                <a:gd name="T107" fmla="*/ 480 h 4480"/>
                <a:gd name="T108" fmla="*/ 6202 w 6400"/>
                <a:gd name="T109" fmla="*/ 476 h 4480"/>
                <a:gd name="T110" fmla="*/ 6240 w 6400"/>
                <a:gd name="T111" fmla="*/ 466 h 4480"/>
                <a:gd name="T112" fmla="*/ 6240 w 6400"/>
                <a:gd name="T113" fmla="*/ 4014 h 4480"/>
                <a:gd name="T114" fmla="*/ 6202 w 6400"/>
                <a:gd name="T115" fmla="*/ 4004 h 4480"/>
                <a:gd name="T116" fmla="*/ 6160 w 6400"/>
                <a:gd name="T117" fmla="*/ 4000 h 4480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6400"/>
                <a:gd name="T178" fmla="*/ 0 h 4480"/>
                <a:gd name="T179" fmla="*/ 6400 w 6400"/>
                <a:gd name="T180" fmla="*/ 4480 h 4480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6400" h="4480">
                  <a:moveTo>
                    <a:pt x="0" y="0"/>
                  </a:moveTo>
                  <a:lnTo>
                    <a:pt x="0" y="4480"/>
                  </a:lnTo>
                  <a:lnTo>
                    <a:pt x="6400" y="4480"/>
                  </a:lnTo>
                  <a:lnTo>
                    <a:pt x="6400" y="0"/>
                  </a:lnTo>
                  <a:lnTo>
                    <a:pt x="0" y="0"/>
                  </a:lnTo>
                  <a:close/>
                  <a:moveTo>
                    <a:pt x="6160" y="4000"/>
                  </a:moveTo>
                  <a:lnTo>
                    <a:pt x="6160" y="4000"/>
                  </a:lnTo>
                  <a:lnTo>
                    <a:pt x="6136" y="4002"/>
                  </a:lnTo>
                  <a:lnTo>
                    <a:pt x="6112" y="4004"/>
                  </a:lnTo>
                  <a:lnTo>
                    <a:pt x="6088" y="4010"/>
                  </a:lnTo>
                  <a:lnTo>
                    <a:pt x="6066" y="4018"/>
                  </a:lnTo>
                  <a:lnTo>
                    <a:pt x="6046" y="4028"/>
                  </a:lnTo>
                  <a:lnTo>
                    <a:pt x="6026" y="4040"/>
                  </a:lnTo>
                  <a:lnTo>
                    <a:pt x="6008" y="4054"/>
                  </a:lnTo>
                  <a:lnTo>
                    <a:pt x="5990" y="4070"/>
                  </a:lnTo>
                  <a:lnTo>
                    <a:pt x="5974" y="4088"/>
                  </a:lnTo>
                  <a:lnTo>
                    <a:pt x="5960" y="4106"/>
                  </a:lnTo>
                  <a:lnTo>
                    <a:pt x="5948" y="4126"/>
                  </a:lnTo>
                  <a:lnTo>
                    <a:pt x="5938" y="4146"/>
                  </a:lnTo>
                  <a:lnTo>
                    <a:pt x="5930" y="4168"/>
                  </a:lnTo>
                  <a:lnTo>
                    <a:pt x="5924" y="4192"/>
                  </a:lnTo>
                  <a:lnTo>
                    <a:pt x="5922" y="4216"/>
                  </a:lnTo>
                  <a:lnTo>
                    <a:pt x="5920" y="4240"/>
                  </a:lnTo>
                  <a:lnTo>
                    <a:pt x="5920" y="4260"/>
                  </a:lnTo>
                  <a:lnTo>
                    <a:pt x="5924" y="4282"/>
                  </a:lnTo>
                  <a:lnTo>
                    <a:pt x="5928" y="4300"/>
                  </a:lnTo>
                  <a:lnTo>
                    <a:pt x="5934" y="4320"/>
                  </a:lnTo>
                  <a:lnTo>
                    <a:pt x="466" y="4320"/>
                  </a:lnTo>
                  <a:lnTo>
                    <a:pt x="472" y="4300"/>
                  </a:lnTo>
                  <a:lnTo>
                    <a:pt x="476" y="4282"/>
                  </a:lnTo>
                  <a:lnTo>
                    <a:pt x="480" y="4260"/>
                  </a:lnTo>
                  <a:lnTo>
                    <a:pt x="480" y="4240"/>
                  </a:lnTo>
                  <a:lnTo>
                    <a:pt x="478" y="4216"/>
                  </a:lnTo>
                  <a:lnTo>
                    <a:pt x="476" y="4192"/>
                  </a:lnTo>
                  <a:lnTo>
                    <a:pt x="470" y="4168"/>
                  </a:lnTo>
                  <a:lnTo>
                    <a:pt x="462" y="4146"/>
                  </a:lnTo>
                  <a:lnTo>
                    <a:pt x="452" y="4126"/>
                  </a:lnTo>
                  <a:lnTo>
                    <a:pt x="440" y="4106"/>
                  </a:lnTo>
                  <a:lnTo>
                    <a:pt x="426" y="4088"/>
                  </a:lnTo>
                  <a:lnTo>
                    <a:pt x="410" y="4070"/>
                  </a:lnTo>
                  <a:lnTo>
                    <a:pt x="392" y="4054"/>
                  </a:lnTo>
                  <a:lnTo>
                    <a:pt x="374" y="4040"/>
                  </a:lnTo>
                  <a:lnTo>
                    <a:pt x="354" y="4028"/>
                  </a:lnTo>
                  <a:lnTo>
                    <a:pt x="334" y="4018"/>
                  </a:lnTo>
                  <a:lnTo>
                    <a:pt x="312" y="4010"/>
                  </a:lnTo>
                  <a:lnTo>
                    <a:pt x="288" y="4004"/>
                  </a:lnTo>
                  <a:lnTo>
                    <a:pt x="264" y="4002"/>
                  </a:lnTo>
                  <a:lnTo>
                    <a:pt x="240" y="4000"/>
                  </a:lnTo>
                  <a:lnTo>
                    <a:pt x="220" y="4000"/>
                  </a:lnTo>
                  <a:lnTo>
                    <a:pt x="198" y="4004"/>
                  </a:lnTo>
                  <a:lnTo>
                    <a:pt x="180" y="4008"/>
                  </a:lnTo>
                  <a:lnTo>
                    <a:pt x="160" y="4014"/>
                  </a:lnTo>
                  <a:lnTo>
                    <a:pt x="160" y="466"/>
                  </a:lnTo>
                  <a:lnTo>
                    <a:pt x="180" y="472"/>
                  </a:lnTo>
                  <a:lnTo>
                    <a:pt x="198" y="476"/>
                  </a:lnTo>
                  <a:lnTo>
                    <a:pt x="220" y="480"/>
                  </a:lnTo>
                  <a:lnTo>
                    <a:pt x="240" y="480"/>
                  </a:lnTo>
                  <a:lnTo>
                    <a:pt x="264" y="478"/>
                  </a:lnTo>
                  <a:lnTo>
                    <a:pt x="288" y="476"/>
                  </a:lnTo>
                  <a:lnTo>
                    <a:pt x="312" y="470"/>
                  </a:lnTo>
                  <a:lnTo>
                    <a:pt x="334" y="462"/>
                  </a:lnTo>
                  <a:lnTo>
                    <a:pt x="354" y="452"/>
                  </a:lnTo>
                  <a:lnTo>
                    <a:pt x="374" y="440"/>
                  </a:lnTo>
                  <a:lnTo>
                    <a:pt x="392" y="426"/>
                  </a:lnTo>
                  <a:lnTo>
                    <a:pt x="410" y="410"/>
                  </a:lnTo>
                  <a:lnTo>
                    <a:pt x="426" y="392"/>
                  </a:lnTo>
                  <a:lnTo>
                    <a:pt x="440" y="374"/>
                  </a:lnTo>
                  <a:lnTo>
                    <a:pt x="452" y="354"/>
                  </a:lnTo>
                  <a:lnTo>
                    <a:pt x="462" y="334"/>
                  </a:lnTo>
                  <a:lnTo>
                    <a:pt x="470" y="312"/>
                  </a:lnTo>
                  <a:lnTo>
                    <a:pt x="476" y="288"/>
                  </a:lnTo>
                  <a:lnTo>
                    <a:pt x="478" y="264"/>
                  </a:lnTo>
                  <a:lnTo>
                    <a:pt x="480" y="240"/>
                  </a:lnTo>
                  <a:lnTo>
                    <a:pt x="480" y="220"/>
                  </a:lnTo>
                  <a:lnTo>
                    <a:pt x="476" y="198"/>
                  </a:lnTo>
                  <a:lnTo>
                    <a:pt x="472" y="180"/>
                  </a:lnTo>
                  <a:lnTo>
                    <a:pt x="466" y="160"/>
                  </a:lnTo>
                  <a:lnTo>
                    <a:pt x="5934" y="160"/>
                  </a:lnTo>
                  <a:lnTo>
                    <a:pt x="5928" y="180"/>
                  </a:lnTo>
                  <a:lnTo>
                    <a:pt x="5924" y="198"/>
                  </a:lnTo>
                  <a:lnTo>
                    <a:pt x="5920" y="220"/>
                  </a:lnTo>
                  <a:lnTo>
                    <a:pt x="5920" y="240"/>
                  </a:lnTo>
                  <a:lnTo>
                    <a:pt x="5922" y="264"/>
                  </a:lnTo>
                  <a:lnTo>
                    <a:pt x="5924" y="288"/>
                  </a:lnTo>
                  <a:lnTo>
                    <a:pt x="5930" y="312"/>
                  </a:lnTo>
                  <a:lnTo>
                    <a:pt x="5938" y="334"/>
                  </a:lnTo>
                  <a:lnTo>
                    <a:pt x="5948" y="354"/>
                  </a:lnTo>
                  <a:lnTo>
                    <a:pt x="5960" y="374"/>
                  </a:lnTo>
                  <a:lnTo>
                    <a:pt x="5974" y="392"/>
                  </a:lnTo>
                  <a:lnTo>
                    <a:pt x="5990" y="410"/>
                  </a:lnTo>
                  <a:lnTo>
                    <a:pt x="6008" y="426"/>
                  </a:lnTo>
                  <a:lnTo>
                    <a:pt x="6026" y="440"/>
                  </a:lnTo>
                  <a:lnTo>
                    <a:pt x="6046" y="452"/>
                  </a:lnTo>
                  <a:lnTo>
                    <a:pt x="6066" y="462"/>
                  </a:lnTo>
                  <a:lnTo>
                    <a:pt x="6088" y="470"/>
                  </a:lnTo>
                  <a:lnTo>
                    <a:pt x="6112" y="476"/>
                  </a:lnTo>
                  <a:lnTo>
                    <a:pt x="6136" y="478"/>
                  </a:lnTo>
                  <a:lnTo>
                    <a:pt x="6160" y="480"/>
                  </a:lnTo>
                  <a:lnTo>
                    <a:pt x="6180" y="480"/>
                  </a:lnTo>
                  <a:lnTo>
                    <a:pt x="6202" y="476"/>
                  </a:lnTo>
                  <a:lnTo>
                    <a:pt x="6220" y="472"/>
                  </a:lnTo>
                  <a:lnTo>
                    <a:pt x="6240" y="466"/>
                  </a:lnTo>
                  <a:lnTo>
                    <a:pt x="6240" y="4014"/>
                  </a:lnTo>
                  <a:lnTo>
                    <a:pt x="6220" y="4008"/>
                  </a:lnTo>
                  <a:lnTo>
                    <a:pt x="6202" y="4004"/>
                  </a:lnTo>
                  <a:lnTo>
                    <a:pt x="6180" y="4000"/>
                  </a:lnTo>
                  <a:lnTo>
                    <a:pt x="6160" y="4000"/>
                  </a:lnTo>
                  <a:close/>
                </a:path>
              </a:pathLst>
            </a:custGeom>
            <a:solidFill>
              <a:srgbClr val="0066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6635" name="Freeform 5"/>
            <p:cNvSpPr>
              <a:spLocks noChangeAspect="1" noEditPoints="1"/>
            </p:cNvSpPr>
            <p:nvPr/>
          </p:nvSpPr>
          <p:spPr bwMode="auto">
            <a:xfrm>
              <a:off x="304" y="304"/>
              <a:ext cx="5792" cy="3872"/>
            </a:xfrm>
            <a:custGeom>
              <a:avLst/>
              <a:gdLst>
                <a:gd name="T0" fmla="*/ 308 w 5792"/>
                <a:gd name="T1" fmla="*/ 3850 h 3872"/>
                <a:gd name="T2" fmla="*/ 320 w 5792"/>
                <a:gd name="T3" fmla="*/ 3776 h 3872"/>
                <a:gd name="T4" fmla="*/ 310 w 5792"/>
                <a:gd name="T5" fmla="*/ 3710 h 3872"/>
                <a:gd name="T6" fmla="*/ 268 w 5792"/>
                <a:gd name="T7" fmla="*/ 3634 h 3872"/>
                <a:gd name="T8" fmla="*/ 202 w 5792"/>
                <a:gd name="T9" fmla="*/ 3580 h 3872"/>
                <a:gd name="T10" fmla="*/ 118 w 5792"/>
                <a:gd name="T11" fmla="*/ 3554 h 3872"/>
                <a:gd name="T12" fmla="*/ 58 w 5792"/>
                <a:gd name="T13" fmla="*/ 3556 h 3872"/>
                <a:gd name="T14" fmla="*/ 0 w 5792"/>
                <a:gd name="T15" fmla="*/ 300 h 3872"/>
                <a:gd name="T16" fmla="*/ 58 w 5792"/>
                <a:gd name="T17" fmla="*/ 316 h 3872"/>
                <a:gd name="T18" fmla="*/ 118 w 5792"/>
                <a:gd name="T19" fmla="*/ 318 h 3872"/>
                <a:gd name="T20" fmla="*/ 202 w 5792"/>
                <a:gd name="T21" fmla="*/ 292 h 3872"/>
                <a:gd name="T22" fmla="*/ 268 w 5792"/>
                <a:gd name="T23" fmla="*/ 238 h 3872"/>
                <a:gd name="T24" fmla="*/ 310 w 5792"/>
                <a:gd name="T25" fmla="*/ 162 h 3872"/>
                <a:gd name="T26" fmla="*/ 320 w 5792"/>
                <a:gd name="T27" fmla="*/ 96 h 3872"/>
                <a:gd name="T28" fmla="*/ 308 w 5792"/>
                <a:gd name="T29" fmla="*/ 22 h 3872"/>
                <a:gd name="T30" fmla="*/ 5484 w 5792"/>
                <a:gd name="T31" fmla="*/ 22 h 3872"/>
                <a:gd name="T32" fmla="*/ 5472 w 5792"/>
                <a:gd name="T33" fmla="*/ 96 h 3872"/>
                <a:gd name="T34" fmla="*/ 5482 w 5792"/>
                <a:gd name="T35" fmla="*/ 162 h 3872"/>
                <a:gd name="T36" fmla="*/ 5524 w 5792"/>
                <a:gd name="T37" fmla="*/ 238 h 3872"/>
                <a:gd name="T38" fmla="*/ 5590 w 5792"/>
                <a:gd name="T39" fmla="*/ 292 h 3872"/>
                <a:gd name="T40" fmla="*/ 5674 w 5792"/>
                <a:gd name="T41" fmla="*/ 318 h 3872"/>
                <a:gd name="T42" fmla="*/ 5734 w 5792"/>
                <a:gd name="T43" fmla="*/ 316 h 3872"/>
                <a:gd name="T44" fmla="*/ 5792 w 5792"/>
                <a:gd name="T45" fmla="*/ 3572 h 3872"/>
                <a:gd name="T46" fmla="*/ 5734 w 5792"/>
                <a:gd name="T47" fmla="*/ 3556 h 3872"/>
                <a:gd name="T48" fmla="*/ 5674 w 5792"/>
                <a:gd name="T49" fmla="*/ 3554 h 3872"/>
                <a:gd name="T50" fmla="*/ 5590 w 5792"/>
                <a:gd name="T51" fmla="*/ 3580 h 3872"/>
                <a:gd name="T52" fmla="*/ 5524 w 5792"/>
                <a:gd name="T53" fmla="*/ 3634 h 3872"/>
                <a:gd name="T54" fmla="*/ 5482 w 5792"/>
                <a:gd name="T55" fmla="*/ 3710 h 3872"/>
                <a:gd name="T56" fmla="*/ 5472 w 5792"/>
                <a:gd name="T57" fmla="*/ 3776 h 3872"/>
                <a:gd name="T58" fmla="*/ 5484 w 5792"/>
                <a:gd name="T59" fmla="*/ 3850 h 3872"/>
                <a:gd name="T60" fmla="*/ 5448 w 5792"/>
                <a:gd name="T61" fmla="*/ 3840 h 3872"/>
                <a:gd name="T62" fmla="*/ 5440 w 5792"/>
                <a:gd name="T63" fmla="*/ 3776 h 3872"/>
                <a:gd name="T64" fmla="*/ 5460 w 5792"/>
                <a:gd name="T65" fmla="*/ 3676 h 3872"/>
                <a:gd name="T66" fmla="*/ 5516 w 5792"/>
                <a:gd name="T67" fmla="*/ 3596 h 3872"/>
                <a:gd name="T68" fmla="*/ 5596 w 5792"/>
                <a:gd name="T69" fmla="*/ 3540 h 3872"/>
                <a:gd name="T70" fmla="*/ 5696 w 5792"/>
                <a:gd name="T71" fmla="*/ 3520 h 3872"/>
                <a:gd name="T72" fmla="*/ 5760 w 5792"/>
                <a:gd name="T73" fmla="*/ 344 h 3872"/>
                <a:gd name="T74" fmla="*/ 5696 w 5792"/>
                <a:gd name="T75" fmla="*/ 352 h 3872"/>
                <a:gd name="T76" fmla="*/ 5596 w 5792"/>
                <a:gd name="T77" fmla="*/ 332 h 3872"/>
                <a:gd name="T78" fmla="*/ 5516 w 5792"/>
                <a:gd name="T79" fmla="*/ 276 h 3872"/>
                <a:gd name="T80" fmla="*/ 5460 w 5792"/>
                <a:gd name="T81" fmla="*/ 196 h 3872"/>
                <a:gd name="T82" fmla="*/ 5440 w 5792"/>
                <a:gd name="T83" fmla="*/ 96 h 3872"/>
                <a:gd name="T84" fmla="*/ 344 w 5792"/>
                <a:gd name="T85" fmla="*/ 32 h 3872"/>
                <a:gd name="T86" fmla="*/ 352 w 5792"/>
                <a:gd name="T87" fmla="*/ 96 h 3872"/>
                <a:gd name="T88" fmla="*/ 332 w 5792"/>
                <a:gd name="T89" fmla="*/ 196 h 3872"/>
                <a:gd name="T90" fmla="*/ 276 w 5792"/>
                <a:gd name="T91" fmla="*/ 276 h 3872"/>
                <a:gd name="T92" fmla="*/ 196 w 5792"/>
                <a:gd name="T93" fmla="*/ 332 h 3872"/>
                <a:gd name="T94" fmla="*/ 96 w 5792"/>
                <a:gd name="T95" fmla="*/ 352 h 3872"/>
                <a:gd name="T96" fmla="*/ 32 w 5792"/>
                <a:gd name="T97" fmla="*/ 3528 h 3872"/>
                <a:gd name="T98" fmla="*/ 96 w 5792"/>
                <a:gd name="T99" fmla="*/ 3520 h 3872"/>
                <a:gd name="T100" fmla="*/ 196 w 5792"/>
                <a:gd name="T101" fmla="*/ 3540 h 3872"/>
                <a:gd name="T102" fmla="*/ 276 w 5792"/>
                <a:gd name="T103" fmla="*/ 3596 h 3872"/>
                <a:gd name="T104" fmla="*/ 332 w 5792"/>
                <a:gd name="T105" fmla="*/ 3676 h 3872"/>
                <a:gd name="T106" fmla="*/ 352 w 5792"/>
                <a:gd name="T107" fmla="*/ 3776 h 3872"/>
                <a:gd name="T108" fmla="*/ 344 w 5792"/>
                <a:gd name="T109" fmla="*/ 3840 h 387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5792"/>
                <a:gd name="T166" fmla="*/ 0 h 3872"/>
                <a:gd name="T167" fmla="*/ 5792 w 5792"/>
                <a:gd name="T168" fmla="*/ 3872 h 3872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5792" h="3872">
                  <a:moveTo>
                    <a:pt x="5492" y="3872"/>
                  </a:moveTo>
                  <a:lnTo>
                    <a:pt x="300" y="3872"/>
                  </a:lnTo>
                  <a:lnTo>
                    <a:pt x="308" y="3850"/>
                  </a:lnTo>
                  <a:lnTo>
                    <a:pt x="312" y="3832"/>
                  </a:lnTo>
                  <a:lnTo>
                    <a:pt x="316" y="3814"/>
                  </a:lnTo>
                  <a:lnTo>
                    <a:pt x="320" y="3796"/>
                  </a:lnTo>
                  <a:lnTo>
                    <a:pt x="320" y="3776"/>
                  </a:lnTo>
                  <a:lnTo>
                    <a:pt x="318" y="3754"/>
                  </a:lnTo>
                  <a:lnTo>
                    <a:pt x="316" y="3730"/>
                  </a:lnTo>
                  <a:lnTo>
                    <a:pt x="310" y="3710"/>
                  </a:lnTo>
                  <a:lnTo>
                    <a:pt x="302" y="3688"/>
                  </a:lnTo>
                  <a:lnTo>
                    <a:pt x="292" y="3670"/>
                  </a:lnTo>
                  <a:lnTo>
                    <a:pt x="282" y="3650"/>
                  </a:lnTo>
                  <a:lnTo>
                    <a:pt x="268" y="3634"/>
                  </a:lnTo>
                  <a:lnTo>
                    <a:pt x="254" y="3618"/>
                  </a:lnTo>
                  <a:lnTo>
                    <a:pt x="238" y="3604"/>
                  </a:lnTo>
                  <a:lnTo>
                    <a:pt x="222" y="3590"/>
                  </a:lnTo>
                  <a:lnTo>
                    <a:pt x="202" y="3580"/>
                  </a:lnTo>
                  <a:lnTo>
                    <a:pt x="184" y="3570"/>
                  </a:lnTo>
                  <a:lnTo>
                    <a:pt x="162" y="3562"/>
                  </a:lnTo>
                  <a:lnTo>
                    <a:pt x="142" y="3556"/>
                  </a:lnTo>
                  <a:lnTo>
                    <a:pt x="118" y="3554"/>
                  </a:lnTo>
                  <a:lnTo>
                    <a:pt x="96" y="3552"/>
                  </a:lnTo>
                  <a:lnTo>
                    <a:pt x="76" y="3552"/>
                  </a:lnTo>
                  <a:lnTo>
                    <a:pt x="58" y="3556"/>
                  </a:lnTo>
                  <a:lnTo>
                    <a:pt x="40" y="3560"/>
                  </a:lnTo>
                  <a:lnTo>
                    <a:pt x="22" y="3564"/>
                  </a:lnTo>
                  <a:lnTo>
                    <a:pt x="0" y="3572"/>
                  </a:lnTo>
                  <a:lnTo>
                    <a:pt x="0" y="300"/>
                  </a:lnTo>
                  <a:lnTo>
                    <a:pt x="22" y="308"/>
                  </a:lnTo>
                  <a:lnTo>
                    <a:pt x="40" y="312"/>
                  </a:lnTo>
                  <a:lnTo>
                    <a:pt x="58" y="316"/>
                  </a:lnTo>
                  <a:lnTo>
                    <a:pt x="76" y="320"/>
                  </a:lnTo>
                  <a:lnTo>
                    <a:pt x="96" y="320"/>
                  </a:lnTo>
                  <a:lnTo>
                    <a:pt x="118" y="318"/>
                  </a:lnTo>
                  <a:lnTo>
                    <a:pt x="142" y="316"/>
                  </a:lnTo>
                  <a:lnTo>
                    <a:pt x="162" y="310"/>
                  </a:lnTo>
                  <a:lnTo>
                    <a:pt x="184" y="302"/>
                  </a:lnTo>
                  <a:lnTo>
                    <a:pt x="202" y="292"/>
                  </a:lnTo>
                  <a:lnTo>
                    <a:pt x="222" y="282"/>
                  </a:lnTo>
                  <a:lnTo>
                    <a:pt x="238" y="268"/>
                  </a:lnTo>
                  <a:lnTo>
                    <a:pt x="254" y="254"/>
                  </a:lnTo>
                  <a:lnTo>
                    <a:pt x="268" y="238"/>
                  </a:lnTo>
                  <a:lnTo>
                    <a:pt x="282" y="222"/>
                  </a:lnTo>
                  <a:lnTo>
                    <a:pt x="292" y="202"/>
                  </a:lnTo>
                  <a:lnTo>
                    <a:pt x="302" y="184"/>
                  </a:lnTo>
                  <a:lnTo>
                    <a:pt x="310" y="162"/>
                  </a:lnTo>
                  <a:lnTo>
                    <a:pt x="316" y="142"/>
                  </a:lnTo>
                  <a:lnTo>
                    <a:pt x="318" y="118"/>
                  </a:lnTo>
                  <a:lnTo>
                    <a:pt x="320" y="96"/>
                  </a:lnTo>
                  <a:lnTo>
                    <a:pt x="320" y="76"/>
                  </a:lnTo>
                  <a:lnTo>
                    <a:pt x="316" y="58"/>
                  </a:lnTo>
                  <a:lnTo>
                    <a:pt x="312" y="40"/>
                  </a:lnTo>
                  <a:lnTo>
                    <a:pt x="308" y="22"/>
                  </a:lnTo>
                  <a:lnTo>
                    <a:pt x="300" y="0"/>
                  </a:lnTo>
                  <a:lnTo>
                    <a:pt x="5492" y="0"/>
                  </a:lnTo>
                  <a:lnTo>
                    <a:pt x="5484" y="22"/>
                  </a:lnTo>
                  <a:lnTo>
                    <a:pt x="5480" y="40"/>
                  </a:lnTo>
                  <a:lnTo>
                    <a:pt x="5476" y="58"/>
                  </a:lnTo>
                  <a:lnTo>
                    <a:pt x="5472" y="76"/>
                  </a:lnTo>
                  <a:lnTo>
                    <a:pt x="5472" y="96"/>
                  </a:lnTo>
                  <a:lnTo>
                    <a:pt x="5474" y="118"/>
                  </a:lnTo>
                  <a:lnTo>
                    <a:pt x="5476" y="142"/>
                  </a:lnTo>
                  <a:lnTo>
                    <a:pt x="5482" y="162"/>
                  </a:lnTo>
                  <a:lnTo>
                    <a:pt x="5490" y="184"/>
                  </a:lnTo>
                  <a:lnTo>
                    <a:pt x="5500" y="202"/>
                  </a:lnTo>
                  <a:lnTo>
                    <a:pt x="5510" y="222"/>
                  </a:lnTo>
                  <a:lnTo>
                    <a:pt x="5524" y="238"/>
                  </a:lnTo>
                  <a:lnTo>
                    <a:pt x="5538" y="254"/>
                  </a:lnTo>
                  <a:lnTo>
                    <a:pt x="5554" y="268"/>
                  </a:lnTo>
                  <a:lnTo>
                    <a:pt x="5570" y="282"/>
                  </a:lnTo>
                  <a:lnTo>
                    <a:pt x="5590" y="292"/>
                  </a:lnTo>
                  <a:lnTo>
                    <a:pt x="5608" y="302"/>
                  </a:lnTo>
                  <a:lnTo>
                    <a:pt x="5630" y="310"/>
                  </a:lnTo>
                  <a:lnTo>
                    <a:pt x="5650" y="316"/>
                  </a:lnTo>
                  <a:lnTo>
                    <a:pt x="5674" y="318"/>
                  </a:lnTo>
                  <a:lnTo>
                    <a:pt x="5696" y="320"/>
                  </a:lnTo>
                  <a:lnTo>
                    <a:pt x="5716" y="320"/>
                  </a:lnTo>
                  <a:lnTo>
                    <a:pt x="5734" y="316"/>
                  </a:lnTo>
                  <a:lnTo>
                    <a:pt x="5752" y="312"/>
                  </a:lnTo>
                  <a:lnTo>
                    <a:pt x="5770" y="308"/>
                  </a:lnTo>
                  <a:lnTo>
                    <a:pt x="5792" y="300"/>
                  </a:lnTo>
                  <a:lnTo>
                    <a:pt x="5792" y="3572"/>
                  </a:lnTo>
                  <a:lnTo>
                    <a:pt x="5770" y="3564"/>
                  </a:lnTo>
                  <a:lnTo>
                    <a:pt x="5752" y="3560"/>
                  </a:lnTo>
                  <a:lnTo>
                    <a:pt x="5734" y="3556"/>
                  </a:lnTo>
                  <a:lnTo>
                    <a:pt x="5716" y="3552"/>
                  </a:lnTo>
                  <a:lnTo>
                    <a:pt x="5696" y="3552"/>
                  </a:lnTo>
                  <a:lnTo>
                    <a:pt x="5674" y="3554"/>
                  </a:lnTo>
                  <a:lnTo>
                    <a:pt x="5650" y="3556"/>
                  </a:lnTo>
                  <a:lnTo>
                    <a:pt x="5630" y="3562"/>
                  </a:lnTo>
                  <a:lnTo>
                    <a:pt x="5608" y="3570"/>
                  </a:lnTo>
                  <a:lnTo>
                    <a:pt x="5590" y="3580"/>
                  </a:lnTo>
                  <a:lnTo>
                    <a:pt x="5570" y="3590"/>
                  </a:lnTo>
                  <a:lnTo>
                    <a:pt x="5554" y="3604"/>
                  </a:lnTo>
                  <a:lnTo>
                    <a:pt x="5538" y="3618"/>
                  </a:lnTo>
                  <a:lnTo>
                    <a:pt x="5524" y="3634"/>
                  </a:lnTo>
                  <a:lnTo>
                    <a:pt x="5510" y="3650"/>
                  </a:lnTo>
                  <a:lnTo>
                    <a:pt x="5500" y="3670"/>
                  </a:lnTo>
                  <a:lnTo>
                    <a:pt x="5490" y="3688"/>
                  </a:lnTo>
                  <a:lnTo>
                    <a:pt x="5482" y="3710"/>
                  </a:lnTo>
                  <a:lnTo>
                    <a:pt x="5476" y="3730"/>
                  </a:lnTo>
                  <a:lnTo>
                    <a:pt x="5474" y="3754"/>
                  </a:lnTo>
                  <a:lnTo>
                    <a:pt x="5472" y="3776"/>
                  </a:lnTo>
                  <a:lnTo>
                    <a:pt x="5472" y="3796"/>
                  </a:lnTo>
                  <a:lnTo>
                    <a:pt x="5476" y="3814"/>
                  </a:lnTo>
                  <a:lnTo>
                    <a:pt x="5480" y="3832"/>
                  </a:lnTo>
                  <a:lnTo>
                    <a:pt x="5484" y="3850"/>
                  </a:lnTo>
                  <a:lnTo>
                    <a:pt x="5492" y="3872"/>
                  </a:lnTo>
                  <a:close/>
                  <a:moveTo>
                    <a:pt x="344" y="3840"/>
                  </a:moveTo>
                  <a:lnTo>
                    <a:pt x="5448" y="3840"/>
                  </a:lnTo>
                  <a:lnTo>
                    <a:pt x="5442" y="3808"/>
                  </a:lnTo>
                  <a:lnTo>
                    <a:pt x="5440" y="3776"/>
                  </a:lnTo>
                  <a:lnTo>
                    <a:pt x="5442" y="3750"/>
                  </a:lnTo>
                  <a:lnTo>
                    <a:pt x="5446" y="3724"/>
                  </a:lnTo>
                  <a:lnTo>
                    <a:pt x="5452" y="3700"/>
                  </a:lnTo>
                  <a:lnTo>
                    <a:pt x="5460" y="3676"/>
                  </a:lnTo>
                  <a:lnTo>
                    <a:pt x="5470" y="3654"/>
                  </a:lnTo>
                  <a:lnTo>
                    <a:pt x="5484" y="3632"/>
                  </a:lnTo>
                  <a:lnTo>
                    <a:pt x="5498" y="3614"/>
                  </a:lnTo>
                  <a:lnTo>
                    <a:pt x="5516" y="3596"/>
                  </a:lnTo>
                  <a:lnTo>
                    <a:pt x="5534" y="3578"/>
                  </a:lnTo>
                  <a:lnTo>
                    <a:pt x="5552" y="3564"/>
                  </a:lnTo>
                  <a:lnTo>
                    <a:pt x="5574" y="3550"/>
                  </a:lnTo>
                  <a:lnTo>
                    <a:pt x="5596" y="3540"/>
                  </a:lnTo>
                  <a:lnTo>
                    <a:pt x="5620" y="3532"/>
                  </a:lnTo>
                  <a:lnTo>
                    <a:pt x="5644" y="3526"/>
                  </a:lnTo>
                  <a:lnTo>
                    <a:pt x="5670" y="3522"/>
                  </a:lnTo>
                  <a:lnTo>
                    <a:pt x="5696" y="3520"/>
                  </a:lnTo>
                  <a:lnTo>
                    <a:pt x="5728" y="3522"/>
                  </a:lnTo>
                  <a:lnTo>
                    <a:pt x="5760" y="3528"/>
                  </a:lnTo>
                  <a:lnTo>
                    <a:pt x="5760" y="344"/>
                  </a:lnTo>
                  <a:lnTo>
                    <a:pt x="5728" y="350"/>
                  </a:lnTo>
                  <a:lnTo>
                    <a:pt x="5696" y="352"/>
                  </a:lnTo>
                  <a:lnTo>
                    <a:pt x="5670" y="350"/>
                  </a:lnTo>
                  <a:lnTo>
                    <a:pt x="5644" y="346"/>
                  </a:lnTo>
                  <a:lnTo>
                    <a:pt x="5620" y="340"/>
                  </a:lnTo>
                  <a:lnTo>
                    <a:pt x="5596" y="332"/>
                  </a:lnTo>
                  <a:lnTo>
                    <a:pt x="5574" y="322"/>
                  </a:lnTo>
                  <a:lnTo>
                    <a:pt x="5552" y="308"/>
                  </a:lnTo>
                  <a:lnTo>
                    <a:pt x="5534" y="294"/>
                  </a:lnTo>
                  <a:lnTo>
                    <a:pt x="5516" y="276"/>
                  </a:lnTo>
                  <a:lnTo>
                    <a:pt x="5498" y="258"/>
                  </a:lnTo>
                  <a:lnTo>
                    <a:pt x="5484" y="240"/>
                  </a:lnTo>
                  <a:lnTo>
                    <a:pt x="5470" y="218"/>
                  </a:lnTo>
                  <a:lnTo>
                    <a:pt x="5460" y="196"/>
                  </a:lnTo>
                  <a:lnTo>
                    <a:pt x="5452" y="172"/>
                  </a:lnTo>
                  <a:lnTo>
                    <a:pt x="5446" y="148"/>
                  </a:lnTo>
                  <a:lnTo>
                    <a:pt x="5442" y="122"/>
                  </a:lnTo>
                  <a:lnTo>
                    <a:pt x="5440" y="96"/>
                  </a:lnTo>
                  <a:lnTo>
                    <a:pt x="5442" y="64"/>
                  </a:lnTo>
                  <a:lnTo>
                    <a:pt x="5448" y="32"/>
                  </a:lnTo>
                  <a:lnTo>
                    <a:pt x="344" y="32"/>
                  </a:lnTo>
                  <a:lnTo>
                    <a:pt x="350" y="64"/>
                  </a:lnTo>
                  <a:lnTo>
                    <a:pt x="352" y="96"/>
                  </a:lnTo>
                  <a:lnTo>
                    <a:pt x="350" y="122"/>
                  </a:lnTo>
                  <a:lnTo>
                    <a:pt x="346" y="148"/>
                  </a:lnTo>
                  <a:lnTo>
                    <a:pt x="340" y="172"/>
                  </a:lnTo>
                  <a:lnTo>
                    <a:pt x="332" y="196"/>
                  </a:lnTo>
                  <a:lnTo>
                    <a:pt x="322" y="218"/>
                  </a:lnTo>
                  <a:lnTo>
                    <a:pt x="308" y="240"/>
                  </a:lnTo>
                  <a:lnTo>
                    <a:pt x="294" y="258"/>
                  </a:lnTo>
                  <a:lnTo>
                    <a:pt x="276" y="276"/>
                  </a:lnTo>
                  <a:lnTo>
                    <a:pt x="258" y="294"/>
                  </a:lnTo>
                  <a:lnTo>
                    <a:pt x="240" y="308"/>
                  </a:lnTo>
                  <a:lnTo>
                    <a:pt x="218" y="322"/>
                  </a:lnTo>
                  <a:lnTo>
                    <a:pt x="196" y="332"/>
                  </a:lnTo>
                  <a:lnTo>
                    <a:pt x="172" y="340"/>
                  </a:lnTo>
                  <a:lnTo>
                    <a:pt x="148" y="346"/>
                  </a:lnTo>
                  <a:lnTo>
                    <a:pt x="122" y="350"/>
                  </a:lnTo>
                  <a:lnTo>
                    <a:pt x="96" y="352"/>
                  </a:lnTo>
                  <a:lnTo>
                    <a:pt x="64" y="350"/>
                  </a:lnTo>
                  <a:lnTo>
                    <a:pt x="32" y="344"/>
                  </a:lnTo>
                  <a:lnTo>
                    <a:pt x="32" y="3528"/>
                  </a:lnTo>
                  <a:lnTo>
                    <a:pt x="64" y="3522"/>
                  </a:lnTo>
                  <a:lnTo>
                    <a:pt x="96" y="3520"/>
                  </a:lnTo>
                  <a:lnTo>
                    <a:pt x="122" y="3522"/>
                  </a:lnTo>
                  <a:lnTo>
                    <a:pt x="148" y="3526"/>
                  </a:lnTo>
                  <a:lnTo>
                    <a:pt x="172" y="3532"/>
                  </a:lnTo>
                  <a:lnTo>
                    <a:pt x="196" y="3540"/>
                  </a:lnTo>
                  <a:lnTo>
                    <a:pt x="218" y="3550"/>
                  </a:lnTo>
                  <a:lnTo>
                    <a:pt x="240" y="3564"/>
                  </a:lnTo>
                  <a:lnTo>
                    <a:pt x="258" y="3578"/>
                  </a:lnTo>
                  <a:lnTo>
                    <a:pt x="276" y="3596"/>
                  </a:lnTo>
                  <a:lnTo>
                    <a:pt x="294" y="3614"/>
                  </a:lnTo>
                  <a:lnTo>
                    <a:pt x="308" y="3632"/>
                  </a:lnTo>
                  <a:lnTo>
                    <a:pt x="322" y="3654"/>
                  </a:lnTo>
                  <a:lnTo>
                    <a:pt x="332" y="3676"/>
                  </a:lnTo>
                  <a:lnTo>
                    <a:pt x="340" y="3700"/>
                  </a:lnTo>
                  <a:lnTo>
                    <a:pt x="346" y="3724"/>
                  </a:lnTo>
                  <a:lnTo>
                    <a:pt x="350" y="3750"/>
                  </a:lnTo>
                  <a:lnTo>
                    <a:pt x="352" y="3776"/>
                  </a:lnTo>
                  <a:lnTo>
                    <a:pt x="350" y="3808"/>
                  </a:lnTo>
                  <a:lnTo>
                    <a:pt x="344" y="3840"/>
                  </a:lnTo>
                  <a:close/>
                </a:path>
              </a:pathLst>
            </a:custGeom>
            <a:solidFill>
              <a:srgbClr val="006699"/>
            </a:solidFill>
            <a:ln w="12700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pic>
        <p:nvPicPr>
          <p:cNvPr id="26628" name="Picture 3"/>
          <p:cNvPicPr>
            <a:picLocks noChangeAspect="1" noChangeArrowheads="1"/>
          </p:cNvPicPr>
          <p:nvPr/>
        </p:nvPicPr>
        <p:blipFill>
          <a:blip r:embed="rId3" cstate="print"/>
          <a:srcRect r="9009"/>
          <a:stretch>
            <a:fillRect/>
          </a:stretch>
        </p:blipFill>
        <p:spPr bwMode="auto">
          <a:xfrm>
            <a:off x="990336" y="3200400"/>
            <a:ext cx="1921897" cy="2209800"/>
          </a:xfrm>
          <a:prstGeom prst="rect">
            <a:avLst/>
          </a:prstGeom>
          <a:noFill/>
          <a:ln w="57150">
            <a:solidFill>
              <a:srgbClr val="008000"/>
            </a:solidFill>
            <a:miter lim="800000"/>
            <a:headEnd/>
            <a:tailEnd/>
          </a:ln>
        </p:spPr>
      </p:pic>
      <p:pic>
        <p:nvPicPr>
          <p:cNvPr id="26629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81400" y="3200399"/>
            <a:ext cx="4776996" cy="2139619"/>
          </a:xfrm>
          <a:prstGeom prst="rect">
            <a:avLst/>
          </a:prstGeom>
          <a:noFill/>
          <a:ln w="57150">
            <a:solidFill>
              <a:srgbClr val="008000"/>
            </a:solidFill>
            <a:miter lim="800000"/>
            <a:headEnd/>
            <a:tailEnd/>
          </a:ln>
        </p:spPr>
      </p:pic>
      <p:sp>
        <p:nvSpPr>
          <p:cNvPr id="26630" name="Прямоугольник 10"/>
          <p:cNvSpPr>
            <a:spLocks noChangeArrowheads="1"/>
          </p:cNvSpPr>
          <p:nvPr/>
        </p:nvSpPr>
        <p:spPr bwMode="auto">
          <a:xfrm>
            <a:off x="685800" y="685800"/>
            <a:ext cx="7772400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uk-UA" sz="3600" b="1" dirty="0" smtClean="0">
                <a:solidFill>
                  <a:srgbClr val="008000"/>
                </a:solidFill>
                <a:cs typeface="Times New Roman" pitchFamily="18" charset="0"/>
              </a:rPr>
              <a:t>            За формою траєкторії </a:t>
            </a:r>
            <a:r>
              <a:rPr lang="uk-UA" sz="3600" b="1" i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прямолінійний рух</a:t>
            </a:r>
          </a:p>
          <a:p>
            <a:r>
              <a:rPr lang="uk-UA" sz="3600" b="1" i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                                  криволінійний рух</a:t>
            </a:r>
          </a:p>
          <a:p>
            <a:r>
              <a:rPr lang="uk-UA" sz="3200" b="1" i="1" dirty="0" smtClean="0">
                <a:solidFill>
                  <a:srgbClr val="008000"/>
                </a:solidFill>
              </a:rPr>
              <a:t>  </a:t>
            </a:r>
            <a:endParaRPr lang="ru-RU" sz="3200" b="1" i="1" dirty="0">
              <a:solidFill>
                <a:srgbClr val="008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7" name="Group 3"/>
          <p:cNvGrpSpPr>
            <a:grpSpLocks noChangeAspect="1"/>
          </p:cNvGrpSpPr>
          <p:nvPr/>
        </p:nvGrpSpPr>
        <p:grpSpPr bwMode="auto">
          <a:xfrm>
            <a:off x="123825" y="93663"/>
            <a:ext cx="8893175" cy="6670675"/>
            <a:chOff x="0" y="0"/>
            <a:chExt cx="6400" cy="4480"/>
          </a:xfrm>
        </p:grpSpPr>
        <p:sp>
          <p:nvSpPr>
            <p:cNvPr id="1035" name="Freeform 4"/>
            <p:cNvSpPr>
              <a:spLocks noChangeAspect="1" noEditPoints="1"/>
            </p:cNvSpPr>
            <p:nvPr/>
          </p:nvSpPr>
          <p:spPr bwMode="auto">
            <a:xfrm>
              <a:off x="0" y="0"/>
              <a:ext cx="6400" cy="4480"/>
            </a:xfrm>
            <a:custGeom>
              <a:avLst/>
              <a:gdLst>
                <a:gd name="T0" fmla="*/ 0 w 6400"/>
                <a:gd name="T1" fmla="*/ 4480 h 4480"/>
                <a:gd name="T2" fmla="*/ 6400 w 6400"/>
                <a:gd name="T3" fmla="*/ 0 h 4480"/>
                <a:gd name="T4" fmla="*/ 6160 w 6400"/>
                <a:gd name="T5" fmla="*/ 4000 h 4480"/>
                <a:gd name="T6" fmla="*/ 6136 w 6400"/>
                <a:gd name="T7" fmla="*/ 4002 h 4480"/>
                <a:gd name="T8" fmla="*/ 6088 w 6400"/>
                <a:gd name="T9" fmla="*/ 4010 h 4480"/>
                <a:gd name="T10" fmla="*/ 6046 w 6400"/>
                <a:gd name="T11" fmla="*/ 4028 h 4480"/>
                <a:gd name="T12" fmla="*/ 6008 w 6400"/>
                <a:gd name="T13" fmla="*/ 4054 h 4480"/>
                <a:gd name="T14" fmla="*/ 5974 w 6400"/>
                <a:gd name="T15" fmla="*/ 4088 h 4480"/>
                <a:gd name="T16" fmla="*/ 5948 w 6400"/>
                <a:gd name="T17" fmla="*/ 4126 h 4480"/>
                <a:gd name="T18" fmla="*/ 5930 w 6400"/>
                <a:gd name="T19" fmla="*/ 4168 h 4480"/>
                <a:gd name="T20" fmla="*/ 5922 w 6400"/>
                <a:gd name="T21" fmla="*/ 4216 h 4480"/>
                <a:gd name="T22" fmla="*/ 5920 w 6400"/>
                <a:gd name="T23" fmla="*/ 4240 h 4480"/>
                <a:gd name="T24" fmla="*/ 5924 w 6400"/>
                <a:gd name="T25" fmla="*/ 4282 h 4480"/>
                <a:gd name="T26" fmla="*/ 5934 w 6400"/>
                <a:gd name="T27" fmla="*/ 4320 h 4480"/>
                <a:gd name="T28" fmla="*/ 466 w 6400"/>
                <a:gd name="T29" fmla="*/ 4320 h 4480"/>
                <a:gd name="T30" fmla="*/ 476 w 6400"/>
                <a:gd name="T31" fmla="*/ 4282 h 4480"/>
                <a:gd name="T32" fmla="*/ 480 w 6400"/>
                <a:gd name="T33" fmla="*/ 4240 h 4480"/>
                <a:gd name="T34" fmla="*/ 478 w 6400"/>
                <a:gd name="T35" fmla="*/ 4216 h 4480"/>
                <a:gd name="T36" fmla="*/ 470 w 6400"/>
                <a:gd name="T37" fmla="*/ 4168 h 4480"/>
                <a:gd name="T38" fmla="*/ 452 w 6400"/>
                <a:gd name="T39" fmla="*/ 4126 h 4480"/>
                <a:gd name="T40" fmla="*/ 426 w 6400"/>
                <a:gd name="T41" fmla="*/ 4088 h 4480"/>
                <a:gd name="T42" fmla="*/ 392 w 6400"/>
                <a:gd name="T43" fmla="*/ 4054 h 4480"/>
                <a:gd name="T44" fmla="*/ 354 w 6400"/>
                <a:gd name="T45" fmla="*/ 4028 h 4480"/>
                <a:gd name="T46" fmla="*/ 312 w 6400"/>
                <a:gd name="T47" fmla="*/ 4010 h 4480"/>
                <a:gd name="T48" fmla="*/ 264 w 6400"/>
                <a:gd name="T49" fmla="*/ 4002 h 4480"/>
                <a:gd name="T50" fmla="*/ 240 w 6400"/>
                <a:gd name="T51" fmla="*/ 4000 h 4480"/>
                <a:gd name="T52" fmla="*/ 198 w 6400"/>
                <a:gd name="T53" fmla="*/ 4004 h 4480"/>
                <a:gd name="T54" fmla="*/ 160 w 6400"/>
                <a:gd name="T55" fmla="*/ 4014 h 4480"/>
                <a:gd name="T56" fmla="*/ 160 w 6400"/>
                <a:gd name="T57" fmla="*/ 466 h 4480"/>
                <a:gd name="T58" fmla="*/ 198 w 6400"/>
                <a:gd name="T59" fmla="*/ 476 h 4480"/>
                <a:gd name="T60" fmla="*/ 240 w 6400"/>
                <a:gd name="T61" fmla="*/ 480 h 4480"/>
                <a:gd name="T62" fmla="*/ 264 w 6400"/>
                <a:gd name="T63" fmla="*/ 478 h 4480"/>
                <a:gd name="T64" fmla="*/ 312 w 6400"/>
                <a:gd name="T65" fmla="*/ 470 h 4480"/>
                <a:gd name="T66" fmla="*/ 354 w 6400"/>
                <a:gd name="T67" fmla="*/ 452 h 4480"/>
                <a:gd name="T68" fmla="*/ 392 w 6400"/>
                <a:gd name="T69" fmla="*/ 426 h 4480"/>
                <a:gd name="T70" fmla="*/ 426 w 6400"/>
                <a:gd name="T71" fmla="*/ 392 h 4480"/>
                <a:gd name="T72" fmla="*/ 452 w 6400"/>
                <a:gd name="T73" fmla="*/ 354 h 4480"/>
                <a:gd name="T74" fmla="*/ 470 w 6400"/>
                <a:gd name="T75" fmla="*/ 312 h 4480"/>
                <a:gd name="T76" fmla="*/ 478 w 6400"/>
                <a:gd name="T77" fmla="*/ 264 h 4480"/>
                <a:gd name="T78" fmla="*/ 480 w 6400"/>
                <a:gd name="T79" fmla="*/ 240 h 4480"/>
                <a:gd name="T80" fmla="*/ 476 w 6400"/>
                <a:gd name="T81" fmla="*/ 198 h 4480"/>
                <a:gd name="T82" fmla="*/ 466 w 6400"/>
                <a:gd name="T83" fmla="*/ 160 h 4480"/>
                <a:gd name="T84" fmla="*/ 5934 w 6400"/>
                <a:gd name="T85" fmla="*/ 160 h 4480"/>
                <a:gd name="T86" fmla="*/ 5924 w 6400"/>
                <a:gd name="T87" fmla="*/ 198 h 4480"/>
                <a:gd name="T88" fmla="*/ 5920 w 6400"/>
                <a:gd name="T89" fmla="*/ 240 h 4480"/>
                <a:gd name="T90" fmla="*/ 5922 w 6400"/>
                <a:gd name="T91" fmla="*/ 264 h 4480"/>
                <a:gd name="T92" fmla="*/ 5930 w 6400"/>
                <a:gd name="T93" fmla="*/ 312 h 4480"/>
                <a:gd name="T94" fmla="*/ 5948 w 6400"/>
                <a:gd name="T95" fmla="*/ 354 h 4480"/>
                <a:gd name="T96" fmla="*/ 5974 w 6400"/>
                <a:gd name="T97" fmla="*/ 392 h 4480"/>
                <a:gd name="T98" fmla="*/ 6008 w 6400"/>
                <a:gd name="T99" fmla="*/ 426 h 4480"/>
                <a:gd name="T100" fmla="*/ 6046 w 6400"/>
                <a:gd name="T101" fmla="*/ 452 h 4480"/>
                <a:gd name="T102" fmla="*/ 6088 w 6400"/>
                <a:gd name="T103" fmla="*/ 470 h 4480"/>
                <a:gd name="T104" fmla="*/ 6136 w 6400"/>
                <a:gd name="T105" fmla="*/ 478 h 4480"/>
                <a:gd name="T106" fmla="*/ 6160 w 6400"/>
                <a:gd name="T107" fmla="*/ 480 h 4480"/>
                <a:gd name="T108" fmla="*/ 6202 w 6400"/>
                <a:gd name="T109" fmla="*/ 476 h 4480"/>
                <a:gd name="T110" fmla="*/ 6240 w 6400"/>
                <a:gd name="T111" fmla="*/ 466 h 4480"/>
                <a:gd name="T112" fmla="*/ 6240 w 6400"/>
                <a:gd name="T113" fmla="*/ 4014 h 4480"/>
                <a:gd name="T114" fmla="*/ 6202 w 6400"/>
                <a:gd name="T115" fmla="*/ 4004 h 4480"/>
                <a:gd name="T116" fmla="*/ 6160 w 6400"/>
                <a:gd name="T117" fmla="*/ 4000 h 4480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6400"/>
                <a:gd name="T178" fmla="*/ 0 h 4480"/>
                <a:gd name="T179" fmla="*/ 6400 w 6400"/>
                <a:gd name="T180" fmla="*/ 4480 h 4480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6400" h="4480">
                  <a:moveTo>
                    <a:pt x="0" y="0"/>
                  </a:moveTo>
                  <a:lnTo>
                    <a:pt x="0" y="4480"/>
                  </a:lnTo>
                  <a:lnTo>
                    <a:pt x="6400" y="4480"/>
                  </a:lnTo>
                  <a:lnTo>
                    <a:pt x="6400" y="0"/>
                  </a:lnTo>
                  <a:lnTo>
                    <a:pt x="0" y="0"/>
                  </a:lnTo>
                  <a:close/>
                  <a:moveTo>
                    <a:pt x="6160" y="4000"/>
                  </a:moveTo>
                  <a:lnTo>
                    <a:pt x="6160" y="4000"/>
                  </a:lnTo>
                  <a:lnTo>
                    <a:pt x="6136" y="4002"/>
                  </a:lnTo>
                  <a:lnTo>
                    <a:pt x="6112" y="4004"/>
                  </a:lnTo>
                  <a:lnTo>
                    <a:pt x="6088" y="4010"/>
                  </a:lnTo>
                  <a:lnTo>
                    <a:pt x="6066" y="4018"/>
                  </a:lnTo>
                  <a:lnTo>
                    <a:pt x="6046" y="4028"/>
                  </a:lnTo>
                  <a:lnTo>
                    <a:pt x="6026" y="4040"/>
                  </a:lnTo>
                  <a:lnTo>
                    <a:pt x="6008" y="4054"/>
                  </a:lnTo>
                  <a:lnTo>
                    <a:pt x="5990" y="4070"/>
                  </a:lnTo>
                  <a:lnTo>
                    <a:pt x="5974" y="4088"/>
                  </a:lnTo>
                  <a:lnTo>
                    <a:pt x="5960" y="4106"/>
                  </a:lnTo>
                  <a:lnTo>
                    <a:pt x="5948" y="4126"/>
                  </a:lnTo>
                  <a:lnTo>
                    <a:pt x="5938" y="4146"/>
                  </a:lnTo>
                  <a:lnTo>
                    <a:pt x="5930" y="4168"/>
                  </a:lnTo>
                  <a:lnTo>
                    <a:pt x="5924" y="4192"/>
                  </a:lnTo>
                  <a:lnTo>
                    <a:pt x="5922" y="4216"/>
                  </a:lnTo>
                  <a:lnTo>
                    <a:pt x="5920" y="4240"/>
                  </a:lnTo>
                  <a:lnTo>
                    <a:pt x="5920" y="4260"/>
                  </a:lnTo>
                  <a:lnTo>
                    <a:pt x="5924" y="4282"/>
                  </a:lnTo>
                  <a:lnTo>
                    <a:pt x="5928" y="4300"/>
                  </a:lnTo>
                  <a:lnTo>
                    <a:pt x="5934" y="4320"/>
                  </a:lnTo>
                  <a:lnTo>
                    <a:pt x="466" y="4320"/>
                  </a:lnTo>
                  <a:lnTo>
                    <a:pt x="472" y="4300"/>
                  </a:lnTo>
                  <a:lnTo>
                    <a:pt x="476" y="4282"/>
                  </a:lnTo>
                  <a:lnTo>
                    <a:pt x="480" y="4260"/>
                  </a:lnTo>
                  <a:lnTo>
                    <a:pt x="480" y="4240"/>
                  </a:lnTo>
                  <a:lnTo>
                    <a:pt x="478" y="4216"/>
                  </a:lnTo>
                  <a:lnTo>
                    <a:pt x="476" y="4192"/>
                  </a:lnTo>
                  <a:lnTo>
                    <a:pt x="470" y="4168"/>
                  </a:lnTo>
                  <a:lnTo>
                    <a:pt x="462" y="4146"/>
                  </a:lnTo>
                  <a:lnTo>
                    <a:pt x="452" y="4126"/>
                  </a:lnTo>
                  <a:lnTo>
                    <a:pt x="440" y="4106"/>
                  </a:lnTo>
                  <a:lnTo>
                    <a:pt x="426" y="4088"/>
                  </a:lnTo>
                  <a:lnTo>
                    <a:pt x="410" y="4070"/>
                  </a:lnTo>
                  <a:lnTo>
                    <a:pt x="392" y="4054"/>
                  </a:lnTo>
                  <a:lnTo>
                    <a:pt x="374" y="4040"/>
                  </a:lnTo>
                  <a:lnTo>
                    <a:pt x="354" y="4028"/>
                  </a:lnTo>
                  <a:lnTo>
                    <a:pt x="334" y="4018"/>
                  </a:lnTo>
                  <a:lnTo>
                    <a:pt x="312" y="4010"/>
                  </a:lnTo>
                  <a:lnTo>
                    <a:pt x="288" y="4004"/>
                  </a:lnTo>
                  <a:lnTo>
                    <a:pt x="264" y="4002"/>
                  </a:lnTo>
                  <a:lnTo>
                    <a:pt x="240" y="4000"/>
                  </a:lnTo>
                  <a:lnTo>
                    <a:pt x="220" y="4000"/>
                  </a:lnTo>
                  <a:lnTo>
                    <a:pt x="198" y="4004"/>
                  </a:lnTo>
                  <a:lnTo>
                    <a:pt x="180" y="4008"/>
                  </a:lnTo>
                  <a:lnTo>
                    <a:pt x="160" y="4014"/>
                  </a:lnTo>
                  <a:lnTo>
                    <a:pt x="160" y="466"/>
                  </a:lnTo>
                  <a:lnTo>
                    <a:pt x="180" y="472"/>
                  </a:lnTo>
                  <a:lnTo>
                    <a:pt x="198" y="476"/>
                  </a:lnTo>
                  <a:lnTo>
                    <a:pt x="220" y="480"/>
                  </a:lnTo>
                  <a:lnTo>
                    <a:pt x="240" y="480"/>
                  </a:lnTo>
                  <a:lnTo>
                    <a:pt x="264" y="478"/>
                  </a:lnTo>
                  <a:lnTo>
                    <a:pt x="288" y="476"/>
                  </a:lnTo>
                  <a:lnTo>
                    <a:pt x="312" y="470"/>
                  </a:lnTo>
                  <a:lnTo>
                    <a:pt x="334" y="462"/>
                  </a:lnTo>
                  <a:lnTo>
                    <a:pt x="354" y="452"/>
                  </a:lnTo>
                  <a:lnTo>
                    <a:pt x="374" y="440"/>
                  </a:lnTo>
                  <a:lnTo>
                    <a:pt x="392" y="426"/>
                  </a:lnTo>
                  <a:lnTo>
                    <a:pt x="410" y="410"/>
                  </a:lnTo>
                  <a:lnTo>
                    <a:pt x="426" y="392"/>
                  </a:lnTo>
                  <a:lnTo>
                    <a:pt x="440" y="374"/>
                  </a:lnTo>
                  <a:lnTo>
                    <a:pt x="452" y="354"/>
                  </a:lnTo>
                  <a:lnTo>
                    <a:pt x="462" y="334"/>
                  </a:lnTo>
                  <a:lnTo>
                    <a:pt x="470" y="312"/>
                  </a:lnTo>
                  <a:lnTo>
                    <a:pt x="476" y="288"/>
                  </a:lnTo>
                  <a:lnTo>
                    <a:pt x="478" y="264"/>
                  </a:lnTo>
                  <a:lnTo>
                    <a:pt x="480" y="240"/>
                  </a:lnTo>
                  <a:lnTo>
                    <a:pt x="480" y="220"/>
                  </a:lnTo>
                  <a:lnTo>
                    <a:pt x="476" y="198"/>
                  </a:lnTo>
                  <a:lnTo>
                    <a:pt x="472" y="180"/>
                  </a:lnTo>
                  <a:lnTo>
                    <a:pt x="466" y="160"/>
                  </a:lnTo>
                  <a:lnTo>
                    <a:pt x="5934" y="160"/>
                  </a:lnTo>
                  <a:lnTo>
                    <a:pt x="5928" y="180"/>
                  </a:lnTo>
                  <a:lnTo>
                    <a:pt x="5924" y="198"/>
                  </a:lnTo>
                  <a:lnTo>
                    <a:pt x="5920" y="220"/>
                  </a:lnTo>
                  <a:lnTo>
                    <a:pt x="5920" y="240"/>
                  </a:lnTo>
                  <a:lnTo>
                    <a:pt x="5922" y="264"/>
                  </a:lnTo>
                  <a:lnTo>
                    <a:pt x="5924" y="288"/>
                  </a:lnTo>
                  <a:lnTo>
                    <a:pt x="5930" y="312"/>
                  </a:lnTo>
                  <a:lnTo>
                    <a:pt x="5938" y="334"/>
                  </a:lnTo>
                  <a:lnTo>
                    <a:pt x="5948" y="354"/>
                  </a:lnTo>
                  <a:lnTo>
                    <a:pt x="5960" y="374"/>
                  </a:lnTo>
                  <a:lnTo>
                    <a:pt x="5974" y="392"/>
                  </a:lnTo>
                  <a:lnTo>
                    <a:pt x="5990" y="410"/>
                  </a:lnTo>
                  <a:lnTo>
                    <a:pt x="6008" y="426"/>
                  </a:lnTo>
                  <a:lnTo>
                    <a:pt x="6026" y="440"/>
                  </a:lnTo>
                  <a:lnTo>
                    <a:pt x="6046" y="452"/>
                  </a:lnTo>
                  <a:lnTo>
                    <a:pt x="6066" y="462"/>
                  </a:lnTo>
                  <a:lnTo>
                    <a:pt x="6088" y="470"/>
                  </a:lnTo>
                  <a:lnTo>
                    <a:pt x="6112" y="476"/>
                  </a:lnTo>
                  <a:lnTo>
                    <a:pt x="6136" y="478"/>
                  </a:lnTo>
                  <a:lnTo>
                    <a:pt x="6160" y="480"/>
                  </a:lnTo>
                  <a:lnTo>
                    <a:pt x="6180" y="480"/>
                  </a:lnTo>
                  <a:lnTo>
                    <a:pt x="6202" y="476"/>
                  </a:lnTo>
                  <a:lnTo>
                    <a:pt x="6220" y="472"/>
                  </a:lnTo>
                  <a:lnTo>
                    <a:pt x="6240" y="466"/>
                  </a:lnTo>
                  <a:lnTo>
                    <a:pt x="6240" y="4014"/>
                  </a:lnTo>
                  <a:lnTo>
                    <a:pt x="6220" y="4008"/>
                  </a:lnTo>
                  <a:lnTo>
                    <a:pt x="6202" y="4004"/>
                  </a:lnTo>
                  <a:lnTo>
                    <a:pt x="6180" y="4000"/>
                  </a:lnTo>
                  <a:lnTo>
                    <a:pt x="6160" y="4000"/>
                  </a:lnTo>
                  <a:close/>
                </a:path>
              </a:pathLst>
            </a:custGeom>
            <a:solidFill>
              <a:srgbClr val="0066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36" name="Freeform 5"/>
            <p:cNvSpPr>
              <a:spLocks noChangeAspect="1" noEditPoints="1"/>
            </p:cNvSpPr>
            <p:nvPr/>
          </p:nvSpPr>
          <p:spPr bwMode="auto">
            <a:xfrm>
              <a:off x="304" y="304"/>
              <a:ext cx="5792" cy="3872"/>
            </a:xfrm>
            <a:custGeom>
              <a:avLst/>
              <a:gdLst>
                <a:gd name="T0" fmla="*/ 308 w 5792"/>
                <a:gd name="T1" fmla="*/ 3850 h 3872"/>
                <a:gd name="T2" fmla="*/ 320 w 5792"/>
                <a:gd name="T3" fmla="*/ 3776 h 3872"/>
                <a:gd name="T4" fmla="*/ 310 w 5792"/>
                <a:gd name="T5" fmla="*/ 3710 h 3872"/>
                <a:gd name="T6" fmla="*/ 268 w 5792"/>
                <a:gd name="T7" fmla="*/ 3634 h 3872"/>
                <a:gd name="T8" fmla="*/ 202 w 5792"/>
                <a:gd name="T9" fmla="*/ 3580 h 3872"/>
                <a:gd name="T10" fmla="*/ 118 w 5792"/>
                <a:gd name="T11" fmla="*/ 3554 h 3872"/>
                <a:gd name="T12" fmla="*/ 58 w 5792"/>
                <a:gd name="T13" fmla="*/ 3556 h 3872"/>
                <a:gd name="T14" fmla="*/ 0 w 5792"/>
                <a:gd name="T15" fmla="*/ 300 h 3872"/>
                <a:gd name="T16" fmla="*/ 58 w 5792"/>
                <a:gd name="T17" fmla="*/ 316 h 3872"/>
                <a:gd name="T18" fmla="*/ 118 w 5792"/>
                <a:gd name="T19" fmla="*/ 318 h 3872"/>
                <a:gd name="T20" fmla="*/ 202 w 5792"/>
                <a:gd name="T21" fmla="*/ 292 h 3872"/>
                <a:gd name="T22" fmla="*/ 268 w 5792"/>
                <a:gd name="T23" fmla="*/ 238 h 3872"/>
                <a:gd name="T24" fmla="*/ 310 w 5792"/>
                <a:gd name="T25" fmla="*/ 162 h 3872"/>
                <a:gd name="T26" fmla="*/ 320 w 5792"/>
                <a:gd name="T27" fmla="*/ 96 h 3872"/>
                <a:gd name="T28" fmla="*/ 308 w 5792"/>
                <a:gd name="T29" fmla="*/ 22 h 3872"/>
                <a:gd name="T30" fmla="*/ 5484 w 5792"/>
                <a:gd name="T31" fmla="*/ 22 h 3872"/>
                <a:gd name="T32" fmla="*/ 5472 w 5792"/>
                <a:gd name="T33" fmla="*/ 96 h 3872"/>
                <a:gd name="T34" fmla="*/ 5482 w 5792"/>
                <a:gd name="T35" fmla="*/ 162 h 3872"/>
                <a:gd name="T36" fmla="*/ 5524 w 5792"/>
                <a:gd name="T37" fmla="*/ 238 h 3872"/>
                <a:gd name="T38" fmla="*/ 5590 w 5792"/>
                <a:gd name="T39" fmla="*/ 292 h 3872"/>
                <a:gd name="T40" fmla="*/ 5674 w 5792"/>
                <a:gd name="T41" fmla="*/ 318 h 3872"/>
                <a:gd name="T42" fmla="*/ 5734 w 5792"/>
                <a:gd name="T43" fmla="*/ 316 h 3872"/>
                <a:gd name="T44" fmla="*/ 5792 w 5792"/>
                <a:gd name="T45" fmla="*/ 3572 h 3872"/>
                <a:gd name="T46" fmla="*/ 5734 w 5792"/>
                <a:gd name="T47" fmla="*/ 3556 h 3872"/>
                <a:gd name="T48" fmla="*/ 5674 w 5792"/>
                <a:gd name="T49" fmla="*/ 3554 h 3872"/>
                <a:gd name="T50" fmla="*/ 5590 w 5792"/>
                <a:gd name="T51" fmla="*/ 3580 h 3872"/>
                <a:gd name="T52" fmla="*/ 5524 w 5792"/>
                <a:gd name="T53" fmla="*/ 3634 h 3872"/>
                <a:gd name="T54" fmla="*/ 5482 w 5792"/>
                <a:gd name="T55" fmla="*/ 3710 h 3872"/>
                <a:gd name="T56" fmla="*/ 5472 w 5792"/>
                <a:gd name="T57" fmla="*/ 3776 h 3872"/>
                <a:gd name="T58" fmla="*/ 5484 w 5792"/>
                <a:gd name="T59" fmla="*/ 3850 h 3872"/>
                <a:gd name="T60" fmla="*/ 5448 w 5792"/>
                <a:gd name="T61" fmla="*/ 3840 h 3872"/>
                <a:gd name="T62" fmla="*/ 5440 w 5792"/>
                <a:gd name="T63" fmla="*/ 3776 h 3872"/>
                <a:gd name="T64" fmla="*/ 5460 w 5792"/>
                <a:gd name="T65" fmla="*/ 3676 h 3872"/>
                <a:gd name="T66" fmla="*/ 5516 w 5792"/>
                <a:gd name="T67" fmla="*/ 3596 h 3872"/>
                <a:gd name="T68" fmla="*/ 5596 w 5792"/>
                <a:gd name="T69" fmla="*/ 3540 h 3872"/>
                <a:gd name="T70" fmla="*/ 5696 w 5792"/>
                <a:gd name="T71" fmla="*/ 3520 h 3872"/>
                <a:gd name="T72" fmla="*/ 5760 w 5792"/>
                <a:gd name="T73" fmla="*/ 344 h 3872"/>
                <a:gd name="T74" fmla="*/ 5696 w 5792"/>
                <a:gd name="T75" fmla="*/ 352 h 3872"/>
                <a:gd name="T76" fmla="*/ 5596 w 5792"/>
                <a:gd name="T77" fmla="*/ 332 h 3872"/>
                <a:gd name="T78" fmla="*/ 5516 w 5792"/>
                <a:gd name="T79" fmla="*/ 276 h 3872"/>
                <a:gd name="T80" fmla="*/ 5460 w 5792"/>
                <a:gd name="T81" fmla="*/ 196 h 3872"/>
                <a:gd name="T82" fmla="*/ 5440 w 5792"/>
                <a:gd name="T83" fmla="*/ 96 h 3872"/>
                <a:gd name="T84" fmla="*/ 344 w 5792"/>
                <a:gd name="T85" fmla="*/ 32 h 3872"/>
                <a:gd name="T86" fmla="*/ 352 w 5792"/>
                <a:gd name="T87" fmla="*/ 96 h 3872"/>
                <a:gd name="T88" fmla="*/ 332 w 5792"/>
                <a:gd name="T89" fmla="*/ 196 h 3872"/>
                <a:gd name="T90" fmla="*/ 276 w 5792"/>
                <a:gd name="T91" fmla="*/ 276 h 3872"/>
                <a:gd name="T92" fmla="*/ 196 w 5792"/>
                <a:gd name="T93" fmla="*/ 332 h 3872"/>
                <a:gd name="T94" fmla="*/ 96 w 5792"/>
                <a:gd name="T95" fmla="*/ 352 h 3872"/>
                <a:gd name="T96" fmla="*/ 32 w 5792"/>
                <a:gd name="T97" fmla="*/ 3528 h 3872"/>
                <a:gd name="T98" fmla="*/ 96 w 5792"/>
                <a:gd name="T99" fmla="*/ 3520 h 3872"/>
                <a:gd name="T100" fmla="*/ 196 w 5792"/>
                <a:gd name="T101" fmla="*/ 3540 h 3872"/>
                <a:gd name="T102" fmla="*/ 276 w 5792"/>
                <a:gd name="T103" fmla="*/ 3596 h 3872"/>
                <a:gd name="T104" fmla="*/ 332 w 5792"/>
                <a:gd name="T105" fmla="*/ 3676 h 3872"/>
                <a:gd name="T106" fmla="*/ 352 w 5792"/>
                <a:gd name="T107" fmla="*/ 3776 h 3872"/>
                <a:gd name="T108" fmla="*/ 344 w 5792"/>
                <a:gd name="T109" fmla="*/ 3840 h 387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5792"/>
                <a:gd name="T166" fmla="*/ 0 h 3872"/>
                <a:gd name="T167" fmla="*/ 5792 w 5792"/>
                <a:gd name="T168" fmla="*/ 3872 h 3872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5792" h="3872">
                  <a:moveTo>
                    <a:pt x="5492" y="3872"/>
                  </a:moveTo>
                  <a:lnTo>
                    <a:pt x="300" y="3872"/>
                  </a:lnTo>
                  <a:lnTo>
                    <a:pt x="308" y="3850"/>
                  </a:lnTo>
                  <a:lnTo>
                    <a:pt x="312" y="3832"/>
                  </a:lnTo>
                  <a:lnTo>
                    <a:pt x="316" y="3814"/>
                  </a:lnTo>
                  <a:lnTo>
                    <a:pt x="320" y="3796"/>
                  </a:lnTo>
                  <a:lnTo>
                    <a:pt x="320" y="3776"/>
                  </a:lnTo>
                  <a:lnTo>
                    <a:pt x="318" y="3754"/>
                  </a:lnTo>
                  <a:lnTo>
                    <a:pt x="316" y="3730"/>
                  </a:lnTo>
                  <a:lnTo>
                    <a:pt x="310" y="3710"/>
                  </a:lnTo>
                  <a:lnTo>
                    <a:pt x="302" y="3688"/>
                  </a:lnTo>
                  <a:lnTo>
                    <a:pt x="292" y="3670"/>
                  </a:lnTo>
                  <a:lnTo>
                    <a:pt x="282" y="3650"/>
                  </a:lnTo>
                  <a:lnTo>
                    <a:pt x="268" y="3634"/>
                  </a:lnTo>
                  <a:lnTo>
                    <a:pt x="254" y="3618"/>
                  </a:lnTo>
                  <a:lnTo>
                    <a:pt x="238" y="3604"/>
                  </a:lnTo>
                  <a:lnTo>
                    <a:pt x="222" y="3590"/>
                  </a:lnTo>
                  <a:lnTo>
                    <a:pt x="202" y="3580"/>
                  </a:lnTo>
                  <a:lnTo>
                    <a:pt x="184" y="3570"/>
                  </a:lnTo>
                  <a:lnTo>
                    <a:pt x="162" y="3562"/>
                  </a:lnTo>
                  <a:lnTo>
                    <a:pt x="142" y="3556"/>
                  </a:lnTo>
                  <a:lnTo>
                    <a:pt x="118" y="3554"/>
                  </a:lnTo>
                  <a:lnTo>
                    <a:pt x="96" y="3552"/>
                  </a:lnTo>
                  <a:lnTo>
                    <a:pt x="76" y="3552"/>
                  </a:lnTo>
                  <a:lnTo>
                    <a:pt x="58" y="3556"/>
                  </a:lnTo>
                  <a:lnTo>
                    <a:pt x="40" y="3560"/>
                  </a:lnTo>
                  <a:lnTo>
                    <a:pt x="22" y="3564"/>
                  </a:lnTo>
                  <a:lnTo>
                    <a:pt x="0" y="3572"/>
                  </a:lnTo>
                  <a:lnTo>
                    <a:pt x="0" y="300"/>
                  </a:lnTo>
                  <a:lnTo>
                    <a:pt x="22" y="308"/>
                  </a:lnTo>
                  <a:lnTo>
                    <a:pt x="40" y="312"/>
                  </a:lnTo>
                  <a:lnTo>
                    <a:pt x="58" y="316"/>
                  </a:lnTo>
                  <a:lnTo>
                    <a:pt x="76" y="320"/>
                  </a:lnTo>
                  <a:lnTo>
                    <a:pt x="96" y="320"/>
                  </a:lnTo>
                  <a:lnTo>
                    <a:pt x="118" y="318"/>
                  </a:lnTo>
                  <a:lnTo>
                    <a:pt x="142" y="316"/>
                  </a:lnTo>
                  <a:lnTo>
                    <a:pt x="162" y="310"/>
                  </a:lnTo>
                  <a:lnTo>
                    <a:pt x="184" y="302"/>
                  </a:lnTo>
                  <a:lnTo>
                    <a:pt x="202" y="292"/>
                  </a:lnTo>
                  <a:lnTo>
                    <a:pt x="222" y="282"/>
                  </a:lnTo>
                  <a:lnTo>
                    <a:pt x="238" y="268"/>
                  </a:lnTo>
                  <a:lnTo>
                    <a:pt x="254" y="254"/>
                  </a:lnTo>
                  <a:lnTo>
                    <a:pt x="268" y="238"/>
                  </a:lnTo>
                  <a:lnTo>
                    <a:pt x="282" y="222"/>
                  </a:lnTo>
                  <a:lnTo>
                    <a:pt x="292" y="202"/>
                  </a:lnTo>
                  <a:lnTo>
                    <a:pt x="302" y="184"/>
                  </a:lnTo>
                  <a:lnTo>
                    <a:pt x="310" y="162"/>
                  </a:lnTo>
                  <a:lnTo>
                    <a:pt x="316" y="142"/>
                  </a:lnTo>
                  <a:lnTo>
                    <a:pt x="318" y="118"/>
                  </a:lnTo>
                  <a:lnTo>
                    <a:pt x="320" y="96"/>
                  </a:lnTo>
                  <a:lnTo>
                    <a:pt x="320" y="76"/>
                  </a:lnTo>
                  <a:lnTo>
                    <a:pt x="316" y="58"/>
                  </a:lnTo>
                  <a:lnTo>
                    <a:pt x="312" y="40"/>
                  </a:lnTo>
                  <a:lnTo>
                    <a:pt x="308" y="22"/>
                  </a:lnTo>
                  <a:lnTo>
                    <a:pt x="300" y="0"/>
                  </a:lnTo>
                  <a:lnTo>
                    <a:pt x="5492" y="0"/>
                  </a:lnTo>
                  <a:lnTo>
                    <a:pt x="5484" y="22"/>
                  </a:lnTo>
                  <a:lnTo>
                    <a:pt x="5480" y="40"/>
                  </a:lnTo>
                  <a:lnTo>
                    <a:pt x="5476" y="58"/>
                  </a:lnTo>
                  <a:lnTo>
                    <a:pt x="5472" y="76"/>
                  </a:lnTo>
                  <a:lnTo>
                    <a:pt x="5472" y="96"/>
                  </a:lnTo>
                  <a:lnTo>
                    <a:pt x="5474" y="118"/>
                  </a:lnTo>
                  <a:lnTo>
                    <a:pt x="5476" y="142"/>
                  </a:lnTo>
                  <a:lnTo>
                    <a:pt x="5482" y="162"/>
                  </a:lnTo>
                  <a:lnTo>
                    <a:pt x="5490" y="184"/>
                  </a:lnTo>
                  <a:lnTo>
                    <a:pt x="5500" y="202"/>
                  </a:lnTo>
                  <a:lnTo>
                    <a:pt x="5510" y="222"/>
                  </a:lnTo>
                  <a:lnTo>
                    <a:pt x="5524" y="238"/>
                  </a:lnTo>
                  <a:lnTo>
                    <a:pt x="5538" y="254"/>
                  </a:lnTo>
                  <a:lnTo>
                    <a:pt x="5554" y="268"/>
                  </a:lnTo>
                  <a:lnTo>
                    <a:pt x="5570" y="282"/>
                  </a:lnTo>
                  <a:lnTo>
                    <a:pt x="5590" y="292"/>
                  </a:lnTo>
                  <a:lnTo>
                    <a:pt x="5608" y="302"/>
                  </a:lnTo>
                  <a:lnTo>
                    <a:pt x="5630" y="310"/>
                  </a:lnTo>
                  <a:lnTo>
                    <a:pt x="5650" y="316"/>
                  </a:lnTo>
                  <a:lnTo>
                    <a:pt x="5674" y="318"/>
                  </a:lnTo>
                  <a:lnTo>
                    <a:pt x="5696" y="320"/>
                  </a:lnTo>
                  <a:lnTo>
                    <a:pt x="5716" y="320"/>
                  </a:lnTo>
                  <a:lnTo>
                    <a:pt x="5734" y="316"/>
                  </a:lnTo>
                  <a:lnTo>
                    <a:pt x="5752" y="312"/>
                  </a:lnTo>
                  <a:lnTo>
                    <a:pt x="5770" y="308"/>
                  </a:lnTo>
                  <a:lnTo>
                    <a:pt x="5792" y="300"/>
                  </a:lnTo>
                  <a:lnTo>
                    <a:pt x="5792" y="3572"/>
                  </a:lnTo>
                  <a:lnTo>
                    <a:pt x="5770" y="3564"/>
                  </a:lnTo>
                  <a:lnTo>
                    <a:pt x="5752" y="3560"/>
                  </a:lnTo>
                  <a:lnTo>
                    <a:pt x="5734" y="3556"/>
                  </a:lnTo>
                  <a:lnTo>
                    <a:pt x="5716" y="3552"/>
                  </a:lnTo>
                  <a:lnTo>
                    <a:pt x="5696" y="3552"/>
                  </a:lnTo>
                  <a:lnTo>
                    <a:pt x="5674" y="3554"/>
                  </a:lnTo>
                  <a:lnTo>
                    <a:pt x="5650" y="3556"/>
                  </a:lnTo>
                  <a:lnTo>
                    <a:pt x="5630" y="3562"/>
                  </a:lnTo>
                  <a:lnTo>
                    <a:pt x="5608" y="3570"/>
                  </a:lnTo>
                  <a:lnTo>
                    <a:pt x="5590" y="3580"/>
                  </a:lnTo>
                  <a:lnTo>
                    <a:pt x="5570" y="3590"/>
                  </a:lnTo>
                  <a:lnTo>
                    <a:pt x="5554" y="3604"/>
                  </a:lnTo>
                  <a:lnTo>
                    <a:pt x="5538" y="3618"/>
                  </a:lnTo>
                  <a:lnTo>
                    <a:pt x="5524" y="3634"/>
                  </a:lnTo>
                  <a:lnTo>
                    <a:pt x="5510" y="3650"/>
                  </a:lnTo>
                  <a:lnTo>
                    <a:pt x="5500" y="3670"/>
                  </a:lnTo>
                  <a:lnTo>
                    <a:pt x="5490" y="3688"/>
                  </a:lnTo>
                  <a:lnTo>
                    <a:pt x="5482" y="3710"/>
                  </a:lnTo>
                  <a:lnTo>
                    <a:pt x="5476" y="3730"/>
                  </a:lnTo>
                  <a:lnTo>
                    <a:pt x="5474" y="3754"/>
                  </a:lnTo>
                  <a:lnTo>
                    <a:pt x="5472" y="3776"/>
                  </a:lnTo>
                  <a:lnTo>
                    <a:pt x="5472" y="3796"/>
                  </a:lnTo>
                  <a:lnTo>
                    <a:pt x="5476" y="3814"/>
                  </a:lnTo>
                  <a:lnTo>
                    <a:pt x="5480" y="3832"/>
                  </a:lnTo>
                  <a:lnTo>
                    <a:pt x="5484" y="3850"/>
                  </a:lnTo>
                  <a:lnTo>
                    <a:pt x="5492" y="3872"/>
                  </a:lnTo>
                  <a:close/>
                  <a:moveTo>
                    <a:pt x="344" y="3840"/>
                  </a:moveTo>
                  <a:lnTo>
                    <a:pt x="5448" y="3840"/>
                  </a:lnTo>
                  <a:lnTo>
                    <a:pt x="5442" y="3808"/>
                  </a:lnTo>
                  <a:lnTo>
                    <a:pt x="5440" y="3776"/>
                  </a:lnTo>
                  <a:lnTo>
                    <a:pt x="5442" y="3750"/>
                  </a:lnTo>
                  <a:lnTo>
                    <a:pt x="5446" y="3724"/>
                  </a:lnTo>
                  <a:lnTo>
                    <a:pt x="5452" y="3700"/>
                  </a:lnTo>
                  <a:lnTo>
                    <a:pt x="5460" y="3676"/>
                  </a:lnTo>
                  <a:lnTo>
                    <a:pt x="5470" y="3654"/>
                  </a:lnTo>
                  <a:lnTo>
                    <a:pt x="5484" y="3632"/>
                  </a:lnTo>
                  <a:lnTo>
                    <a:pt x="5498" y="3614"/>
                  </a:lnTo>
                  <a:lnTo>
                    <a:pt x="5516" y="3596"/>
                  </a:lnTo>
                  <a:lnTo>
                    <a:pt x="5534" y="3578"/>
                  </a:lnTo>
                  <a:lnTo>
                    <a:pt x="5552" y="3564"/>
                  </a:lnTo>
                  <a:lnTo>
                    <a:pt x="5574" y="3550"/>
                  </a:lnTo>
                  <a:lnTo>
                    <a:pt x="5596" y="3540"/>
                  </a:lnTo>
                  <a:lnTo>
                    <a:pt x="5620" y="3532"/>
                  </a:lnTo>
                  <a:lnTo>
                    <a:pt x="5644" y="3526"/>
                  </a:lnTo>
                  <a:lnTo>
                    <a:pt x="5670" y="3522"/>
                  </a:lnTo>
                  <a:lnTo>
                    <a:pt x="5696" y="3520"/>
                  </a:lnTo>
                  <a:lnTo>
                    <a:pt x="5728" y="3522"/>
                  </a:lnTo>
                  <a:lnTo>
                    <a:pt x="5760" y="3528"/>
                  </a:lnTo>
                  <a:lnTo>
                    <a:pt x="5760" y="344"/>
                  </a:lnTo>
                  <a:lnTo>
                    <a:pt x="5728" y="350"/>
                  </a:lnTo>
                  <a:lnTo>
                    <a:pt x="5696" y="352"/>
                  </a:lnTo>
                  <a:lnTo>
                    <a:pt x="5670" y="350"/>
                  </a:lnTo>
                  <a:lnTo>
                    <a:pt x="5644" y="346"/>
                  </a:lnTo>
                  <a:lnTo>
                    <a:pt x="5620" y="340"/>
                  </a:lnTo>
                  <a:lnTo>
                    <a:pt x="5596" y="332"/>
                  </a:lnTo>
                  <a:lnTo>
                    <a:pt x="5574" y="322"/>
                  </a:lnTo>
                  <a:lnTo>
                    <a:pt x="5552" y="308"/>
                  </a:lnTo>
                  <a:lnTo>
                    <a:pt x="5534" y="294"/>
                  </a:lnTo>
                  <a:lnTo>
                    <a:pt x="5516" y="276"/>
                  </a:lnTo>
                  <a:lnTo>
                    <a:pt x="5498" y="258"/>
                  </a:lnTo>
                  <a:lnTo>
                    <a:pt x="5484" y="240"/>
                  </a:lnTo>
                  <a:lnTo>
                    <a:pt x="5470" y="218"/>
                  </a:lnTo>
                  <a:lnTo>
                    <a:pt x="5460" y="196"/>
                  </a:lnTo>
                  <a:lnTo>
                    <a:pt x="5452" y="172"/>
                  </a:lnTo>
                  <a:lnTo>
                    <a:pt x="5446" y="148"/>
                  </a:lnTo>
                  <a:lnTo>
                    <a:pt x="5442" y="122"/>
                  </a:lnTo>
                  <a:lnTo>
                    <a:pt x="5440" y="96"/>
                  </a:lnTo>
                  <a:lnTo>
                    <a:pt x="5442" y="64"/>
                  </a:lnTo>
                  <a:lnTo>
                    <a:pt x="5448" y="32"/>
                  </a:lnTo>
                  <a:lnTo>
                    <a:pt x="344" y="32"/>
                  </a:lnTo>
                  <a:lnTo>
                    <a:pt x="350" y="64"/>
                  </a:lnTo>
                  <a:lnTo>
                    <a:pt x="352" y="96"/>
                  </a:lnTo>
                  <a:lnTo>
                    <a:pt x="350" y="122"/>
                  </a:lnTo>
                  <a:lnTo>
                    <a:pt x="346" y="148"/>
                  </a:lnTo>
                  <a:lnTo>
                    <a:pt x="340" y="172"/>
                  </a:lnTo>
                  <a:lnTo>
                    <a:pt x="332" y="196"/>
                  </a:lnTo>
                  <a:lnTo>
                    <a:pt x="322" y="218"/>
                  </a:lnTo>
                  <a:lnTo>
                    <a:pt x="308" y="240"/>
                  </a:lnTo>
                  <a:lnTo>
                    <a:pt x="294" y="258"/>
                  </a:lnTo>
                  <a:lnTo>
                    <a:pt x="276" y="276"/>
                  </a:lnTo>
                  <a:lnTo>
                    <a:pt x="258" y="294"/>
                  </a:lnTo>
                  <a:lnTo>
                    <a:pt x="240" y="308"/>
                  </a:lnTo>
                  <a:lnTo>
                    <a:pt x="218" y="322"/>
                  </a:lnTo>
                  <a:lnTo>
                    <a:pt x="196" y="332"/>
                  </a:lnTo>
                  <a:lnTo>
                    <a:pt x="172" y="340"/>
                  </a:lnTo>
                  <a:lnTo>
                    <a:pt x="148" y="346"/>
                  </a:lnTo>
                  <a:lnTo>
                    <a:pt x="122" y="350"/>
                  </a:lnTo>
                  <a:lnTo>
                    <a:pt x="96" y="352"/>
                  </a:lnTo>
                  <a:lnTo>
                    <a:pt x="64" y="350"/>
                  </a:lnTo>
                  <a:lnTo>
                    <a:pt x="32" y="344"/>
                  </a:lnTo>
                  <a:lnTo>
                    <a:pt x="32" y="3528"/>
                  </a:lnTo>
                  <a:lnTo>
                    <a:pt x="64" y="3522"/>
                  </a:lnTo>
                  <a:lnTo>
                    <a:pt x="96" y="3520"/>
                  </a:lnTo>
                  <a:lnTo>
                    <a:pt x="122" y="3522"/>
                  </a:lnTo>
                  <a:lnTo>
                    <a:pt x="148" y="3526"/>
                  </a:lnTo>
                  <a:lnTo>
                    <a:pt x="172" y="3532"/>
                  </a:lnTo>
                  <a:lnTo>
                    <a:pt x="196" y="3540"/>
                  </a:lnTo>
                  <a:lnTo>
                    <a:pt x="218" y="3550"/>
                  </a:lnTo>
                  <a:lnTo>
                    <a:pt x="240" y="3564"/>
                  </a:lnTo>
                  <a:lnTo>
                    <a:pt x="258" y="3578"/>
                  </a:lnTo>
                  <a:lnTo>
                    <a:pt x="276" y="3596"/>
                  </a:lnTo>
                  <a:lnTo>
                    <a:pt x="294" y="3614"/>
                  </a:lnTo>
                  <a:lnTo>
                    <a:pt x="308" y="3632"/>
                  </a:lnTo>
                  <a:lnTo>
                    <a:pt x="322" y="3654"/>
                  </a:lnTo>
                  <a:lnTo>
                    <a:pt x="332" y="3676"/>
                  </a:lnTo>
                  <a:lnTo>
                    <a:pt x="340" y="3700"/>
                  </a:lnTo>
                  <a:lnTo>
                    <a:pt x="346" y="3724"/>
                  </a:lnTo>
                  <a:lnTo>
                    <a:pt x="350" y="3750"/>
                  </a:lnTo>
                  <a:lnTo>
                    <a:pt x="352" y="3776"/>
                  </a:lnTo>
                  <a:lnTo>
                    <a:pt x="350" y="3808"/>
                  </a:lnTo>
                  <a:lnTo>
                    <a:pt x="344" y="3840"/>
                  </a:lnTo>
                  <a:close/>
                </a:path>
              </a:pathLst>
            </a:custGeom>
            <a:solidFill>
              <a:srgbClr val="006699"/>
            </a:solidFill>
            <a:ln w="12700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028" name="TextBox 4"/>
          <p:cNvSpPr txBox="1">
            <a:spLocks noChangeArrowheads="1"/>
          </p:cNvSpPr>
          <p:nvPr/>
        </p:nvSpPr>
        <p:spPr bwMode="auto">
          <a:xfrm>
            <a:off x="1219200" y="914400"/>
            <a:ext cx="63246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sz="2800"/>
          </a:p>
        </p:txBody>
      </p:sp>
      <p:grpSp>
        <p:nvGrpSpPr>
          <p:cNvPr id="1029" name="Группа 9"/>
          <p:cNvGrpSpPr>
            <a:grpSpLocks/>
          </p:cNvGrpSpPr>
          <p:nvPr/>
        </p:nvGrpSpPr>
        <p:grpSpPr bwMode="auto">
          <a:xfrm>
            <a:off x="5181600" y="3200400"/>
            <a:ext cx="2813050" cy="1143000"/>
            <a:chOff x="1052945" y="2001982"/>
            <a:chExt cx="4488873" cy="1284142"/>
          </a:xfrm>
        </p:grpSpPr>
        <p:sp>
          <p:nvSpPr>
            <p:cNvPr id="8" name="Полилиния 7"/>
            <p:cNvSpPr/>
            <p:nvPr/>
          </p:nvSpPr>
          <p:spPr>
            <a:xfrm>
              <a:off x="1052945" y="2001982"/>
              <a:ext cx="4488873" cy="1268091"/>
            </a:xfrm>
            <a:custGeom>
              <a:avLst/>
              <a:gdLst>
                <a:gd name="connsiteX0" fmla="*/ 0 w 4488873"/>
                <a:gd name="connsiteY0" fmla="*/ 1267691 h 1267691"/>
                <a:gd name="connsiteX1" fmla="*/ 277091 w 4488873"/>
                <a:gd name="connsiteY1" fmla="*/ 574963 h 1267691"/>
                <a:gd name="connsiteX2" fmla="*/ 290946 w 4488873"/>
                <a:gd name="connsiteY2" fmla="*/ 561109 h 1267691"/>
                <a:gd name="connsiteX3" fmla="*/ 845128 w 4488873"/>
                <a:gd name="connsiteY3" fmla="*/ 339436 h 1267691"/>
                <a:gd name="connsiteX4" fmla="*/ 1274619 w 4488873"/>
                <a:gd name="connsiteY4" fmla="*/ 671945 h 1267691"/>
                <a:gd name="connsiteX5" fmla="*/ 1357746 w 4488873"/>
                <a:gd name="connsiteY5" fmla="*/ 699654 h 1267691"/>
                <a:gd name="connsiteX6" fmla="*/ 1496291 w 4488873"/>
                <a:gd name="connsiteY6" fmla="*/ 644236 h 1267691"/>
                <a:gd name="connsiteX7" fmla="*/ 1607128 w 4488873"/>
                <a:gd name="connsiteY7" fmla="*/ 325582 h 1267691"/>
                <a:gd name="connsiteX8" fmla="*/ 1759528 w 4488873"/>
                <a:gd name="connsiteY8" fmla="*/ 90054 h 1267691"/>
                <a:gd name="connsiteX9" fmla="*/ 2008910 w 4488873"/>
                <a:gd name="connsiteY9" fmla="*/ 6927 h 1267691"/>
                <a:gd name="connsiteX10" fmla="*/ 2244437 w 4488873"/>
                <a:gd name="connsiteY10" fmla="*/ 48491 h 1267691"/>
                <a:gd name="connsiteX11" fmla="*/ 2466110 w 4488873"/>
                <a:gd name="connsiteY11" fmla="*/ 297873 h 1267691"/>
                <a:gd name="connsiteX12" fmla="*/ 2909455 w 4488873"/>
                <a:gd name="connsiteY12" fmla="*/ 284018 h 1267691"/>
                <a:gd name="connsiteX13" fmla="*/ 3380510 w 4488873"/>
                <a:gd name="connsiteY13" fmla="*/ 34636 h 1267691"/>
                <a:gd name="connsiteX14" fmla="*/ 4184073 w 4488873"/>
                <a:gd name="connsiteY14" fmla="*/ 214745 h 1267691"/>
                <a:gd name="connsiteX15" fmla="*/ 4488873 w 4488873"/>
                <a:gd name="connsiteY15" fmla="*/ 602673 h 12676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488873" h="1267691">
                  <a:moveTo>
                    <a:pt x="0" y="1267691"/>
                  </a:moveTo>
                  <a:cubicBezTo>
                    <a:pt x="92364" y="1036782"/>
                    <a:pt x="228600" y="692727"/>
                    <a:pt x="277091" y="574963"/>
                  </a:cubicBezTo>
                  <a:cubicBezTo>
                    <a:pt x="325582" y="457199"/>
                    <a:pt x="196273" y="600363"/>
                    <a:pt x="290946" y="561109"/>
                  </a:cubicBezTo>
                  <a:cubicBezTo>
                    <a:pt x="385619" y="521855"/>
                    <a:pt x="681183" y="320963"/>
                    <a:pt x="845128" y="339436"/>
                  </a:cubicBezTo>
                  <a:cubicBezTo>
                    <a:pt x="1009074" y="357909"/>
                    <a:pt x="1189183" y="611909"/>
                    <a:pt x="1274619" y="671945"/>
                  </a:cubicBezTo>
                  <a:cubicBezTo>
                    <a:pt x="1360055" y="731981"/>
                    <a:pt x="1320801" y="704272"/>
                    <a:pt x="1357746" y="699654"/>
                  </a:cubicBezTo>
                  <a:cubicBezTo>
                    <a:pt x="1394691" y="695036"/>
                    <a:pt x="1454727" y="706581"/>
                    <a:pt x="1496291" y="644236"/>
                  </a:cubicBezTo>
                  <a:cubicBezTo>
                    <a:pt x="1537855" y="581891"/>
                    <a:pt x="1563255" y="417946"/>
                    <a:pt x="1607128" y="325582"/>
                  </a:cubicBezTo>
                  <a:cubicBezTo>
                    <a:pt x="1651001" y="233218"/>
                    <a:pt x="1692564" y="143163"/>
                    <a:pt x="1759528" y="90054"/>
                  </a:cubicBezTo>
                  <a:cubicBezTo>
                    <a:pt x="1826492" y="36945"/>
                    <a:pt x="1928092" y="13854"/>
                    <a:pt x="2008910" y="6927"/>
                  </a:cubicBezTo>
                  <a:cubicBezTo>
                    <a:pt x="2089728" y="0"/>
                    <a:pt x="2168237" y="0"/>
                    <a:pt x="2244437" y="48491"/>
                  </a:cubicBezTo>
                  <a:cubicBezTo>
                    <a:pt x="2320637" y="96982"/>
                    <a:pt x="2355274" y="258619"/>
                    <a:pt x="2466110" y="297873"/>
                  </a:cubicBezTo>
                  <a:cubicBezTo>
                    <a:pt x="2576946" y="337127"/>
                    <a:pt x="2757055" y="327891"/>
                    <a:pt x="2909455" y="284018"/>
                  </a:cubicBezTo>
                  <a:cubicBezTo>
                    <a:pt x="3061855" y="240145"/>
                    <a:pt x="3168074" y="46181"/>
                    <a:pt x="3380510" y="34636"/>
                  </a:cubicBezTo>
                  <a:cubicBezTo>
                    <a:pt x="3592946" y="23091"/>
                    <a:pt x="3999346" y="120072"/>
                    <a:pt x="4184073" y="214745"/>
                  </a:cubicBezTo>
                  <a:cubicBezTo>
                    <a:pt x="4368800" y="309418"/>
                    <a:pt x="4488873" y="602673"/>
                    <a:pt x="4488873" y="602673"/>
                  </a:cubicBezTo>
                </a:path>
              </a:pathLst>
            </a:custGeom>
            <a:ln>
              <a:solidFill>
                <a:srgbClr val="FF0000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cxnSp>
          <p:nvCxnSpPr>
            <p:cNvPr id="9" name="Прямая со стрелкой 8"/>
            <p:cNvCxnSpPr/>
            <p:nvPr/>
          </p:nvCxnSpPr>
          <p:spPr>
            <a:xfrm flipV="1">
              <a:off x="1073211" y="2644053"/>
              <a:ext cx="4428076" cy="642071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030" name="TextBox 9"/>
          <p:cNvSpPr txBox="1">
            <a:spLocks noChangeArrowheads="1"/>
          </p:cNvSpPr>
          <p:nvPr/>
        </p:nvSpPr>
        <p:spPr bwMode="auto">
          <a:xfrm>
            <a:off x="990600" y="4648200"/>
            <a:ext cx="716280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en-US" sz="3200" b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S</a:t>
            </a:r>
            <a:r>
              <a:rPr lang="en-US" sz="3200" b="1" dirty="0" smtClean="0">
                <a:cs typeface="Times New Roman" pitchFamily="18" charset="0"/>
              </a:rPr>
              <a:t> </a:t>
            </a:r>
            <a:r>
              <a:rPr lang="en-US" sz="3200" b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- </a:t>
            </a:r>
            <a:r>
              <a:rPr lang="uk-UA" sz="3200" b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п</a:t>
            </a:r>
            <a:r>
              <a:rPr lang="ru-RU" sz="3200" b="1" dirty="0" err="1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ереміщення</a:t>
            </a:r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 - </a:t>
            </a:r>
            <a:r>
              <a:rPr lang="ru-RU" sz="3200" b="1" dirty="0" err="1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це</a:t>
            </a:r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 </a:t>
            </a:r>
            <a:r>
              <a:rPr lang="ru-RU" sz="3200" b="1" dirty="0" err="1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напрямлений</a:t>
            </a:r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 </a:t>
            </a:r>
            <a:r>
              <a:rPr lang="ru-RU" sz="3200" b="1" dirty="0" err="1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відрізок</a:t>
            </a:r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 </a:t>
            </a:r>
            <a:r>
              <a:rPr lang="ru-RU" sz="3200" b="1" dirty="0" err="1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прямої</a:t>
            </a:r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, </a:t>
            </a:r>
            <a:r>
              <a:rPr lang="ru-RU" sz="3200" b="1" dirty="0" err="1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який</a:t>
            </a:r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 </a:t>
            </a:r>
            <a:r>
              <a:rPr lang="ru-RU" sz="3200" b="1" dirty="0" err="1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зʼєднує початкове</a:t>
            </a:r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 та </a:t>
            </a:r>
            <a:r>
              <a:rPr lang="ru-RU" sz="3200" b="1" dirty="0" err="1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кінцеве</a:t>
            </a:r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 </a:t>
            </a:r>
            <a:r>
              <a:rPr lang="ru-RU" sz="3200" b="1" dirty="0" err="1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положення</a:t>
            </a:r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 </a:t>
            </a:r>
            <a:r>
              <a:rPr lang="ru-RU" sz="3200" b="1" dirty="0" err="1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тіла</a:t>
            </a:r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.</a:t>
            </a:r>
            <a:endParaRPr lang="ru-RU" sz="3200" b="1" dirty="0">
              <a:solidFill>
                <a:schemeClr val="tx2">
                  <a:lumMod val="75000"/>
                </a:schemeClr>
              </a:solidFill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 rot="20750292">
            <a:off x="5064029" y="2937100"/>
            <a:ext cx="2911145" cy="646331"/>
          </a:xfrm>
          <a:prstGeom prst="rect">
            <a:avLst/>
          </a:prstGeom>
        </p:spPr>
        <p:txBody>
          <a:bodyPr>
            <a:prstTxWarp prst="textCurveDown">
              <a:avLst/>
            </a:prstTxWarp>
            <a:spAutoFit/>
          </a:bodyPr>
          <a:lstStyle/>
          <a:p>
            <a:pPr>
              <a:defRPr/>
            </a:pPr>
            <a:r>
              <a:rPr lang="ru-RU" sz="3600" b="1" dirty="0" err="1" smtClean="0">
                <a:cs typeface="Times New Roman" pitchFamily="18" charset="0"/>
              </a:rPr>
              <a:t>траєкторія</a:t>
            </a:r>
            <a:endParaRPr lang="ru-RU" sz="3600" b="1" dirty="0">
              <a:cs typeface="Times New Roman" pitchFamily="18" charset="0"/>
            </a:endParaRPr>
          </a:p>
        </p:txBody>
      </p:sp>
      <p:sp>
        <p:nvSpPr>
          <p:cNvPr id="1032" name="Прямоугольник 11"/>
          <p:cNvSpPr>
            <a:spLocks noChangeArrowheads="1"/>
          </p:cNvSpPr>
          <p:nvPr/>
        </p:nvSpPr>
        <p:spPr bwMode="auto">
          <a:xfrm>
            <a:off x="609600" y="1066801"/>
            <a:ext cx="7924800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3600" b="1" i="1" dirty="0" smtClean="0">
                <a:solidFill>
                  <a:srgbClr val="008000"/>
                </a:solidFill>
                <a:cs typeface="Times New Roman" pitchFamily="18" charset="0"/>
              </a:rPr>
              <a:t>l</a:t>
            </a:r>
            <a:r>
              <a:rPr lang="uk-UA" sz="3600" b="1" dirty="0" smtClean="0">
                <a:solidFill>
                  <a:srgbClr val="008000"/>
                </a:solidFill>
                <a:latin typeface="+mj-lt"/>
              </a:rPr>
              <a:t> </a:t>
            </a:r>
            <a:r>
              <a:rPr lang="ru-RU" sz="3600" b="1" dirty="0" smtClean="0">
                <a:solidFill>
                  <a:srgbClr val="008000"/>
                </a:solidFill>
                <a:latin typeface="+mj-lt"/>
              </a:rPr>
              <a:t>- </a:t>
            </a:r>
            <a:r>
              <a:rPr lang="uk-UA" sz="3600" b="1" dirty="0" smtClean="0">
                <a:solidFill>
                  <a:srgbClr val="008000"/>
                </a:solidFill>
                <a:cs typeface="Times New Roman" pitchFamily="18" charset="0"/>
              </a:rPr>
              <a:t>шлях </a:t>
            </a:r>
            <a:r>
              <a:rPr lang="ru-RU" sz="3600" b="1" dirty="0" smtClean="0">
                <a:solidFill>
                  <a:srgbClr val="008000"/>
                </a:solidFill>
                <a:cs typeface="Times New Roman" pitchFamily="18" charset="0"/>
              </a:rPr>
              <a:t>- </a:t>
            </a:r>
            <a:r>
              <a:rPr lang="ru-RU" sz="3600" b="1" dirty="0" err="1" smtClean="0">
                <a:solidFill>
                  <a:srgbClr val="008000"/>
                </a:solidFill>
                <a:cs typeface="Times New Roman" pitchFamily="18" charset="0"/>
              </a:rPr>
              <a:t>це</a:t>
            </a:r>
            <a:r>
              <a:rPr lang="ru-RU" sz="3600" b="1" dirty="0" smtClean="0">
                <a:solidFill>
                  <a:srgbClr val="008000"/>
                </a:solidFill>
                <a:cs typeface="Times New Roman" pitchFamily="18" charset="0"/>
              </a:rPr>
              <a:t> </a:t>
            </a:r>
            <a:r>
              <a:rPr lang="ru-RU" sz="3600" b="1" dirty="0" err="1" smtClean="0">
                <a:solidFill>
                  <a:srgbClr val="008000"/>
                </a:solidFill>
                <a:cs typeface="Times New Roman" pitchFamily="18" charset="0"/>
              </a:rPr>
              <a:t>фізична</a:t>
            </a:r>
            <a:r>
              <a:rPr lang="ru-RU" sz="3600" b="1" dirty="0" smtClean="0">
                <a:solidFill>
                  <a:srgbClr val="008000"/>
                </a:solidFill>
                <a:cs typeface="Times New Roman" pitchFamily="18" charset="0"/>
              </a:rPr>
              <a:t> величина, яка </a:t>
            </a:r>
            <a:r>
              <a:rPr lang="ru-RU" sz="3600" b="1" dirty="0" err="1" smtClean="0">
                <a:solidFill>
                  <a:srgbClr val="008000"/>
                </a:solidFill>
                <a:cs typeface="Times New Roman" pitchFamily="18" charset="0"/>
              </a:rPr>
              <a:t>дорівнює</a:t>
            </a:r>
            <a:r>
              <a:rPr lang="ru-RU" sz="3600" b="1" dirty="0" smtClean="0">
                <a:solidFill>
                  <a:srgbClr val="008000"/>
                </a:solidFill>
                <a:cs typeface="Times New Roman" pitchFamily="18" charset="0"/>
              </a:rPr>
              <a:t> </a:t>
            </a:r>
            <a:r>
              <a:rPr lang="ru-RU" sz="3600" b="1" dirty="0" err="1" smtClean="0">
                <a:solidFill>
                  <a:srgbClr val="008000"/>
                </a:solidFill>
                <a:cs typeface="Times New Roman" pitchFamily="18" charset="0"/>
              </a:rPr>
              <a:t>довжині</a:t>
            </a:r>
            <a:r>
              <a:rPr lang="ru-RU" sz="3600" b="1" dirty="0" smtClean="0">
                <a:solidFill>
                  <a:srgbClr val="008000"/>
                </a:solidFill>
                <a:cs typeface="Times New Roman" pitchFamily="18" charset="0"/>
              </a:rPr>
              <a:t> </a:t>
            </a:r>
            <a:r>
              <a:rPr lang="ru-RU" sz="3600" b="1" dirty="0" err="1" smtClean="0">
                <a:solidFill>
                  <a:srgbClr val="008000"/>
                </a:solidFill>
                <a:cs typeface="Times New Roman" pitchFamily="18" charset="0"/>
              </a:rPr>
              <a:t>траєкторії</a:t>
            </a:r>
            <a:r>
              <a:rPr lang="ru-RU" sz="3600" b="1" dirty="0" smtClean="0">
                <a:solidFill>
                  <a:srgbClr val="008000"/>
                </a:solidFill>
                <a:cs typeface="Times New Roman" pitchFamily="18" charset="0"/>
              </a:rPr>
              <a:t>.</a:t>
            </a:r>
            <a:endParaRPr lang="en-US" sz="2800" b="1" i="1" dirty="0" smtClean="0">
              <a:solidFill>
                <a:srgbClr val="008000"/>
              </a:solidFill>
            </a:endParaRPr>
          </a:p>
          <a:p>
            <a:r>
              <a:rPr lang="en-US" sz="6000" b="1" i="1" dirty="0" smtClean="0">
                <a:solidFill>
                  <a:srgbClr val="008000"/>
                </a:solidFill>
              </a:rPr>
              <a:t>    l -</a:t>
            </a:r>
            <a:r>
              <a:rPr lang="ru-RU" sz="6000" b="1" i="1" dirty="0" smtClean="0">
                <a:solidFill>
                  <a:srgbClr val="008000"/>
                </a:solidFill>
              </a:rPr>
              <a:t> [</a:t>
            </a:r>
            <a:r>
              <a:rPr lang="uk-UA" sz="6000" b="1" i="1" dirty="0" smtClean="0">
                <a:solidFill>
                  <a:srgbClr val="008000"/>
                </a:solidFill>
              </a:rPr>
              <a:t>м</a:t>
            </a:r>
            <a:r>
              <a:rPr lang="ru-RU" sz="6000" b="1" i="1" dirty="0" smtClean="0">
                <a:solidFill>
                  <a:srgbClr val="008000"/>
                </a:solidFill>
              </a:rPr>
              <a:t>]</a:t>
            </a:r>
            <a:r>
              <a:rPr lang="en-US" sz="60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endParaRPr lang="uk-UA" sz="60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uk-UA" sz="6000" b="1" i="1" dirty="0" smtClean="0">
                <a:solidFill>
                  <a:schemeClr val="tx2">
                    <a:lumMod val="75000"/>
                  </a:schemeClr>
                </a:solidFill>
              </a:rPr>
              <a:t>    </a:t>
            </a:r>
            <a:r>
              <a:rPr lang="en-US" sz="6000" b="1" i="1" dirty="0" smtClean="0">
                <a:solidFill>
                  <a:schemeClr val="tx2">
                    <a:lumMod val="75000"/>
                  </a:schemeClr>
                </a:solidFill>
              </a:rPr>
              <a:t>S</a:t>
            </a:r>
            <a:r>
              <a:rPr lang="uk-UA" sz="6000" b="1" i="1" dirty="0" smtClean="0">
                <a:solidFill>
                  <a:schemeClr val="tx2">
                    <a:lumMod val="75000"/>
                  </a:schemeClr>
                </a:solidFill>
              </a:rPr>
              <a:t> - [м]</a:t>
            </a:r>
          </a:p>
          <a:p>
            <a:endParaRPr lang="ru-RU" sz="6000" b="1" i="1" dirty="0">
              <a:solidFill>
                <a:srgbClr val="00800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 rot="20976803">
            <a:off x="5811403" y="4109408"/>
            <a:ext cx="161935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b="1" dirty="0" smtClean="0">
                <a:solidFill>
                  <a:schemeClr val="tx2">
                    <a:lumMod val="75000"/>
                  </a:schemeClr>
                </a:solidFill>
              </a:rPr>
              <a:t>п</a:t>
            </a:r>
            <a:r>
              <a:rPr lang="ru-RU" b="1" dirty="0" err="1" smtClean="0">
                <a:solidFill>
                  <a:schemeClr val="tx2">
                    <a:lumMod val="75000"/>
                  </a:schemeClr>
                </a:solidFill>
              </a:rPr>
              <a:t>ереміщення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4" name="Group 3"/>
          <p:cNvGrpSpPr>
            <a:grpSpLocks noChangeAspect="1"/>
          </p:cNvGrpSpPr>
          <p:nvPr/>
        </p:nvGrpSpPr>
        <p:grpSpPr bwMode="auto">
          <a:xfrm>
            <a:off x="123825" y="93663"/>
            <a:ext cx="8893175" cy="6670675"/>
            <a:chOff x="0" y="0"/>
            <a:chExt cx="6400" cy="4480"/>
          </a:xfrm>
        </p:grpSpPr>
        <p:sp>
          <p:nvSpPr>
            <p:cNvPr id="2057" name="Freeform 4"/>
            <p:cNvSpPr>
              <a:spLocks noChangeAspect="1" noEditPoints="1"/>
            </p:cNvSpPr>
            <p:nvPr/>
          </p:nvSpPr>
          <p:spPr bwMode="auto">
            <a:xfrm>
              <a:off x="0" y="0"/>
              <a:ext cx="6400" cy="4480"/>
            </a:xfrm>
            <a:custGeom>
              <a:avLst/>
              <a:gdLst>
                <a:gd name="T0" fmla="*/ 0 w 6400"/>
                <a:gd name="T1" fmla="*/ 4480 h 4480"/>
                <a:gd name="T2" fmla="*/ 6400 w 6400"/>
                <a:gd name="T3" fmla="*/ 0 h 4480"/>
                <a:gd name="T4" fmla="*/ 6160 w 6400"/>
                <a:gd name="T5" fmla="*/ 4000 h 4480"/>
                <a:gd name="T6" fmla="*/ 6136 w 6400"/>
                <a:gd name="T7" fmla="*/ 4002 h 4480"/>
                <a:gd name="T8" fmla="*/ 6088 w 6400"/>
                <a:gd name="T9" fmla="*/ 4010 h 4480"/>
                <a:gd name="T10" fmla="*/ 6046 w 6400"/>
                <a:gd name="T11" fmla="*/ 4028 h 4480"/>
                <a:gd name="T12" fmla="*/ 6008 w 6400"/>
                <a:gd name="T13" fmla="*/ 4054 h 4480"/>
                <a:gd name="T14" fmla="*/ 5974 w 6400"/>
                <a:gd name="T15" fmla="*/ 4088 h 4480"/>
                <a:gd name="T16" fmla="*/ 5948 w 6400"/>
                <a:gd name="T17" fmla="*/ 4126 h 4480"/>
                <a:gd name="T18" fmla="*/ 5930 w 6400"/>
                <a:gd name="T19" fmla="*/ 4168 h 4480"/>
                <a:gd name="T20" fmla="*/ 5922 w 6400"/>
                <a:gd name="T21" fmla="*/ 4216 h 4480"/>
                <a:gd name="T22" fmla="*/ 5920 w 6400"/>
                <a:gd name="T23" fmla="*/ 4240 h 4480"/>
                <a:gd name="T24" fmla="*/ 5924 w 6400"/>
                <a:gd name="T25" fmla="*/ 4282 h 4480"/>
                <a:gd name="T26" fmla="*/ 5934 w 6400"/>
                <a:gd name="T27" fmla="*/ 4320 h 4480"/>
                <a:gd name="T28" fmla="*/ 466 w 6400"/>
                <a:gd name="T29" fmla="*/ 4320 h 4480"/>
                <a:gd name="T30" fmla="*/ 476 w 6400"/>
                <a:gd name="T31" fmla="*/ 4282 h 4480"/>
                <a:gd name="T32" fmla="*/ 480 w 6400"/>
                <a:gd name="T33" fmla="*/ 4240 h 4480"/>
                <a:gd name="T34" fmla="*/ 478 w 6400"/>
                <a:gd name="T35" fmla="*/ 4216 h 4480"/>
                <a:gd name="T36" fmla="*/ 470 w 6400"/>
                <a:gd name="T37" fmla="*/ 4168 h 4480"/>
                <a:gd name="T38" fmla="*/ 452 w 6400"/>
                <a:gd name="T39" fmla="*/ 4126 h 4480"/>
                <a:gd name="T40" fmla="*/ 426 w 6400"/>
                <a:gd name="T41" fmla="*/ 4088 h 4480"/>
                <a:gd name="T42" fmla="*/ 392 w 6400"/>
                <a:gd name="T43" fmla="*/ 4054 h 4480"/>
                <a:gd name="T44" fmla="*/ 354 w 6400"/>
                <a:gd name="T45" fmla="*/ 4028 h 4480"/>
                <a:gd name="T46" fmla="*/ 312 w 6400"/>
                <a:gd name="T47" fmla="*/ 4010 h 4480"/>
                <a:gd name="T48" fmla="*/ 264 w 6400"/>
                <a:gd name="T49" fmla="*/ 4002 h 4480"/>
                <a:gd name="T50" fmla="*/ 240 w 6400"/>
                <a:gd name="T51" fmla="*/ 4000 h 4480"/>
                <a:gd name="T52" fmla="*/ 198 w 6400"/>
                <a:gd name="T53" fmla="*/ 4004 h 4480"/>
                <a:gd name="T54" fmla="*/ 160 w 6400"/>
                <a:gd name="T55" fmla="*/ 4014 h 4480"/>
                <a:gd name="T56" fmla="*/ 160 w 6400"/>
                <a:gd name="T57" fmla="*/ 466 h 4480"/>
                <a:gd name="T58" fmla="*/ 198 w 6400"/>
                <a:gd name="T59" fmla="*/ 476 h 4480"/>
                <a:gd name="T60" fmla="*/ 240 w 6400"/>
                <a:gd name="T61" fmla="*/ 480 h 4480"/>
                <a:gd name="T62" fmla="*/ 264 w 6400"/>
                <a:gd name="T63" fmla="*/ 478 h 4480"/>
                <a:gd name="T64" fmla="*/ 312 w 6400"/>
                <a:gd name="T65" fmla="*/ 470 h 4480"/>
                <a:gd name="T66" fmla="*/ 354 w 6400"/>
                <a:gd name="T67" fmla="*/ 452 h 4480"/>
                <a:gd name="T68" fmla="*/ 392 w 6400"/>
                <a:gd name="T69" fmla="*/ 426 h 4480"/>
                <a:gd name="T70" fmla="*/ 426 w 6400"/>
                <a:gd name="T71" fmla="*/ 392 h 4480"/>
                <a:gd name="T72" fmla="*/ 452 w 6400"/>
                <a:gd name="T73" fmla="*/ 354 h 4480"/>
                <a:gd name="T74" fmla="*/ 470 w 6400"/>
                <a:gd name="T75" fmla="*/ 312 h 4480"/>
                <a:gd name="T76" fmla="*/ 478 w 6400"/>
                <a:gd name="T77" fmla="*/ 264 h 4480"/>
                <a:gd name="T78" fmla="*/ 480 w 6400"/>
                <a:gd name="T79" fmla="*/ 240 h 4480"/>
                <a:gd name="T80" fmla="*/ 476 w 6400"/>
                <a:gd name="T81" fmla="*/ 198 h 4480"/>
                <a:gd name="T82" fmla="*/ 466 w 6400"/>
                <a:gd name="T83" fmla="*/ 160 h 4480"/>
                <a:gd name="T84" fmla="*/ 5934 w 6400"/>
                <a:gd name="T85" fmla="*/ 160 h 4480"/>
                <a:gd name="T86" fmla="*/ 5924 w 6400"/>
                <a:gd name="T87" fmla="*/ 198 h 4480"/>
                <a:gd name="T88" fmla="*/ 5920 w 6400"/>
                <a:gd name="T89" fmla="*/ 240 h 4480"/>
                <a:gd name="T90" fmla="*/ 5922 w 6400"/>
                <a:gd name="T91" fmla="*/ 264 h 4480"/>
                <a:gd name="T92" fmla="*/ 5930 w 6400"/>
                <a:gd name="T93" fmla="*/ 312 h 4480"/>
                <a:gd name="T94" fmla="*/ 5948 w 6400"/>
                <a:gd name="T95" fmla="*/ 354 h 4480"/>
                <a:gd name="T96" fmla="*/ 5974 w 6400"/>
                <a:gd name="T97" fmla="*/ 392 h 4480"/>
                <a:gd name="T98" fmla="*/ 6008 w 6400"/>
                <a:gd name="T99" fmla="*/ 426 h 4480"/>
                <a:gd name="T100" fmla="*/ 6046 w 6400"/>
                <a:gd name="T101" fmla="*/ 452 h 4480"/>
                <a:gd name="T102" fmla="*/ 6088 w 6400"/>
                <a:gd name="T103" fmla="*/ 470 h 4480"/>
                <a:gd name="T104" fmla="*/ 6136 w 6400"/>
                <a:gd name="T105" fmla="*/ 478 h 4480"/>
                <a:gd name="T106" fmla="*/ 6160 w 6400"/>
                <a:gd name="T107" fmla="*/ 480 h 4480"/>
                <a:gd name="T108" fmla="*/ 6202 w 6400"/>
                <a:gd name="T109" fmla="*/ 476 h 4480"/>
                <a:gd name="T110" fmla="*/ 6240 w 6400"/>
                <a:gd name="T111" fmla="*/ 466 h 4480"/>
                <a:gd name="T112" fmla="*/ 6240 w 6400"/>
                <a:gd name="T113" fmla="*/ 4014 h 4480"/>
                <a:gd name="T114" fmla="*/ 6202 w 6400"/>
                <a:gd name="T115" fmla="*/ 4004 h 4480"/>
                <a:gd name="T116" fmla="*/ 6160 w 6400"/>
                <a:gd name="T117" fmla="*/ 4000 h 4480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6400"/>
                <a:gd name="T178" fmla="*/ 0 h 4480"/>
                <a:gd name="T179" fmla="*/ 6400 w 6400"/>
                <a:gd name="T180" fmla="*/ 4480 h 4480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6400" h="4480">
                  <a:moveTo>
                    <a:pt x="0" y="0"/>
                  </a:moveTo>
                  <a:lnTo>
                    <a:pt x="0" y="4480"/>
                  </a:lnTo>
                  <a:lnTo>
                    <a:pt x="6400" y="4480"/>
                  </a:lnTo>
                  <a:lnTo>
                    <a:pt x="6400" y="0"/>
                  </a:lnTo>
                  <a:lnTo>
                    <a:pt x="0" y="0"/>
                  </a:lnTo>
                  <a:close/>
                  <a:moveTo>
                    <a:pt x="6160" y="4000"/>
                  </a:moveTo>
                  <a:lnTo>
                    <a:pt x="6160" y="4000"/>
                  </a:lnTo>
                  <a:lnTo>
                    <a:pt x="6136" y="4002"/>
                  </a:lnTo>
                  <a:lnTo>
                    <a:pt x="6112" y="4004"/>
                  </a:lnTo>
                  <a:lnTo>
                    <a:pt x="6088" y="4010"/>
                  </a:lnTo>
                  <a:lnTo>
                    <a:pt x="6066" y="4018"/>
                  </a:lnTo>
                  <a:lnTo>
                    <a:pt x="6046" y="4028"/>
                  </a:lnTo>
                  <a:lnTo>
                    <a:pt x="6026" y="4040"/>
                  </a:lnTo>
                  <a:lnTo>
                    <a:pt x="6008" y="4054"/>
                  </a:lnTo>
                  <a:lnTo>
                    <a:pt x="5990" y="4070"/>
                  </a:lnTo>
                  <a:lnTo>
                    <a:pt x="5974" y="4088"/>
                  </a:lnTo>
                  <a:lnTo>
                    <a:pt x="5960" y="4106"/>
                  </a:lnTo>
                  <a:lnTo>
                    <a:pt x="5948" y="4126"/>
                  </a:lnTo>
                  <a:lnTo>
                    <a:pt x="5938" y="4146"/>
                  </a:lnTo>
                  <a:lnTo>
                    <a:pt x="5930" y="4168"/>
                  </a:lnTo>
                  <a:lnTo>
                    <a:pt x="5924" y="4192"/>
                  </a:lnTo>
                  <a:lnTo>
                    <a:pt x="5922" y="4216"/>
                  </a:lnTo>
                  <a:lnTo>
                    <a:pt x="5920" y="4240"/>
                  </a:lnTo>
                  <a:lnTo>
                    <a:pt x="5920" y="4260"/>
                  </a:lnTo>
                  <a:lnTo>
                    <a:pt x="5924" y="4282"/>
                  </a:lnTo>
                  <a:lnTo>
                    <a:pt x="5928" y="4300"/>
                  </a:lnTo>
                  <a:lnTo>
                    <a:pt x="5934" y="4320"/>
                  </a:lnTo>
                  <a:lnTo>
                    <a:pt x="466" y="4320"/>
                  </a:lnTo>
                  <a:lnTo>
                    <a:pt x="472" y="4300"/>
                  </a:lnTo>
                  <a:lnTo>
                    <a:pt x="476" y="4282"/>
                  </a:lnTo>
                  <a:lnTo>
                    <a:pt x="480" y="4260"/>
                  </a:lnTo>
                  <a:lnTo>
                    <a:pt x="480" y="4240"/>
                  </a:lnTo>
                  <a:lnTo>
                    <a:pt x="478" y="4216"/>
                  </a:lnTo>
                  <a:lnTo>
                    <a:pt x="476" y="4192"/>
                  </a:lnTo>
                  <a:lnTo>
                    <a:pt x="470" y="4168"/>
                  </a:lnTo>
                  <a:lnTo>
                    <a:pt x="462" y="4146"/>
                  </a:lnTo>
                  <a:lnTo>
                    <a:pt x="452" y="4126"/>
                  </a:lnTo>
                  <a:lnTo>
                    <a:pt x="440" y="4106"/>
                  </a:lnTo>
                  <a:lnTo>
                    <a:pt x="426" y="4088"/>
                  </a:lnTo>
                  <a:lnTo>
                    <a:pt x="410" y="4070"/>
                  </a:lnTo>
                  <a:lnTo>
                    <a:pt x="392" y="4054"/>
                  </a:lnTo>
                  <a:lnTo>
                    <a:pt x="374" y="4040"/>
                  </a:lnTo>
                  <a:lnTo>
                    <a:pt x="354" y="4028"/>
                  </a:lnTo>
                  <a:lnTo>
                    <a:pt x="334" y="4018"/>
                  </a:lnTo>
                  <a:lnTo>
                    <a:pt x="312" y="4010"/>
                  </a:lnTo>
                  <a:lnTo>
                    <a:pt x="288" y="4004"/>
                  </a:lnTo>
                  <a:lnTo>
                    <a:pt x="264" y="4002"/>
                  </a:lnTo>
                  <a:lnTo>
                    <a:pt x="240" y="4000"/>
                  </a:lnTo>
                  <a:lnTo>
                    <a:pt x="220" y="4000"/>
                  </a:lnTo>
                  <a:lnTo>
                    <a:pt x="198" y="4004"/>
                  </a:lnTo>
                  <a:lnTo>
                    <a:pt x="180" y="4008"/>
                  </a:lnTo>
                  <a:lnTo>
                    <a:pt x="160" y="4014"/>
                  </a:lnTo>
                  <a:lnTo>
                    <a:pt x="160" y="466"/>
                  </a:lnTo>
                  <a:lnTo>
                    <a:pt x="180" y="472"/>
                  </a:lnTo>
                  <a:lnTo>
                    <a:pt x="198" y="476"/>
                  </a:lnTo>
                  <a:lnTo>
                    <a:pt x="220" y="480"/>
                  </a:lnTo>
                  <a:lnTo>
                    <a:pt x="240" y="480"/>
                  </a:lnTo>
                  <a:lnTo>
                    <a:pt x="264" y="478"/>
                  </a:lnTo>
                  <a:lnTo>
                    <a:pt x="288" y="476"/>
                  </a:lnTo>
                  <a:lnTo>
                    <a:pt x="312" y="470"/>
                  </a:lnTo>
                  <a:lnTo>
                    <a:pt x="334" y="462"/>
                  </a:lnTo>
                  <a:lnTo>
                    <a:pt x="354" y="452"/>
                  </a:lnTo>
                  <a:lnTo>
                    <a:pt x="374" y="440"/>
                  </a:lnTo>
                  <a:lnTo>
                    <a:pt x="392" y="426"/>
                  </a:lnTo>
                  <a:lnTo>
                    <a:pt x="410" y="410"/>
                  </a:lnTo>
                  <a:lnTo>
                    <a:pt x="426" y="392"/>
                  </a:lnTo>
                  <a:lnTo>
                    <a:pt x="440" y="374"/>
                  </a:lnTo>
                  <a:lnTo>
                    <a:pt x="452" y="354"/>
                  </a:lnTo>
                  <a:lnTo>
                    <a:pt x="462" y="334"/>
                  </a:lnTo>
                  <a:lnTo>
                    <a:pt x="470" y="312"/>
                  </a:lnTo>
                  <a:lnTo>
                    <a:pt x="476" y="288"/>
                  </a:lnTo>
                  <a:lnTo>
                    <a:pt x="478" y="264"/>
                  </a:lnTo>
                  <a:lnTo>
                    <a:pt x="480" y="240"/>
                  </a:lnTo>
                  <a:lnTo>
                    <a:pt x="480" y="220"/>
                  </a:lnTo>
                  <a:lnTo>
                    <a:pt x="476" y="198"/>
                  </a:lnTo>
                  <a:lnTo>
                    <a:pt x="472" y="180"/>
                  </a:lnTo>
                  <a:lnTo>
                    <a:pt x="466" y="160"/>
                  </a:lnTo>
                  <a:lnTo>
                    <a:pt x="5934" y="160"/>
                  </a:lnTo>
                  <a:lnTo>
                    <a:pt x="5928" y="180"/>
                  </a:lnTo>
                  <a:lnTo>
                    <a:pt x="5924" y="198"/>
                  </a:lnTo>
                  <a:lnTo>
                    <a:pt x="5920" y="220"/>
                  </a:lnTo>
                  <a:lnTo>
                    <a:pt x="5920" y="240"/>
                  </a:lnTo>
                  <a:lnTo>
                    <a:pt x="5922" y="264"/>
                  </a:lnTo>
                  <a:lnTo>
                    <a:pt x="5924" y="288"/>
                  </a:lnTo>
                  <a:lnTo>
                    <a:pt x="5930" y="312"/>
                  </a:lnTo>
                  <a:lnTo>
                    <a:pt x="5938" y="334"/>
                  </a:lnTo>
                  <a:lnTo>
                    <a:pt x="5948" y="354"/>
                  </a:lnTo>
                  <a:lnTo>
                    <a:pt x="5960" y="374"/>
                  </a:lnTo>
                  <a:lnTo>
                    <a:pt x="5974" y="392"/>
                  </a:lnTo>
                  <a:lnTo>
                    <a:pt x="5990" y="410"/>
                  </a:lnTo>
                  <a:lnTo>
                    <a:pt x="6008" y="426"/>
                  </a:lnTo>
                  <a:lnTo>
                    <a:pt x="6026" y="440"/>
                  </a:lnTo>
                  <a:lnTo>
                    <a:pt x="6046" y="452"/>
                  </a:lnTo>
                  <a:lnTo>
                    <a:pt x="6066" y="462"/>
                  </a:lnTo>
                  <a:lnTo>
                    <a:pt x="6088" y="470"/>
                  </a:lnTo>
                  <a:lnTo>
                    <a:pt x="6112" y="476"/>
                  </a:lnTo>
                  <a:lnTo>
                    <a:pt x="6136" y="478"/>
                  </a:lnTo>
                  <a:lnTo>
                    <a:pt x="6160" y="480"/>
                  </a:lnTo>
                  <a:lnTo>
                    <a:pt x="6180" y="480"/>
                  </a:lnTo>
                  <a:lnTo>
                    <a:pt x="6202" y="476"/>
                  </a:lnTo>
                  <a:lnTo>
                    <a:pt x="6220" y="472"/>
                  </a:lnTo>
                  <a:lnTo>
                    <a:pt x="6240" y="466"/>
                  </a:lnTo>
                  <a:lnTo>
                    <a:pt x="6240" y="4014"/>
                  </a:lnTo>
                  <a:lnTo>
                    <a:pt x="6220" y="4008"/>
                  </a:lnTo>
                  <a:lnTo>
                    <a:pt x="6202" y="4004"/>
                  </a:lnTo>
                  <a:lnTo>
                    <a:pt x="6180" y="4000"/>
                  </a:lnTo>
                  <a:lnTo>
                    <a:pt x="6160" y="4000"/>
                  </a:lnTo>
                  <a:close/>
                </a:path>
              </a:pathLst>
            </a:custGeom>
            <a:solidFill>
              <a:srgbClr val="0066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8" name="Freeform 5"/>
            <p:cNvSpPr>
              <a:spLocks noChangeAspect="1" noEditPoints="1"/>
            </p:cNvSpPr>
            <p:nvPr/>
          </p:nvSpPr>
          <p:spPr bwMode="auto">
            <a:xfrm>
              <a:off x="304" y="304"/>
              <a:ext cx="5792" cy="3872"/>
            </a:xfrm>
            <a:custGeom>
              <a:avLst/>
              <a:gdLst>
                <a:gd name="T0" fmla="*/ 308 w 5792"/>
                <a:gd name="T1" fmla="*/ 3850 h 3872"/>
                <a:gd name="T2" fmla="*/ 320 w 5792"/>
                <a:gd name="T3" fmla="*/ 3776 h 3872"/>
                <a:gd name="T4" fmla="*/ 310 w 5792"/>
                <a:gd name="T5" fmla="*/ 3710 h 3872"/>
                <a:gd name="T6" fmla="*/ 268 w 5792"/>
                <a:gd name="T7" fmla="*/ 3634 h 3872"/>
                <a:gd name="T8" fmla="*/ 202 w 5792"/>
                <a:gd name="T9" fmla="*/ 3580 h 3872"/>
                <a:gd name="T10" fmla="*/ 118 w 5792"/>
                <a:gd name="T11" fmla="*/ 3554 h 3872"/>
                <a:gd name="T12" fmla="*/ 58 w 5792"/>
                <a:gd name="T13" fmla="*/ 3556 h 3872"/>
                <a:gd name="T14" fmla="*/ 0 w 5792"/>
                <a:gd name="T15" fmla="*/ 300 h 3872"/>
                <a:gd name="T16" fmla="*/ 58 w 5792"/>
                <a:gd name="T17" fmla="*/ 316 h 3872"/>
                <a:gd name="T18" fmla="*/ 118 w 5792"/>
                <a:gd name="T19" fmla="*/ 318 h 3872"/>
                <a:gd name="T20" fmla="*/ 202 w 5792"/>
                <a:gd name="T21" fmla="*/ 292 h 3872"/>
                <a:gd name="T22" fmla="*/ 268 w 5792"/>
                <a:gd name="T23" fmla="*/ 238 h 3872"/>
                <a:gd name="T24" fmla="*/ 310 w 5792"/>
                <a:gd name="T25" fmla="*/ 162 h 3872"/>
                <a:gd name="T26" fmla="*/ 320 w 5792"/>
                <a:gd name="T27" fmla="*/ 96 h 3872"/>
                <a:gd name="T28" fmla="*/ 308 w 5792"/>
                <a:gd name="T29" fmla="*/ 22 h 3872"/>
                <a:gd name="T30" fmla="*/ 5484 w 5792"/>
                <a:gd name="T31" fmla="*/ 22 h 3872"/>
                <a:gd name="T32" fmla="*/ 5472 w 5792"/>
                <a:gd name="T33" fmla="*/ 96 h 3872"/>
                <a:gd name="T34" fmla="*/ 5482 w 5792"/>
                <a:gd name="T35" fmla="*/ 162 h 3872"/>
                <a:gd name="T36" fmla="*/ 5524 w 5792"/>
                <a:gd name="T37" fmla="*/ 238 h 3872"/>
                <a:gd name="T38" fmla="*/ 5590 w 5792"/>
                <a:gd name="T39" fmla="*/ 292 h 3872"/>
                <a:gd name="T40" fmla="*/ 5674 w 5792"/>
                <a:gd name="T41" fmla="*/ 318 h 3872"/>
                <a:gd name="T42" fmla="*/ 5734 w 5792"/>
                <a:gd name="T43" fmla="*/ 316 h 3872"/>
                <a:gd name="T44" fmla="*/ 5792 w 5792"/>
                <a:gd name="T45" fmla="*/ 3572 h 3872"/>
                <a:gd name="T46" fmla="*/ 5734 w 5792"/>
                <a:gd name="T47" fmla="*/ 3556 h 3872"/>
                <a:gd name="T48" fmla="*/ 5674 w 5792"/>
                <a:gd name="T49" fmla="*/ 3554 h 3872"/>
                <a:gd name="T50" fmla="*/ 5590 w 5792"/>
                <a:gd name="T51" fmla="*/ 3580 h 3872"/>
                <a:gd name="T52" fmla="*/ 5524 w 5792"/>
                <a:gd name="T53" fmla="*/ 3634 h 3872"/>
                <a:gd name="T54" fmla="*/ 5482 w 5792"/>
                <a:gd name="T55" fmla="*/ 3710 h 3872"/>
                <a:gd name="T56" fmla="*/ 5472 w 5792"/>
                <a:gd name="T57" fmla="*/ 3776 h 3872"/>
                <a:gd name="T58" fmla="*/ 5484 w 5792"/>
                <a:gd name="T59" fmla="*/ 3850 h 3872"/>
                <a:gd name="T60" fmla="*/ 5448 w 5792"/>
                <a:gd name="T61" fmla="*/ 3840 h 3872"/>
                <a:gd name="T62" fmla="*/ 5440 w 5792"/>
                <a:gd name="T63" fmla="*/ 3776 h 3872"/>
                <a:gd name="T64" fmla="*/ 5460 w 5792"/>
                <a:gd name="T65" fmla="*/ 3676 h 3872"/>
                <a:gd name="T66" fmla="*/ 5516 w 5792"/>
                <a:gd name="T67" fmla="*/ 3596 h 3872"/>
                <a:gd name="T68" fmla="*/ 5596 w 5792"/>
                <a:gd name="T69" fmla="*/ 3540 h 3872"/>
                <a:gd name="T70" fmla="*/ 5696 w 5792"/>
                <a:gd name="T71" fmla="*/ 3520 h 3872"/>
                <a:gd name="T72" fmla="*/ 5760 w 5792"/>
                <a:gd name="T73" fmla="*/ 344 h 3872"/>
                <a:gd name="T74" fmla="*/ 5696 w 5792"/>
                <a:gd name="T75" fmla="*/ 352 h 3872"/>
                <a:gd name="T76" fmla="*/ 5596 w 5792"/>
                <a:gd name="T77" fmla="*/ 332 h 3872"/>
                <a:gd name="T78" fmla="*/ 5516 w 5792"/>
                <a:gd name="T79" fmla="*/ 276 h 3872"/>
                <a:gd name="T80" fmla="*/ 5460 w 5792"/>
                <a:gd name="T81" fmla="*/ 196 h 3872"/>
                <a:gd name="T82" fmla="*/ 5440 w 5792"/>
                <a:gd name="T83" fmla="*/ 96 h 3872"/>
                <a:gd name="T84" fmla="*/ 344 w 5792"/>
                <a:gd name="T85" fmla="*/ 32 h 3872"/>
                <a:gd name="T86" fmla="*/ 352 w 5792"/>
                <a:gd name="T87" fmla="*/ 96 h 3872"/>
                <a:gd name="T88" fmla="*/ 332 w 5792"/>
                <a:gd name="T89" fmla="*/ 196 h 3872"/>
                <a:gd name="T90" fmla="*/ 276 w 5792"/>
                <a:gd name="T91" fmla="*/ 276 h 3872"/>
                <a:gd name="T92" fmla="*/ 196 w 5792"/>
                <a:gd name="T93" fmla="*/ 332 h 3872"/>
                <a:gd name="T94" fmla="*/ 96 w 5792"/>
                <a:gd name="T95" fmla="*/ 352 h 3872"/>
                <a:gd name="T96" fmla="*/ 32 w 5792"/>
                <a:gd name="T97" fmla="*/ 3528 h 3872"/>
                <a:gd name="T98" fmla="*/ 96 w 5792"/>
                <a:gd name="T99" fmla="*/ 3520 h 3872"/>
                <a:gd name="T100" fmla="*/ 196 w 5792"/>
                <a:gd name="T101" fmla="*/ 3540 h 3872"/>
                <a:gd name="T102" fmla="*/ 276 w 5792"/>
                <a:gd name="T103" fmla="*/ 3596 h 3872"/>
                <a:gd name="T104" fmla="*/ 332 w 5792"/>
                <a:gd name="T105" fmla="*/ 3676 h 3872"/>
                <a:gd name="T106" fmla="*/ 352 w 5792"/>
                <a:gd name="T107" fmla="*/ 3776 h 3872"/>
                <a:gd name="T108" fmla="*/ 344 w 5792"/>
                <a:gd name="T109" fmla="*/ 3840 h 387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5792"/>
                <a:gd name="T166" fmla="*/ 0 h 3872"/>
                <a:gd name="T167" fmla="*/ 5792 w 5792"/>
                <a:gd name="T168" fmla="*/ 3872 h 3872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5792" h="3872">
                  <a:moveTo>
                    <a:pt x="5492" y="3872"/>
                  </a:moveTo>
                  <a:lnTo>
                    <a:pt x="300" y="3872"/>
                  </a:lnTo>
                  <a:lnTo>
                    <a:pt x="308" y="3850"/>
                  </a:lnTo>
                  <a:lnTo>
                    <a:pt x="312" y="3832"/>
                  </a:lnTo>
                  <a:lnTo>
                    <a:pt x="316" y="3814"/>
                  </a:lnTo>
                  <a:lnTo>
                    <a:pt x="320" y="3796"/>
                  </a:lnTo>
                  <a:lnTo>
                    <a:pt x="320" y="3776"/>
                  </a:lnTo>
                  <a:lnTo>
                    <a:pt x="318" y="3754"/>
                  </a:lnTo>
                  <a:lnTo>
                    <a:pt x="316" y="3730"/>
                  </a:lnTo>
                  <a:lnTo>
                    <a:pt x="310" y="3710"/>
                  </a:lnTo>
                  <a:lnTo>
                    <a:pt x="302" y="3688"/>
                  </a:lnTo>
                  <a:lnTo>
                    <a:pt x="292" y="3670"/>
                  </a:lnTo>
                  <a:lnTo>
                    <a:pt x="282" y="3650"/>
                  </a:lnTo>
                  <a:lnTo>
                    <a:pt x="268" y="3634"/>
                  </a:lnTo>
                  <a:lnTo>
                    <a:pt x="254" y="3618"/>
                  </a:lnTo>
                  <a:lnTo>
                    <a:pt x="238" y="3604"/>
                  </a:lnTo>
                  <a:lnTo>
                    <a:pt x="222" y="3590"/>
                  </a:lnTo>
                  <a:lnTo>
                    <a:pt x="202" y="3580"/>
                  </a:lnTo>
                  <a:lnTo>
                    <a:pt x="184" y="3570"/>
                  </a:lnTo>
                  <a:lnTo>
                    <a:pt x="162" y="3562"/>
                  </a:lnTo>
                  <a:lnTo>
                    <a:pt x="142" y="3556"/>
                  </a:lnTo>
                  <a:lnTo>
                    <a:pt x="118" y="3554"/>
                  </a:lnTo>
                  <a:lnTo>
                    <a:pt x="96" y="3552"/>
                  </a:lnTo>
                  <a:lnTo>
                    <a:pt x="76" y="3552"/>
                  </a:lnTo>
                  <a:lnTo>
                    <a:pt x="58" y="3556"/>
                  </a:lnTo>
                  <a:lnTo>
                    <a:pt x="40" y="3560"/>
                  </a:lnTo>
                  <a:lnTo>
                    <a:pt x="22" y="3564"/>
                  </a:lnTo>
                  <a:lnTo>
                    <a:pt x="0" y="3572"/>
                  </a:lnTo>
                  <a:lnTo>
                    <a:pt x="0" y="300"/>
                  </a:lnTo>
                  <a:lnTo>
                    <a:pt x="22" y="308"/>
                  </a:lnTo>
                  <a:lnTo>
                    <a:pt x="40" y="312"/>
                  </a:lnTo>
                  <a:lnTo>
                    <a:pt x="58" y="316"/>
                  </a:lnTo>
                  <a:lnTo>
                    <a:pt x="76" y="320"/>
                  </a:lnTo>
                  <a:lnTo>
                    <a:pt x="96" y="320"/>
                  </a:lnTo>
                  <a:lnTo>
                    <a:pt x="118" y="318"/>
                  </a:lnTo>
                  <a:lnTo>
                    <a:pt x="142" y="316"/>
                  </a:lnTo>
                  <a:lnTo>
                    <a:pt x="162" y="310"/>
                  </a:lnTo>
                  <a:lnTo>
                    <a:pt x="184" y="302"/>
                  </a:lnTo>
                  <a:lnTo>
                    <a:pt x="202" y="292"/>
                  </a:lnTo>
                  <a:lnTo>
                    <a:pt x="222" y="282"/>
                  </a:lnTo>
                  <a:lnTo>
                    <a:pt x="238" y="268"/>
                  </a:lnTo>
                  <a:lnTo>
                    <a:pt x="254" y="254"/>
                  </a:lnTo>
                  <a:lnTo>
                    <a:pt x="268" y="238"/>
                  </a:lnTo>
                  <a:lnTo>
                    <a:pt x="282" y="222"/>
                  </a:lnTo>
                  <a:lnTo>
                    <a:pt x="292" y="202"/>
                  </a:lnTo>
                  <a:lnTo>
                    <a:pt x="302" y="184"/>
                  </a:lnTo>
                  <a:lnTo>
                    <a:pt x="310" y="162"/>
                  </a:lnTo>
                  <a:lnTo>
                    <a:pt x="316" y="142"/>
                  </a:lnTo>
                  <a:lnTo>
                    <a:pt x="318" y="118"/>
                  </a:lnTo>
                  <a:lnTo>
                    <a:pt x="320" y="96"/>
                  </a:lnTo>
                  <a:lnTo>
                    <a:pt x="320" y="76"/>
                  </a:lnTo>
                  <a:lnTo>
                    <a:pt x="316" y="58"/>
                  </a:lnTo>
                  <a:lnTo>
                    <a:pt x="312" y="40"/>
                  </a:lnTo>
                  <a:lnTo>
                    <a:pt x="308" y="22"/>
                  </a:lnTo>
                  <a:lnTo>
                    <a:pt x="300" y="0"/>
                  </a:lnTo>
                  <a:lnTo>
                    <a:pt x="5492" y="0"/>
                  </a:lnTo>
                  <a:lnTo>
                    <a:pt x="5484" y="22"/>
                  </a:lnTo>
                  <a:lnTo>
                    <a:pt x="5480" y="40"/>
                  </a:lnTo>
                  <a:lnTo>
                    <a:pt x="5476" y="58"/>
                  </a:lnTo>
                  <a:lnTo>
                    <a:pt x="5472" y="76"/>
                  </a:lnTo>
                  <a:lnTo>
                    <a:pt x="5472" y="96"/>
                  </a:lnTo>
                  <a:lnTo>
                    <a:pt x="5474" y="118"/>
                  </a:lnTo>
                  <a:lnTo>
                    <a:pt x="5476" y="142"/>
                  </a:lnTo>
                  <a:lnTo>
                    <a:pt x="5482" y="162"/>
                  </a:lnTo>
                  <a:lnTo>
                    <a:pt x="5490" y="184"/>
                  </a:lnTo>
                  <a:lnTo>
                    <a:pt x="5500" y="202"/>
                  </a:lnTo>
                  <a:lnTo>
                    <a:pt x="5510" y="222"/>
                  </a:lnTo>
                  <a:lnTo>
                    <a:pt x="5524" y="238"/>
                  </a:lnTo>
                  <a:lnTo>
                    <a:pt x="5538" y="254"/>
                  </a:lnTo>
                  <a:lnTo>
                    <a:pt x="5554" y="268"/>
                  </a:lnTo>
                  <a:lnTo>
                    <a:pt x="5570" y="282"/>
                  </a:lnTo>
                  <a:lnTo>
                    <a:pt x="5590" y="292"/>
                  </a:lnTo>
                  <a:lnTo>
                    <a:pt x="5608" y="302"/>
                  </a:lnTo>
                  <a:lnTo>
                    <a:pt x="5630" y="310"/>
                  </a:lnTo>
                  <a:lnTo>
                    <a:pt x="5650" y="316"/>
                  </a:lnTo>
                  <a:lnTo>
                    <a:pt x="5674" y="318"/>
                  </a:lnTo>
                  <a:lnTo>
                    <a:pt x="5696" y="320"/>
                  </a:lnTo>
                  <a:lnTo>
                    <a:pt x="5716" y="320"/>
                  </a:lnTo>
                  <a:lnTo>
                    <a:pt x="5734" y="316"/>
                  </a:lnTo>
                  <a:lnTo>
                    <a:pt x="5752" y="312"/>
                  </a:lnTo>
                  <a:lnTo>
                    <a:pt x="5770" y="308"/>
                  </a:lnTo>
                  <a:lnTo>
                    <a:pt x="5792" y="300"/>
                  </a:lnTo>
                  <a:lnTo>
                    <a:pt x="5792" y="3572"/>
                  </a:lnTo>
                  <a:lnTo>
                    <a:pt x="5770" y="3564"/>
                  </a:lnTo>
                  <a:lnTo>
                    <a:pt x="5752" y="3560"/>
                  </a:lnTo>
                  <a:lnTo>
                    <a:pt x="5734" y="3556"/>
                  </a:lnTo>
                  <a:lnTo>
                    <a:pt x="5716" y="3552"/>
                  </a:lnTo>
                  <a:lnTo>
                    <a:pt x="5696" y="3552"/>
                  </a:lnTo>
                  <a:lnTo>
                    <a:pt x="5674" y="3554"/>
                  </a:lnTo>
                  <a:lnTo>
                    <a:pt x="5650" y="3556"/>
                  </a:lnTo>
                  <a:lnTo>
                    <a:pt x="5630" y="3562"/>
                  </a:lnTo>
                  <a:lnTo>
                    <a:pt x="5608" y="3570"/>
                  </a:lnTo>
                  <a:lnTo>
                    <a:pt x="5590" y="3580"/>
                  </a:lnTo>
                  <a:lnTo>
                    <a:pt x="5570" y="3590"/>
                  </a:lnTo>
                  <a:lnTo>
                    <a:pt x="5554" y="3604"/>
                  </a:lnTo>
                  <a:lnTo>
                    <a:pt x="5538" y="3618"/>
                  </a:lnTo>
                  <a:lnTo>
                    <a:pt x="5524" y="3634"/>
                  </a:lnTo>
                  <a:lnTo>
                    <a:pt x="5510" y="3650"/>
                  </a:lnTo>
                  <a:lnTo>
                    <a:pt x="5500" y="3670"/>
                  </a:lnTo>
                  <a:lnTo>
                    <a:pt x="5490" y="3688"/>
                  </a:lnTo>
                  <a:lnTo>
                    <a:pt x="5482" y="3710"/>
                  </a:lnTo>
                  <a:lnTo>
                    <a:pt x="5476" y="3730"/>
                  </a:lnTo>
                  <a:lnTo>
                    <a:pt x="5474" y="3754"/>
                  </a:lnTo>
                  <a:lnTo>
                    <a:pt x="5472" y="3776"/>
                  </a:lnTo>
                  <a:lnTo>
                    <a:pt x="5472" y="3796"/>
                  </a:lnTo>
                  <a:lnTo>
                    <a:pt x="5476" y="3814"/>
                  </a:lnTo>
                  <a:lnTo>
                    <a:pt x="5480" y="3832"/>
                  </a:lnTo>
                  <a:lnTo>
                    <a:pt x="5484" y="3850"/>
                  </a:lnTo>
                  <a:lnTo>
                    <a:pt x="5492" y="3872"/>
                  </a:lnTo>
                  <a:close/>
                  <a:moveTo>
                    <a:pt x="344" y="3840"/>
                  </a:moveTo>
                  <a:lnTo>
                    <a:pt x="5448" y="3840"/>
                  </a:lnTo>
                  <a:lnTo>
                    <a:pt x="5442" y="3808"/>
                  </a:lnTo>
                  <a:lnTo>
                    <a:pt x="5440" y="3776"/>
                  </a:lnTo>
                  <a:lnTo>
                    <a:pt x="5442" y="3750"/>
                  </a:lnTo>
                  <a:lnTo>
                    <a:pt x="5446" y="3724"/>
                  </a:lnTo>
                  <a:lnTo>
                    <a:pt x="5452" y="3700"/>
                  </a:lnTo>
                  <a:lnTo>
                    <a:pt x="5460" y="3676"/>
                  </a:lnTo>
                  <a:lnTo>
                    <a:pt x="5470" y="3654"/>
                  </a:lnTo>
                  <a:lnTo>
                    <a:pt x="5484" y="3632"/>
                  </a:lnTo>
                  <a:lnTo>
                    <a:pt x="5498" y="3614"/>
                  </a:lnTo>
                  <a:lnTo>
                    <a:pt x="5516" y="3596"/>
                  </a:lnTo>
                  <a:lnTo>
                    <a:pt x="5534" y="3578"/>
                  </a:lnTo>
                  <a:lnTo>
                    <a:pt x="5552" y="3564"/>
                  </a:lnTo>
                  <a:lnTo>
                    <a:pt x="5574" y="3550"/>
                  </a:lnTo>
                  <a:lnTo>
                    <a:pt x="5596" y="3540"/>
                  </a:lnTo>
                  <a:lnTo>
                    <a:pt x="5620" y="3532"/>
                  </a:lnTo>
                  <a:lnTo>
                    <a:pt x="5644" y="3526"/>
                  </a:lnTo>
                  <a:lnTo>
                    <a:pt x="5670" y="3522"/>
                  </a:lnTo>
                  <a:lnTo>
                    <a:pt x="5696" y="3520"/>
                  </a:lnTo>
                  <a:lnTo>
                    <a:pt x="5728" y="3522"/>
                  </a:lnTo>
                  <a:lnTo>
                    <a:pt x="5760" y="3528"/>
                  </a:lnTo>
                  <a:lnTo>
                    <a:pt x="5760" y="344"/>
                  </a:lnTo>
                  <a:lnTo>
                    <a:pt x="5728" y="350"/>
                  </a:lnTo>
                  <a:lnTo>
                    <a:pt x="5696" y="352"/>
                  </a:lnTo>
                  <a:lnTo>
                    <a:pt x="5670" y="350"/>
                  </a:lnTo>
                  <a:lnTo>
                    <a:pt x="5644" y="346"/>
                  </a:lnTo>
                  <a:lnTo>
                    <a:pt x="5620" y="340"/>
                  </a:lnTo>
                  <a:lnTo>
                    <a:pt x="5596" y="332"/>
                  </a:lnTo>
                  <a:lnTo>
                    <a:pt x="5574" y="322"/>
                  </a:lnTo>
                  <a:lnTo>
                    <a:pt x="5552" y="308"/>
                  </a:lnTo>
                  <a:lnTo>
                    <a:pt x="5534" y="294"/>
                  </a:lnTo>
                  <a:lnTo>
                    <a:pt x="5516" y="276"/>
                  </a:lnTo>
                  <a:lnTo>
                    <a:pt x="5498" y="258"/>
                  </a:lnTo>
                  <a:lnTo>
                    <a:pt x="5484" y="240"/>
                  </a:lnTo>
                  <a:lnTo>
                    <a:pt x="5470" y="218"/>
                  </a:lnTo>
                  <a:lnTo>
                    <a:pt x="5460" y="196"/>
                  </a:lnTo>
                  <a:lnTo>
                    <a:pt x="5452" y="172"/>
                  </a:lnTo>
                  <a:lnTo>
                    <a:pt x="5446" y="148"/>
                  </a:lnTo>
                  <a:lnTo>
                    <a:pt x="5442" y="122"/>
                  </a:lnTo>
                  <a:lnTo>
                    <a:pt x="5440" y="96"/>
                  </a:lnTo>
                  <a:lnTo>
                    <a:pt x="5442" y="64"/>
                  </a:lnTo>
                  <a:lnTo>
                    <a:pt x="5448" y="32"/>
                  </a:lnTo>
                  <a:lnTo>
                    <a:pt x="344" y="32"/>
                  </a:lnTo>
                  <a:lnTo>
                    <a:pt x="350" y="64"/>
                  </a:lnTo>
                  <a:lnTo>
                    <a:pt x="352" y="96"/>
                  </a:lnTo>
                  <a:lnTo>
                    <a:pt x="350" y="122"/>
                  </a:lnTo>
                  <a:lnTo>
                    <a:pt x="346" y="148"/>
                  </a:lnTo>
                  <a:lnTo>
                    <a:pt x="340" y="172"/>
                  </a:lnTo>
                  <a:lnTo>
                    <a:pt x="332" y="196"/>
                  </a:lnTo>
                  <a:lnTo>
                    <a:pt x="322" y="218"/>
                  </a:lnTo>
                  <a:lnTo>
                    <a:pt x="308" y="240"/>
                  </a:lnTo>
                  <a:lnTo>
                    <a:pt x="294" y="258"/>
                  </a:lnTo>
                  <a:lnTo>
                    <a:pt x="276" y="276"/>
                  </a:lnTo>
                  <a:lnTo>
                    <a:pt x="258" y="294"/>
                  </a:lnTo>
                  <a:lnTo>
                    <a:pt x="240" y="308"/>
                  </a:lnTo>
                  <a:lnTo>
                    <a:pt x="218" y="322"/>
                  </a:lnTo>
                  <a:lnTo>
                    <a:pt x="196" y="332"/>
                  </a:lnTo>
                  <a:lnTo>
                    <a:pt x="172" y="340"/>
                  </a:lnTo>
                  <a:lnTo>
                    <a:pt x="148" y="346"/>
                  </a:lnTo>
                  <a:lnTo>
                    <a:pt x="122" y="350"/>
                  </a:lnTo>
                  <a:lnTo>
                    <a:pt x="96" y="352"/>
                  </a:lnTo>
                  <a:lnTo>
                    <a:pt x="64" y="350"/>
                  </a:lnTo>
                  <a:lnTo>
                    <a:pt x="32" y="344"/>
                  </a:lnTo>
                  <a:lnTo>
                    <a:pt x="32" y="3528"/>
                  </a:lnTo>
                  <a:lnTo>
                    <a:pt x="64" y="3522"/>
                  </a:lnTo>
                  <a:lnTo>
                    <a:pt x="96" y="3520"/>
                  </a:lnTo>
                  <a:lnTo>
                    <a:pt x="122" y="3522"/>
                  </a:lnTo>
                  <a:lnTo>
                    <a:pt x="148" y="3526"/>
                  </a:lnTo>
                  <a:lnTo>
                    <a:pt x="172" y="3532"/>
                  </a:lnTo>
                  <a:lnTo>
                    <a:pt x="196" y="3540"/>
                  </a:lnTo>
                  <a:lnTo>
                    <a:pt x="218" y="3550"/>
                  </a:lnTo>
                  <a:lnTo>
                    <a:pt x="240" y="3564"/>
                  </a:lnTo>
                  <a:lnTo>
                    <a:pt x="258" y="3578"/>
                  </a:lnTo>
                  <a:lnTo>
                    <a:pt x="276" y="3596"/>
                  </a:lnTo>
                  <a:lnTo>
                    <a:pt x="294" y="3614"/>
                  </a:lnTo>
                  <a:lnTo>
                    <a:pt x="308" y="3632"/>
                  </a:lnTo>
                  <a:lnTo>
                    <a:pt x="322" y="3654"/>
                  </a:lnTo>
                  <a:lnTo>
                    <a:pt x="332" y="3676"/>
                  </a:lnTo>
                  <a:lnTo>
                    <a:pt x="340" y="3700"/>
                  </a:lnTo>
                  <a:lnTo>
                    <a:pt x="346" y="3724"/>
                  </a:lnTo>
                  <a:lnTo>
                    <a:pt x="350" y="3750"/>
                  </a:lnTo>
                  <a:lnTo>
                    <a:pt x="352" y="3776"/>
                  </a:lnTo>
                  <a:lnTo>
                    <a:pt x="350" y="3808"/>
                  </a:lnTo>
                  <a:lnTo>
                    <a:pt x="344" y="3840"/>
                  </a:lnTo>
                  <a:close/>
                </a:path>
              </a:pathLst>
            </a:custGeom>
            <a:solidFill>
              <a:srgbClr val="006699"/>
            </a:solidFill>
            <a:ln w="12700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055" name="Прямоугольник 4"/>
          <p:cNvSpPr>
            <a:spLocks noChangeArrowheads="1"/>
          </p:cNvSpPr>
          <p:nvPr/>
        </p:nvSpPr>
        <p:spPr bwMode="auto">
          <a:xfrm>
            <a:off x="1066800" y="609600"/>
            <a:ext cx="7010400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3600" b="1" dirty="0" err="1" smtClean="0">
                <a:solidFill>
                  <a:srgbClr val="008000"/>
                </a:solidFill>
                <a:cs typeface="Times New Roman" pitchFamily="18" charset="0"/>
              </a:rPr>
              <a:t>Одиниця</a:t>
            </a:r>
            <a:r>
              <a:rPr lang="ru-RU" sz="3600" b="1" dirty="0" smtClean="0">
                <a:solidFill>
                  <a:srgbClr val="008000"/>
                </a:solidFill>
                <a:cs typeface="Times New Roman" pitchFamily="18" charset="0"/>
              </a:rPr>
              <a:t> шляху в СІ</a:t>
            </a:r>
            <a:r>
              <a:rPr lang="ru-RU" sz="3600" b="1" i="1" dirty="0" smtClean="0">
                <a:solidFill>
                  <a:srgbClr val="008000"/>
                </a:solidFill>
                <a:cs typeface="Times New Roman" pitchFamily="18" charset="0"/>
              </a:rPr>
              <a:t> </a:t>
            </a:r>
            <a:r>
              <a:rPr lang="ru-RU" sz="3600" b="1" i="1" dirty="0">
                <a:solidFill>
                  <a:srgbClr val="008000"/>
                </a:solidFill>
                <a:cs typeface="Times New Roman" pitchFamily="18" charset="0"/>
              </a:rPr>
              <a:t>метр (м</a:t>
            </a:r>
            <a:r>
              <a:rPr lang="ru-RU" sz="3600" b="1" i="1" dirty="0" smtClean="0">
                <a:solidFill>
                  <a:srgbClr val="008000"/>
                </a:solidFill>
                <a:cs typeface="Times New Roman" pitchFamily="18" charset="0"/>
              </a:rPr>
              <a:t>) </a:t>
            </a:r>
            <a:endParaRPr lang="ru-RU" sz="3600" b="1" i="1" dirty="0">
              <a:solidFill>
                <a:srgbClr val="008000"/>
              </a:solidFill>
              <a:cs typeface="Times New Roman" pitchFamily="18" charset="0"/>
            </a:endParaRPr>
          </a:p>
          <a:p>
            <a:endParaRPr lang="ru-RU" sz="3600" b="1" i="1" dirty="0" smtClean="0">
              <a:solidFill>
                <a:schemeClr val="tx2">
                  <a:lumMod val="75000"/>
                </a:schemeClr>
              </a:solidFill>
              <a:cs typeface="Times New Roman" pitchFamily="18" charset="0"/>
            </a:endParaRPr>
          </a:p>
          <a:p>
            <a:r>
              <a:rPr lang="ru-RU" sz="3600" b="1" i="1" dirty="0" err="1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Інші</a:t>
            </a:r>
            <a:r>
              <a:rPr lang="ru-RU" sz="3600" b="1" i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 </a:t>
            </a:r>
            <a:r>
              <a:rPr lang="ru-RU" sz="3600" b="1" i="1" dirty="0" err="1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одиниці</a:t>
            </a:r>
            <a:r>
              <a:rPr lang="ru-RU" sz="3600" b="1" i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:</a:t>
            </a:r>
            <a:endParaRPr lang="ru-RU" sz="3600" b="1" i="1" dirty="0">
              <a:solidFill>
                <a:schemeClr val="tx2">
                  <a:lumMod val="75000"/>
                </a:schemeClr>
              </a:solidFill>
              <a:cs typeface="Times New Roman" pitchFamily="18" charset="0"/>
            </a:endParaRPr>
          </a:p>
        </p:txBody>
      </p:sp>
      <p:graphicFrame>
        <p:nvGraphicFramePr>
          <p:cNvPr id="2051" name="Object 8"/>
          <p:cNvGraphicFramePr>
            <a:graphicFrameLocks noChangeAspect="1"/>
          </p:cNvGraphicFramePr>
          <p:nvPr/>
        </p:nvGraphicFramePr>
        <p:xfrm>
          <a:off x="4438650" y="4718050"/>
          <a:ext cx="1143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1" name="Формула" r:id="rId4" imgW="114151" imgH="215619" progId="Equation.3">
                  <p:embed/>
                </p:oleObj>
              </mc:Choice>
              <mc:Fallback>
                <p:oleObj name="Формула" r:id="rId4" imgW="114151" imgH="215619" progId="Equation.3">
                  <p:embed/>
                  <p:pic>
                    <p:nvPicPr>
                      <p:cNvPr id="0" name="Picture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38650" y="4718050"/>
                        <a:ext cx="114300" cy="215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52" name="Object 3"/>
          <p:cNvGraphicFramePr>
            <a:graphicFrameLocks noChangeAspect="1"/>
          </p:cNvGraphicFramePr>
          <p:nvPr/>
        </p:nvGraphicFramePr>
        <p:xfrm>
          <a:off x="685800" y="2286000"/>
          <a:ext cx="3530600" cy="3505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2" name="Формула" r:id="rId6" imgW="888614" imgH="863225" progId="Equation.3">
                  <p:embed/>
                </p:oleObj>
              </mc:Choice>
              <mc:Fallback>
                <p:oleObj name="Формула" r:id="rId6" imgW="888614" imgH="863225" progId="Equation.3">
                  <p:embed/>
                  <p:pic>
                    <p:nvPicPr>
                      <p:cNvPr id="0" name="Picture 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800" y="2286000"/>
                        <a:ext cx="3530600" cy="3505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56" name="Прямоугольник 9"/>
          <p:cNvSpPr>
            <a:spLocks noChangeArrowheads="1"/>
          </p:cNvSpPr>
          <p:nvPr/>
        </p:nvSpPr>
        <p:spPr bwMode="auto">
          <a:xfrm>
            <a:off x="4267200" y="1981200"/>
            <a:ext cx="4267200" cy="415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4400" i="1" dirty="0" smtClean="0"/>
              <a:t> </a:t>
            </a:r>
            <a:r>
              <a:rPr lang="ru-RU" sz="4400" i="1" dirty="0" err="1" smtClean="0"/>
              <a:t>міліметр</a:t>
            </a:r>
            <a:r>
              <a:rPr lang="ru-RU" sz="4400" i="1" dirty="0" smtClean="0"/>
              <a:t> </a:t>
            </a:r>
            <a:r>
              <a:rPr lang="ru-RU" sz="4400" i="1" dirty="0"/>
              <a:t>(мм</a:t>
            </a:r>
            <a:r>
              <a:rPr lang="ru-RU" sz="4400" i="1" dirty="0" smtClean="0"/>
              <a:t>)</a:t>
            </a:r>
            <a:endParaRPr lang="ru-RU" sz="4400" i="1" dirty="0"/>
          </a:p>
          <a:p>
            <a:pPr>
              <a:lnSpc>
                <a:spcPct val="150000"/>
              </a:lnSpc>
            </a:pPr>
            <a:r>
              <a:rPr lang="ru-RU" sz="4400" i="1" dirty="0"/>
              <a:t> сантиметр (см</a:t>
            </a:r>
            <a:r>
              <a:rPr lang="ru-RU" sz="4400" i="1" dirty="0" smtClean="0"/>
              <a:t>)</a:t>
            </a:r>
            <a:endParaRPr lang="ru-RU" sz="4400" i="1" dirty="0"/>
          </a:p>
          <a:p>
            <a:pPr>
              <a:lnSpc>
                <a:spcPct val="150000"/>
              </a:lnSpc>
            </a:pPr>
            <a:r>
              <a:rPr lang="ru-RU" sz="4400" i="1" dirty="0"/>
              <a:t> </a:t>
            </a:r>
            <a:r>
              <a:rPr lang="ru-RU" sz="4400" i="1" dirty="0" smtClean="0"/>
              <a:t>дециметр </a:t>
            </a:r>
            <a:r>
              <a:rPr lang="ru-RU" sz="4400" i="1" dirty="0"/>
              <a:t>(дм)</a:t>
            </a:r>
          </a:p>
          <a:p>
            <a:pPr>
              <a:lnSpc>
                <a:spcPct val="150000"/>
              </a:lnSpc>
            </a:pPr>
            <a:r>
              <a:rPr lang="ru-RU" sz="4400" i="1" dirty="0"/>
              <a:t> </a:t>
            </a:r>
            <a:r>
              <a:rPr lang="ru-RU" sz="4400" i="1" dirty="0" err="1" smtClean="0"/>
              <a:t>кілометр</a:t>
            </a:r>
            <a:r>
              <a:rPr lang="ru-RU" sz="4400" i="1" dirty="0" smtClean="0"/>
              <a:t> </a:t>
            </a:r>
            <a:r>
              <a:rPr lang="ru-RU" sz="4400" i="1" dirty="0"/>
              <a:t>(км</a:t>
            </a:r>
            <a:r>
              <a:rPr lang="ru-RU" sz="4400" i="1" dirty="0" smtClean="0"/>
              <a:t>)</a:t>
            </a:r>
            <a:endParaRPr lang="ru-RU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"/>
          <p:cNvGrpSpPr>
            <a:grpSpLocks noChangeAspect="1"/>
          </p:cNvGrpSpPr>
          <p:nvPr/>
        </p:nvGrpSpPr>
        <p:grpSpPr bwMode="auto">
          <a:xfrm>
            <a:off x="123825" y="93663"/>
            <a:ext cx="8893175" cy="6670675"/>
            <a:chOff x="0" y="0"/>
            <a:chExt cx="6400" cy="4480"/>
          </a:xfrm>
        </p:grpSpPr>
        <p:sp>
          <p:nvSpPr>
            <p:cNvPr id="27652" name="Freeform 4"/>
            <p:cNvSpPr>
              <a:spLocks noChangeAspect="1" noEditPoints="1"/>
            </p:cNvSpPr>
            <p:nvPr/>
          </p:nvSpPr>
          <p:spPr bwMode="auto">
            <a:xfrm>
              <a:off x="0" y="0"/>
              <a:ext cx="6400" cy="4480"/>
            </a:xfrm>
            <a:custGeom>
              <a:avLst/>
              <a:gdLst>
                <a:gd name="T0" fmla="*/ 0 w 6400"/>
                <a:gd name="T1" fmla="*/ 4480 h 4480"/>
                <a:gd name="T2" fmla="*/ 6400 w 6400"/>
                <a:gd name="T3" fmla="*/ 0 h 4480"/>
                <a:gd name="T4" fmla="*/ 6160 w 6400"/>
                <a:gd name="T5" fmla="*/ 4000 h 4480"/>
                <a:gd name="T6" fmla="*/ 6136 w 6400"/>
                <a:gd name="T7" fmla="*/ 4002 h 4480"/>
                <a:gd name="T8" fmla="*/ 6088 w 6400"/>
                <a:gd name="T9" fmla="*/ 4010 h 4480"/>
                <a:gd name="T10" fmla="*/ 6046 w 6400"/>
                <a:gd name="T11" fmla="*/ 4028 h 4480"/>
                <a:gd name="T12" fmla="*/ 6008 w 6400"/>
                <a:gd name="T13" fmla="*/ 4054 h 4480"/>
                <a:gd name="T14" fmla="*/ 5974 w 6400"/>
                <a:gd name="T15" fmla="*/ 4088 h 4480"/>
                <a:gd name="T16" fmla="*/ 5948 w 6400"/>
                <a:gd name="T17" fmla="*/ 4126 h 4480"/>
                <a:gd name="T18" fmla="*/ 5930 w 6400"/>
                <a:gd name="T19" fmla="*/ 4168 h 4480"/>
                <a:gd name="T20" fmla="*/ 5922 w 6400"/>
                <a:gd name="T21" fmla="*/ 4216 h 4480"/>
                <a:gd name="T22" fmla="*/ 5920 w 6400"/>
                <a:gd name="T23" fmla="*/ 4240 h 4480"/>
                <a:gd name="T24" fmla="*/ 5924 w 6400"/>
                <a:gd name="T25" fmla="*/ 4282 h 4480"/>
                <a:gd name="T26" fmla="*/ 5934 w 6400"/>
                <a:gd name="T27" fmla="*/ 4320 h 4480"/>
                <a:gd name="T28" fmla="*/ 466 w 6400"/>
                <a:gd name="T29" fmla="*/ 4320 h 4480"/>
                <a:gd name="T30" fmla="*/ 476 w 6400"/>
                <a:gd name="T31" fmla="*/ 4282 h 4480"/>
                <a:gd name="T32" fmla="*/ 480 w 6400"/>
                <a:gd name="T33" fmla="*/ 4240 h 4480"/>
                <a:gd name="T34" fmla="*/ 478 w 6400"/>
                <a:gd name="T35" fmla="*/ 4216 h 4480"/>
                <a:gd name="T36" fmla="*/ 470 w 6400"/>
                <a:gd name="T37" fmla="*/ 4168 h 4480"/>
                <a:gd name="T38" fmla="*/ 452 w 6400"/>
                <a:gd name="T39" fmla="*/ 4126 h 4480"/>
                <a:gd name="T40" fmla="*/ 426 w 6400"/>
                <a:gd name="T41" fmla="*/ 4088 h 4480"/>
                <a:gd name="T42" fmla="*/ 392 w 6400"/>
                <a:gd name="T43" fmla="*/ 4054 h 4480"/>
                <a:gd name="T44" fmla="*/ 354 w 6400"/>
                <a:gd name="T45" fmla="*/ 4028 h 4480"/>
                <a:gd name="T46" fmla="*/ 312 w 6400"/>
                <a:gd name="T47" fmla="*/ 4010 h 4480"/>
                <a:gd name="T48" fmla="*/ 264 w 6400"/>
                <a:gd name="T49" fmla="*/ 4002 h 4480"/>
                <a:gd name="T50" fmla="*/ 240 w 6400"/>
                <a:gd name="T51" fmla="*/ 4000 h 4480"/>
                <a:gd name="T52" fmla="*/ 198 w 6400"/>
                <a:gd name="T53" fmla="*/ 4004 h 4480"/>
                <a:gd name="T54" fmla="*/ 160 w 6400"/>
                <a:gd name="T55" fmla="*/ 4014 h 4480"/>
                <a:gd name="T56" fmla="*/ 160 w 6400"/>
                <a:gd name="T57" fmla="*/ 466 h 4480"/>
                <a:gd name="T58" fmla="*/ 198 w 6400"/>
                <a:gd name="T59" fmla="*/ 476 h 4480"/>
                <a:gd name="T60" fmla="*/ 240 w 6400"/>
                <a:gd name="T61" fmla="*/ 480 h 4480"/>
                <a:gd name="T62" fmla="*/ 264 w 6400"/>
                <a:gd name="T63" fmla="*/ 478 h 4480"/>
                <a:gd name="T64" fmla="*/ 312 w 6400"/>
                <a:gd name="T65" fmla="*/ 470 h 4480"/>
                <a:gd name="T66" fmla="*/ 354 w 6400"/>
                <a:gd name="T67" fmla="*/ 452 h 4480"/>
                <a:gd name="T68" fmla="*/ 392 w 6400"/>
                <a:gd name="T69" fmla="*/ 426 h 4480"/>
                <a:gd name="T70" fmla="*/ 426 w 6400"/>
                <a:gd name="T71" fmla="*/ 392 h 4480"/>
                <a:gd name="T72" fmla="*/ 452 w 6400"/>
                <a:gd name="T73" fmla="*/ 354 h 4480"/>
                <a:gd name="T74" fmla="*/ 470 w 6400"/>
                <a:gd name="T75" fmla="*/ 312 h 4480"/>
                <a:gd name="T76" fmla="*/ 478 w 6400"/>
                <a:gd name="T77" fmla="*/ 264 h 4480"/>
                <a:gd name="T78" fmla="*/ 480 w 6400"/>
                <a:gd name="T79" fmla="*/ 240 h 4480"/>
                <a:gd name="T80" fmla="*/ 476 w 6400"/>
                <a:gd name="T81" fmla="*/ 198 h 4480"/>
                <a:gd name="T82" fmla="*/ 466 w 6400"/>
                <a:gd name="T83" fmla="*/ 160 h 4480"/>
                <a:gd name="T84" fmla="*/ 5934 w 6400"/>
                <a:gd name="T85" fmla="*/ 160 h 4480"/>
                <a:gd name="T86" fmla="*/ 5924 w 6400"/>
                <a:gd name="T87" fmla="*/ 198 h 4480"/>
                <a:gd name="T88" fmla="*/ 5920 w 6400"/>
                <a:gd name="T89" fmla="*/ 240 h 4480"/>
                <a:gd name="T90" fmla="*/ 5922 w 6400"/>
                <a:gd name="T91" fmla="*/ 264 h 4480"/>
                <a:gd name="T92" fmla="*/ 5930 w 6400"/>
                <a:gd name="T93" fmla="*/ 312 h 4480"/>
                <a:gd name="T94" fmla="*/ 5948 w 6400"/>
                <a:gd name="T95" fmla="*/ 354 h 4480"/>
                <a:gd name="T96" fmla="*/ 5974 w 6400"/>
                <a:gd name="T97" fmla="*/ 392 h 4480"/>
                <a:gd name="T98" fmla="*/ 6008 w 6400"/>
                <a:gd name="T99" fmla="*/ 426 h 4480"/>
                <a:gd name="T100" fmla="*/ 6046 w 6400"/>
                <a:gd name="T101" fmla="*/ 452 h 4480"/>
                <a:gd name="T102" fmla="*/ 6088 w 6400"/>
                <a:gd name="T103" fmla="*/ 470 h 4480"/>
                <a:gd name="T104" fmla="*/ 6136 w 6400"/>
                <a:gd name="T105" fmla="*/ 478 h 4480"/>
                <a:gd name="T106" fmla="*/ 6160 w 6400"/>
                <a:gd name="T107" fmla="*/ 480 h 4480"/>
                <a:gd name="T108" fmla="*/ 6202 w 6400"/>
                <a:gd name="T109" fmla="*/ 476 h 4480"/>
                <a:gd name="T110" fmla="*/ 6240 w 6400"/>
                <a:gd name="T111" fmla="*/ 466 h 4480"/>
                <a:gd name="T112" fmla="*/ 6240 w 6400"/>
                <a:gd name="T113" fmla="*/ 4014 h 4480"/>
                <a:gd name="T114" fmla="*/ 6202 w 6400"/>
                <a:gd name="T115" fmla="*/ 4004 h 4480"/>
                <a:gd name="T116" fmla="*/ 6160 w 6400"/>
                <a:gd name="T117" fmla="*/ 4000 h 4480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6400"/>
                <a:gd name="T178" fmla="*/ 0 h 4480"/>
                <a:gd name="T179" fmla="*/ 6400 w 6400"/>
                <a:gd name="T180" fmla="*/ 4480 h 4480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6400" h="4480">
                  <a:moveTo>
                    <a:pt x="0" y="0"/>
                  </a:moveTo>
                  <a:lnTo>
                    <a:pt x="0" y="4480"/>
                  </a:lnTo>
                  <a:lnTo>
                    <a:pt x="6400" y="4480"/>
                  </a:lnTo>
                  <a:lnTo>
                    <a:pt x="6400" y="0"/>
                  </a:lnTo>
                  <a:lnTo>
                    <a:pt x="0" y="0"/>
                  </a:lnTo>
                  <a:close/>
                  <a:moveTo>
                    <a:pt x="6160" y="4000"/>
                  </a:moveTo>
                  <a:lnTo>
                    <a:pt x="6160" y="4000"/>
                  </a:lnTo>
                  <a:lnTo>
                    <a:pt x="6136" y="4002"/>
                  </a:lnTo>
                  <a:lnTo>
                    <a:pt x="6112" y="4004"/>
                  </a:lnTo>
                  <a:lnTo>
                    <a:pt x="6088" y="4010"/>
                  </a:lnTo>
                  <a:lnTo>
                    <a:pt x="6066" y="4018"/>
                  </a:lnTo>
                  <a:lnTo>
                    <a:pt x="6046" y="4028"/>
                  </a:lnTo>
                  <a:lnTo>
                    <a:pt x="6026" y="4040"/>
                  </a:lnTo>
                  <a:lnTo>
                    <a:pt x="6008" y="4054"/>
                  </a:lnTo>
                  <a:lnTo>
                    <a:pt x="5990" y="4070"/>
                  </a:lnTo>
                  <a:lnTo>
                    <a:pt x="5974" y="4088"/>
                  </a:lnTo>
                  <a:lnTo>
                    <a:pt x="5960" y="4106"/>
                  </a:lnTo>
                  <a:lnTo>
                    <a:pt x="5948" y="4126"/>
                  </a:lnTo>
                  <a:lnTo>
                    <a:pt x="5938" y="4146"/>
                  </a:lnTo>
                  <a:lnTo>
                    <a:pt x="5930" y="4168"/>
                  </a:lnTo>
                  <a:lnTo>
                    <a:pt x="5924" y="4192"/>
                  </a:lnTo>
                  <a:lnTo>
                    <a:pt x="5922" y="4216"/>
                  </a:lnTo>
                  <a:lnTo>
                    <a:pt x="5920" y="4240"/>
                  </a:lnTo>
                  <a:lnTo>
                    <a:pt x="5920" y="4260"/>
                  </a:lnTo>
                  <a:lnTo>
                    <a:pt x="5924" y="4282"/>
                  </a:lnTo>
                  <a:lnTo>
                    <a:pt x="5928" y="4300"/>
                  </a:lnTo>
                  <a:lnTo>
                    <a:pt x="5934" y="4320"/>
                  </a:lnTo>
                  <a:lnTo>
                    <a:pt x="466" y="4320"/>
                  </a:lnTo>
                  <a:lnTo>
                    <a:pt x="472" y="4300"/>
                  </a:lnTo>
                  <a:lnTo>
                    <a:pt x="476" y="4282"/>
                  </a:lnTo>
                  <a:lnTo>
                    <a:pt x="480" y="4260"/>
                  </a:lnTo>
                  <a:lnTo>
                    <a:pt x="480" y="4240"/>
                  </a:lnTo>
                  <a:lnTo>
                    <a:pt x="478" y="4216"/>
                  </a:lnTo>
                  <a:lnTo>
                    <a:pt x="476" y="4192"/>
                  </a:lnTo>
                  <a:lnTo>
                    <a:pt x="470" y="4168"/>
                  </a:lnTo>
                  <a:lnTo>
                    <a:pt x="462" y="4146"/>
                  </a:lnTo>
                  <a:lnTo>
                    <a:pt x="452" y="4126"/>
                  </a:lnTo>
                  <a:lnTo>
                    <a:pt x="440" y="4106"/>
                  </a:lnTo>
                  <a:lnTo>
                    <a:pt x="426" y="4088"/>
                  </a:lnTo>
                  <a:lnTo>
                    <a:pt x="410" y="4070"/>
                  </a:lnTo>
                  <a:lnTo>
                    <a:pt x="392" y="4054"/>
                  </a:lnTo>
                  <a:lnTo>
                    <a:pt x="374" y="4040"/>
                  </a:lnTo>
                  <a:lnTo>
                    <a:pt x="354" y="4028"/>
                  </a:lnTo>
                  <a:lnTo>
                    <a:pt x="334" y="4018"/>
                  </a:lnTo>
                  <a:lnTo>
                    <a:pt x="312" y="4010"/>
                  </a:lnTo>
                  <a:lnTo>
                    <a:pt x="288" y="4004"/>
                  </a:lnTo>
                  <a:lnTo>
                    <a:pt x="264" y="4002"/>
                  </a:lnTo>
                  <a:lnTo>
                    <a:pt x="240" y="4000"/>
                  </a:lnTo>
                  <a:lnTo>
                    <a:pt x="220" y="4000"/>
                  </a:lnTo>
                  <a:lnTo>
                    <a:pt x="198" y="4004"/>
                  </a:lnTo>
                  <a:lnTo>
                    <a:pt x="180" y="4008"/>
                  </a:lnTo>
                  <a:lnTo>
                    <a:pt x="160" y="4014"/>
                  </a:lnTo>
                  <a:lnTo>
                    <a:pt x="160" y="466"/>
                  </a:lnTo>
                  <a:lnTo>
                    <a:pt x="180" y="472"/>
                  </a:lnTo>
                  <a:lnTo>
                    <a:pt x="198" y="476"/>
                  </a:lnTo>
                  <a:lnTo>
                    <a:pt x="220" y="480"/>
                  </a:lnTo>
                  <a:lnTo>
                    <a:pt x="240" y="480"/>
                  </a:lnTo>
                  <a:lnTo>
                    <a:pt x="264" y="478"/>
                  </a:lnTo>
                  <a:lnTo>
                    <a:pt x="288" y="476"/>
                  </a:lnTo>
                  <a:lnTo>
                    <a:pt x="312" y="470"/>
                  </a:lnTo>
                  <a:lnTo>
                    <a:pt x="334" y="462"/>
                  </a:lnTo>
                  <a:lnTo>
                    <a:pt x="354" y="452"/>
                  </a:lnTo>
                  <a:lnTo>
                    <a:pt x="374" y="440"/>
                  </a:lnTo>
                  <a:lnTo>
                    <a:pt x="392" y="426"/>
                  </a:lnTo>
                  <a:lnTo>
                    <a:pt x="410" y="410"/>
                  </a:lnTo>
                  <a:lnTo>
                    <a:pt x="426" y="392"/>
                  </a:lnTo>
                  <a:lnTo>
                    <a:pt x="440" y="374"/>
                  </a:lnTo>
                  <a:lnTo>
                    <a:pt x="452" y="354"/>
                  </a:lnTo>
                  <a:lnTo>
                    <a:pt x="462" y="334"/>
                  </a:lnTo>
                  <a:lnTo>
                    <a:pt x="470" y="312"/>
                  </a:lnTo>
                  <a:lnTo>
                    <a:pt x="476" y="288"/>
                  </a:lnTo>
                  <a:lnTo>
                    <a:pt x="478" y="264"/>
                  </a:lnTo>
                  <a:lnTo>
                    <a:pt x="480" y="240"/>
                  </a:lnTo>
                  <a:lnTo>
                    <a:pt x="480" y="220"/>
                  </a:lnTo>
                  <a:lnTo>
                    <a:pt x="476" y="198"/>
                  </a:lnTo>
                  <a:lnTo>
                    <a:pt x="472" y="180"/>
                  </a:lnTo>
                  <a:lnTo>
                    <a:pt x="466" y="160"/>
                  </a:lnTo>
                  <a:lnTo>
                    <a:pt x="5934" y="160"/>
                  </a:lnTo>
                  <a:lnTo>
                    <a:pt x="5928" y="180"/>
                  </a:lnTo>
                  <a:lnTo>
                    <a:pt x="5924" y="198"/>
                  </a:lnTo>
                  <a:lnTo>
                    <a:pt x="5920" y="220"/>
                  </a:lnTo>
                  <a:lnTo>
                    <a:pt x="5920" y="240"/>
                  </a:lnTo>
                  <a:lnTo>
                    <a:pt x="5922" y="264"/>
                  </a:lnTo>
                  <a:lnTo>
                    <a:pt x="5924" y="288"/>
                  </a:lnTo>
                  <a:lnTo>
                    <a:pt x="5930" y="312"/>
                  </a:lnTo>
                  <a:lnTo>
                    <a:pt x="5938" y="334"/>
                  </a:lnTo>
                  <a:lnTo>
                    <a:pt x="5948" y="354"/>
                  </a:lnTo>
                  <a:lnTo>
                    <a:pt x="5960" y="374"/>
                  </a:lnTo>
                  <a:lnTo>
                    <a:pt x="5974" y="392"/>
                  </a:lnTo>
                  <a:lnTo>
                    <a:pt x="5990" y="410"/>
                  </a:lnTo>
                  <a:lnTo>
                    <a:pt x="6008" y="426"/>
                  </a:lnTo>
                  <a:lnTo>
                    <a:pt x="6026" y="440"/>
                  </a:lnTo>
                  <a:lnTo>
                    <a:pt x="6046" y="452"/>
                  </a:lnTo>
                  <a:lnTo>
                    <a:pt x="6066" y="462"/>
                  </a:lnTo>
                  <a:lnTo>
                    <a:pt x="6088" y="470"/>
                  </a:lnTo>
                  <a:lnTo>
                    <a:pt x="6112" y="476"/>
                  </a:lnTo>
                  <a:lnTo>
                    <a:pt x="6136" y="478"/>
                  </a:lnTo>
                  <a:lnTo>
                    <a:pt x="6160" y="480"/>
                  </a:lnTo>
                  <a:lnTo>
                    <a:pt x="6180" y="480"/>
                  </a:lnTo>
                  <a:lnTo>
                    <a:pt x="6202" y="476"/>
                  </a:lnTo>
                  <a:lnTo>
                    <a:pt x="6220" y="472"/>
                  </a:lnTo>
                  <a:lnTo>
                    <a:pt x="6240" y="466"/>
                  </a:lnTo>
                  <a:lnTo>
                    <a:pt x="6240" y="4014"/>
                  </a:lnTo>
                  <a:lnTo>
                    <a:pt x="6220" y="4008"/>
                  </a:lnTo>
                  <a:lnTo>
                    <a:pt x="6202" y="4004"/>
                  </a:lnTo>
                  <a:lnTo>
                    <a:pt x="6180" y="4000"/>
                  </a:lnTo>
                  <a:lnTo>
                    <a:pt x="6160" y="4000"/>
                  </a:lnTo>
                  <a:close/>
                </a:path>
              </a:pathLst>
            </a:custGeom>
            <a:solidFill>
              <a:srgbClr val="0066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653" name="Freeform 5"/>
            <p:cNvSpPr>
              <a:spLocks noChangeAspect="1" noEditPoints="1"/>
            </p:cNvSpPr>
            <p:nvPr/>
          </p:nvSpPr>
          <p:spPr bwMode="auto">
            <a:xfrm>
              <a:off x="304" y="304"/>
              <a:ext cx="5792" cy="3872"/>
            </a:xfrm>
            <a:custGeom>
              <a:avLst/>
              <a:gdLst>
                <a:gd name="T0" fmla="*/ 308 w 5792"/>
                <a:gd name="T1" fmla="*/ 3850 h 3872"/>
                <a:gd name="T2" fmla="*/ 320 w 5792"/>
                <a:gd name="T3" fmla="*/ 3776 h 3872"/>
                <a:gd name="T4" fmla="*/ 310 w 5792"/>
                <a:gd name="T5" fmla="*/ 3710 h 3872"/>
                <a:gd name="T6" fmla="*/ 268 w 5792"/>
                <a:gd name="T7" fmla="*/ 3634 h 3872"/>
                <a:gd name="T8" fmla="*/ 202 w 5792"/>
                <a:gd name="T9" fmla="*/ 3580 h 3872"/>
                <a:gd name="T10" fmla="*/ 118 w 5792"/>
                <a:gd name="T11" fmla="*/ 3554 h 3872"/>
                <a:gd name="T12" fmla="*/ 58 w 5792"/>
                <a:gd name="T13" fmla="*/ 3556 h 3872"/>
                <a:gd name="T14" fmla="*/ 0 w 5792"/>
                <a:gd name="T15" fmla="*/ 300 h 3872"/>
                <a:gd name="T16" fmla="*/ 58 w 5792"/>
                <a:gd name="T17" fmla="*/ 316 h 3872"/>
                <a:gd name="T18" fmla="*/ 118 w 5792"/>
                <a:gd name="T19" fmla="*/ 318 h 3872"/>
                <a:gd name="T20" fmla="*/ 202 w 5792"/>
                <a:gd name="T21" fmla="*/ 292 h 3872"/>
                <a:gd name="T22" fmla="*/ 268 w 5792"/>
                <a:gd name="T23" fmla="*/ 238 h 3872"/>
                <a:gd name="T24" fmla="*/ 310 w 5792"/>
                <a:gd name="T25" fmla="*/ 162 h 3872"/>
                <a:gd name="T26" fmla="*/ 320 w 5792"/>
                <a:gd name="T27" fmla="*/ 96 h 3872"/>
                <a:gd name="T28" fmla="*/ 308 w 5792"/>
                <a:gd name="T29" fmla="*/ 22 h 3872"/>
                <a:gd name="T30" fmla="*/ 5484 w 5792"/>
                <a:gd name="T31" fmla="*/ 22 h 3872"/>
                <a:gd name="T32" fmla="*/ 5472 w 5792"/>
                <a:gd name="T33" fmla="*/ 96 h 3872"/>
                <a:gd name="T34" fmla="*/ 5482 w 5792"/>
                <a:gd name="T35" fmla="*/ 162 h 3872"/>
                <a:gd name="T36" fmla="*/ 5524 w 5792"/>
                <a:gd name="T37" fmla="*/ 238 h 3872"/>
                <a:gd name="T38" fmla="*/ 5590 w 5792"/>
                <a:gd name="T39" fmla="*/ 292 h 3872"/>
                <a:gd name="T40" fmla="*/ 5674 w 5792"/>
                <a:gd name="T41" fmla="*/ 318 h 3872"/>
                <a:gd name="T42" fmla="*/ 5734 w 5792"/>
                <a:gd name="T43" fmla="*/ 316 h 3872"/>
                <a:gd name="T44" fmla="*/ 5792 w 5792"/>
                <a:gd name="T45" fmla="*/ 3572 h 3872"/>
                <a:gd name="T46" fmla="*/ 5734 w 5792"/>
                <a:gd name="T47" fmla="*/ 3556 h 3872"/>
                <a:gd name="T48" fmla="*/ 5674 w 5792"/>
                <a:gd name="T49" fmla="*/ 3554 h 3872"/>
                <a:gd name="T50" fmla="*/ 5590 w 5792"/>
                <a:gd name="T51" fmla="*/ 3580 h 3872"/>
                <a:gd name="T52" fmla="*/ 5524 w 5792"/>
                <a:gd name="T53" fmla="*/ 3634 h 3872"/>
                <a:gd name="T54" fmla="*/ 5482 w 5792"/>
                <a:gd name="T55" fmla="*/ 3710 h 3872"/>
                <a:gd name="T56" fmla="*/ 5472 w 5792"/>
                <a:gd name="T57" fmla="*/ 3776 h 3872"/>
                <a:gd name="T58" fmla="*/ 5484 w 5792"/>
                <a:gd name="T59" fmla="*/ 3850 h 3872"/>
                <a:gd name="T60" fmla="*/ 5448 w 5792"/>
                <a:gd name="T61" fmla="*/ 3840 h 3872"/>
                <a:gd name="T62" fmla="*/ 5440 w 5792"/>
                <a:gd name="T63" fmla="*/ 3776 h 3872"/>
                <a:gd name="T64" fmla="*/ 5460 w 5792"/>
                <a:gd name="T65" fmla="*/ 3676 h 3872"/>
                <a:gd name="T66" fmla="*/ 5516 w 5792"/>
                <a:gd name="T67" fmla="*/ 3596 h 3872"/>
                <a:gd name="T68" fmla="*/ 5596 w 5792"/>
                <a:gd name="T69" fmla="*/ 3540 h 3872"/>
                <a:gd name="T70" fmla="*/ 5696 w 5792"/>
                <a:gd name="T71" fmla="*/ 3520 h 3872"/>
                <a:gd name="T72" fmla="*/ 5760 w 5792"/>
                <a:gd name="T73" fmla="*/ 344 h 3872"/>
                <a:gd name="T74" fmla="*/ 5696 w 5792"/>
                <a:gd name="T75" fmla="*/ 352 h 3872"/>
                <a:gd name="T76" fmla="*/ 5596 w 5792"/>
                <a:gd name="T77" fmla="*/ 332 h 3872"/>
                <a:gd name="T78" fmla="*/ 5516 w 5792"/>
                <a:gd name="T79" fmla="*/ 276 h 3872"/>
                <a:gd name="T80" fmla="*/ 5460 w 5792"/>
                <a:gd name="T81" fmla="*/ 196 h 3872"/>
                <a:gd name="T82" fmla="*/ 5440 w 5792"/>
                <a:gd name="T83" fmla="*/ 96 h 3872"/>
                <a:gd name="T84" fmla="*/ 344 w 5792"/>
                <a:gd name="T85" fmla="*/ 32 h 3872"/>
                <a:gd name="T86" fmla="*/ 352 w 5792"/>
                <a:gd name="T87" fmla="*/ 96 h 3872"/>
                <a:gd name="T88" fmla="*/ 332 w 5792"/>
                <a:gd name="T89" fmla="*/ 196 h 3872"/>
                <a:gd name="T90" fmla="*/ 276 w 5792"/>
                <a:gd name="T91" fmla="*/ 276 h 3872"/>
                <a:gd name="T92" fmla="*/ 196 w 5792"/>
                <a:gd name="T93" fmla="*/ 332 h 3872"/>
                <a:gd name="T94" fmla="*/ 96 w 5792"/>
                <a:gd name="T95" fmla="*/ 352 h 3872"/>
                <a:gd name="T96" fmla="*/ 32 w 5792"/>
                <a:gd name="T97" fmla="*/ 3528 h 3872"/>
                <a:gd name="T98" fmla="*/ 96 w 5792"/>
                <a:gd name="T99" fmla="*/ 3520 h 3872"/>
                <a:gd name="T100" fmla="*/ 196 w 5792"/>
                <a:gd name="T101" fmla="*/ 3540 h 3872"/>
                <a:gd name="T102" fmla="*/ 276 w 5792"/>
                <a:gd name="T103" fmla="*/ 3596 h 3872"/>
                <a:gd name="T104" fmla="*/ 332 w 5792"/>
                <a:gd name="T105" fmla="*/ 3676 h 3872"/>
                <a:gd name="T106" fmla="*/ 352 w 5792"/>
                <a:gd name="T107" fmla="*/ 3776 h 3872"/>
                <a:gd name="T108" fmla="*/ 344 w 5792"/>
                <a:gd name="T109" fmla="*/ 3840 h 387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5792"/>
                <a:gd name="T166" fmla="*/ 0 h 3872"/>
                <a:gd name="T167" fmla="*/ 5792 w 5792"/>
                <a:gd name="T168" fmla="*/ 3872 h 3872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5792" h="3872">
                  <a:moveTo>
                    <a:pt x="5492" y="3872"/>
                  </a:moveTo>
                  <a:lnTo>
                    <a:pt x="300" y="3872"/>
                  </a:lnTo>
                  <a:lnTo>
                    <a:pt x="308" y="3850"/>
                  </a:lnTo>
                  <a:lnTo>
                    <a:pt x="312" y="3832"/>
                  </a:lnTo>
                  <a:lnTo>
                    <a:pt x="316" y="3814"/>
                  </a:lnTo>
                  <a:lnTo>
                    <a:pt x="320" y="3796"/>
                  </a:lnTo>
                  <a:lnTo>
                    <a:pt x="320" y="3776"/>
                  </a:lnTo>
                  <a:lnTo>
                    <a:pt x="318" y="3754"/>
                  </a:lnTo>
                  <a:lnTo>
                    <a:pt x="316" y="3730"/>
                  </a:lnTo>
                  <a:lnTo>
                    <a:pt x="310" y="3710"/>
                  </a:lnTo>
                  <a:lnTo>
                    <a:pt x="302" y="3688"/>
                  </a:lnTo>
                  <a:lnTo>
                    <a:pt x="292" y="3670"/>
                  </a:lnTo>
                  <a:lnTo>
                    <a:pt x="282" y="3650"/>
                  </a:lnTo>
                  <a:lnTo>
                    <a:pt x="268" y="3634"/>
                  </a:lnTo>
                  <a:lnTo>
                    <a:pt x="254" y="3618"/>
                  </a:lnTo>
                  <a:lnTo>
                    <a:pt x="238" y="3604"/>
                  </a:lnTo>
                  <a:lnTo>
                    <a:pt x="222" y="3590"/>
                  </a:lnTo>
                  <a:lnTo>
                    <a:pt x="202" y="3580"/>
                  </a:lnTo>
                  <a:lnTo>
                    <a:pt x="184" y="3570"/>
                  </a:lnTo>
                  <a:lnTo>
                    <a:pt x="162" y="3562"/>
                  </a:lnTo>
                  <a:lnTo>
                    <a:pt x="142" y="3556"/>
                  </a:lnTo>
                  <a:lnTo>
                    <a:pt x="118" y="3554"/>
                  </a:lnTo>
                  <a:lnTo>
                    <a:pt x="96" y="3552"/>
                  </a:lnTo>
                  <a:lnTo>
                    <a:pt x="76" y="3552"/>
                  </a:lnTo>
                  <a:lnTo>
                    <a:pt x="58" y="3556"/>
                  </a:lnTo>
                  <a:lnTo>
                    <a:pt x="40" y="3560"/>
                  </a:lnTo>
                  <a:lnTo>
                    <a:pt x="22" y="3564"/>
                  </a:lnTo>
                  <a:lnTo>
                    <a:pt x="0" y="3572"/>
                  </a:lnTo>
                  <a:lnTo>
                    <a:pt x="0" y="300"/>
                  </a:lnTo>
                  <a:lnTo>
                    <a:pt x="22" y="308"/>
                  </a:lnTo>
                  <a:lnTo>
                    <a:pt x="40" y="312"/>
                  </a:lnTo>
                  <a:lnTo>
                    <a:pt x="58" y="316"/>
                  </a:lnTo>
                  <a:lnTo>
                    <a:pt x="76" y="320"/>
                  </a:lnTo>
                  <a:lnTo>
                    <a:pt x="96" y="320"/>
                  </a:lnTo>
                  <a:lnTo>
                    <a:pt x="118" y="318"/>
                  </a:lnTo>
                  <a:lnTo>
                    <a:pt x="142" y="316"/>
                  </a:lnTo>
                  <a:lnTo>
                    <a:pt x="162" y="310"/>
                  </a:lnTo>
                  <a:lnTo>
                    <a:pt x="184" y="302"/>
                  </a:lnTo>
                  <a:lnTo>
                    <a:pt x="202" y="292"/>
                  </a:lnTo>
                  <a:lnTo>
                    <a:pt x="222" y="282"/>
                  </a:lnTo>
                  <a:lnTo>
                    <a:pt x="238" y="268"/>
                  </a:lnTo>
                  <a:lnTo>
                    <a:pt x="254" y="254"/>
                  </a:lnTo>
                  <a:lnTo>
                    <a:pt x="268" y="238"/>
                  </a:lnTo>
                  <a:lnTo>
                    <a:pt x="282" y="222"/>
                  </a:lnTo>
                  <a:lnTo>
                    <a:pt x="292" y="202"/>
                  </a:lnTo>
                  <a:lnTo>
                    <a:pt x="302" y="184"/>
                  </a:lnTo>
                  <a:lnTo>
                    <a:pt x="310" y="162"/>
                  </a:lnTo>
                  <a:lnTo>
                    <a:pt x="316" y="142"/>
                  </a:lnTo>
                  <a:lnTo>
                    <a:pt x="318" y="118"/>
                  </a:lnTo>
                  <a:lnTo>
                    <a:pt x="320" y="96"/>
                  </a:lnTo>
                  <a:lnTo>
                    <a:pt x="320" y="76"/>
                  </a:lnTo>
                  <a:lnTo>
                    <a:pt x="316" y="58"/>
                  </a:lnTo>
                  <a:lnTo>
                    <a:pt x="312" y="40"/>
                  </a:lnTo>
                  <a:lnTo>
                    <a:pt x="308" y="22"/>
                  </a:lnTo>
                  <a:lnTo>
                    <a:pt x="300" y="0"/>
                  </a:lnTo>
                  <a:lnTo>
                    <a:pt x="5492" y="0"/>
                  </a:lnTo>
                  <a:lnTo>
                    <a:pt x="5484" y="22"/>
                  </a:lnTo>
                  <a:lnTo>
                    <a:pt x="5480" y="40"/>
                  </a:lnTo>
                  <a:lnTo>
                    <a:pt x="5476" y="58"/>
                  </a:lnTo>
                  <a:lnTo>
                    <a:pt x="5472" y="76"/>
                  </a:lnTo>
                  <a:lnTo>
                    <a:pt x="5472" y="96"/>
                  </a:lnTo>
                  <a:lnTo>
                    <a:pt x="5474" y="118"/>
                  </a:lnTo>
                  <a:lnTo>
                    <a:pt x="5476" y="142"/>
                  </a:lnTo>
                  <a:lnTo>
                    <a:pt x="5482" y="162"/>
                  </a:lnTo>
                  <a:lnTo>
                    <a:pt x="5490" y="184"/>
                  </a:lnTo>
                  <a:lnTo>
                    <a:pt x="5500" y="202"/>
                  </a:lnTo>
                  <a:lnTo>
                    <a:pt x="5510" y="222"/>
                  </a:lnTo>
                  <a:lnTo>
                    <a:pt x="5524" y="238"/>
                  </a:lnTo>
                  <a:lnTo>
                    <a:pt x="5538" y="254"/>
                  </a:lnTo>
                  <a:lnTo>
                    <a:pt x="5554" y="268"/>
                  </a:lnTo>
                  <a:lnTo>
                    <a:pt x="5570" y="282"/>
                  </a:lnTo>
                  <a:lnTo>
                    <a:pt x="5590" y="292"/>
                  </a:lnTo>
                  <a:lnTo>
                    <a:pt x="5608" y="302"/>
                  </a:lnTo>
                  <a:lnTo>
                    <a:pt x="5630" y="310"/>
                  </a:lnTo>
                  <a:lnTo>
                    <a:pt x="5650" y="316"/>
                  </a:lnTo>
                  <a:lnTo>
                    <a:pt x="5674" y="318"/>
                  </a:lnTo>
                  <a:lnTo>
                    <a:pt x="5696" y="320"/>
                  </a:lnTo>
                  <a:lnTo>
                    <a:pt x="5716" y="320"/>
                  </a:lnTo>
                  <a:lnTo>
                    <a:pt x="5734" y="316"/>
                  </a:lnTo>
                  <a:lnTo>
                    <a:pt x="5752" y="312"/>
                  </a:lnTo>
                  <a:lnTo>
                    <a:pt x="5770" y="308"/>
                  </a:lnTo>
                  <a:lnTo>
                    <a:pt x="5792" y="300"/>
                  </a:lnTo>
                  <a:lnTo>
                    <a:pt x="5792" y="3572"/>
                  </a:lnTo>
                  <a:lnTo>
                    <a:pt x="5770" y="3564"/>
                  </a:lnTo>
                  <a:lnTo>
                    <a:pt x="5752" y="3560"/>
                  </a:lnTo>
                  <a:lnTo>
                    <a:pt x="5734" y="3556"/>
                  </a:lnTo>
                  <a:lnTo>
                    <a:pt x="5716" y="3552"/>
                  </a:lnTo>
                  <a:lnTo>
                    <a:pt x="5696" y="3552"/>
                  </a:lnTo>
                  <a:lnTo>
                    <a:pt x="5674" y="3554"/>
                  </a:lnTo>
                  <a:lnTo>
                    <a:pt x="5650" y="3556"/>
                  </a:lnTo>
                  <a:lnTo>
                    <a:pt x="5630" y="3562"/>
                  </a:lnTo>
                  <a:lnTo>
                    <a:pt x="5608" y="3570"/>
                  </a:lnTo>
                  <a:lnTo>
                    <a:pt x="5590" y="3580"/>
                  </a:lnTo>
                  <a:lnTo>
                    <a:pt x="5570" y="3590"/>
                  </a:lnTo>
                  <a:lnTo>
                    <a:pt x="5554" y="3604"/>
                  </a:lnTo>
                  <a:lnTo>
                    <a:pt x="5538" y="3618"/>
                  </a:lnTo>
                  <a:lnTo>
                    <a:pt x="5524" y="3634"/>
                  </a:lnTo>
                  <a:lnTo>
                    <a:pt x="5510" y="3650"/>
                  </a:lnTo>
                  <a:lnTo>
                    <a:pt x="5500" y="3670"/>
                  </a:lnTo>
                  <a:lnTo>
                    <a:pt x="5490" y="3688"/>
                  </a:lnTo>
                  <a:lnTo>
                    <a:pt x="5482" y="3710"/>
                  </a:lnTo>
                  <a:lnTo>
                    <a:pt x="5476" y="3730"/>
                  </a:lnTo>
                  <a:lnTo>
                    <a:pt x="5474" y="3754"/>
                  </a:lnTo>
                  <a:lnTo>
                    <a:pt x="5472" y="3776"/>
                  </a:lnTo>
                  <a:lnTo>
                    <a:pt x="5472" y="3796"/>
                  </a:lnTo>
                  <a:lnTo>
                    <a:pt x="5476" y="3814"/>
                  </a:lnTo>
                  <a:lnTo>
                    <a:pt x="5480" y="3832"/>
                  </a:lnTo>
                  <a:lnTo>
                    <a:pt x="5484" y="3850"/>
                  </a:lnTo>
                  <a:lnTo>
                    <a:pt x="5492" y="3872"/>
                  </a:lnTo>
                  <a:close/>
                  <a:moveTo>
                    <a:pt x="344" y="3840"/>
                  </a:moveTo>
                  <a:lnTo>
                    <a:pt x="5448" y="3840"/>
                  </a:lnTo>
                  <a:lnTo>
                    <a:pt x="5442" y="3808"/>
                  </a:lnTo>
                  <a:lnTo>
                    <a:pt x="5440" y="3776"/>
                  </a:lnTo>
                  <a:lnTo>
                    <a:pt x="5442" y="3750"/>
                  </a:lnTo>
                  <a:lnTo>
                    <a:pt x="5446" y="3724"/>
                  </a:lnTo>
                  <a:lnTo>
                    <a:pt x="5452" y="3700"/>
                  </a:lnTo>
                  <a:lnTo>
                    <a:pt x="5460" y="3676"/>
                  </a:lnTo>
                  <a:lnTo>
                    <a:pt x="5470" y="3654"/>
                  </a:lnTo>
                  <a:lnTo>
                    <a:pt x="5484" y="3632"/>
                  </a:lnTo>
                  <a:lnTo>
                    <a:pt x="5498" y="3614"/>
                  </a:lnTo>
                  <a:lnTo>
                    <a:pt x="5516" y="3596"/>
                  </a:lnTo>
                  <a:lnTo>
                    <a:pt x="5534" y="3578"/>
                  </a:lnTo>
                  <a:lnTo>
                    <a:pt x="5552" y="3564"/>
                  </a:lnTo>
                  <a:lnTo>
                    <a:pt x="5574" y="3550"/>
                  </a:lnTo>
                  <a:lnTo>
                    <a:pt x="5596" y="3540"/>
                  </a:lnTo>
                  <a:lnTo>
                    <a:pt x="5620" y="3532"/>
                  </a:lnTo>
                  <a:lnTo>
                    <a:pt x="5644" y="3526"/>
                  </a:lnTo>
                  <a:lnTo>
                    <a:pt x="5670" y="3522"/>
                  </a:lnTo>
                  <a:lnTo>
                    <a:pt x="5696" y="3520"/>
                  </a:lnTo>
                  <a:lnTo>
                    <a:pt x="5728" y="3522"/>
                  </a:lnTo>
                  <a:lnTo>
                    <a:pt x="5760" y="3528"/>
                  </a:lnTo>
                  <a:lnTo>
                    <a:pt x="5760" y="344"/>
                  </a:lnTo>
                  <a:lnTo>
                    <a:pt x="5728" y="350"/>
                  </a:lnTo>
                  <a:lnTo>
                    <a:pt x="5696" y="352"/>
                  </a:lnTo>
                  <a:lnTo>
                    <a:pt x="5670" y="350"/>
                  </a:lnTo>
                  <a:lnTo>
                    <a:pt x="5644" y="346"/>
                  </a:lnTo>
                  <a:lnTo>
                    <a:pt x="5620" y="340"/>
                  </a:lnTo>
                  <a:lnTo>
                    <a:pt x="5596" y="332"/>
                  </a:lnTo>
                  <a:lnTo>
                    <a:pt x="5574" y="322"/>
                  </a:lnTo>
                  <a:lnTo>
                    <a:pt x="5552" y="308"/>
                  </a:lnTo>
                  <a:lnTo>
                    <a:pt x="5534" y="294"/>
                  </a:lnTo>
                  <a:lnTo>
                    <a:pt x="5516" y="276"/>
                  </a:lnTo>
                  <a:lnTo>
                    <a:pt x="5498" y="258"/>
                  </a:lnTo>
                  <a:lnTo>
                    <a:pt x="5484" y="240"/>
                  </a:lnTo>
                  <a:lnTo>
                    <a:pt x="5470" y="218"/>
                  </a:lnTo>
                  <a:lnTo>
                    <a:pt x="5460" y="196"/>
                  </a:lnTo>
                  <a:lnTo>
                    <a:pt x="5452" y="172"/>
                  </a:lnTo>
                  <a:lnTo>
                    <a:pt x="5446" y="148"/>
                  </a:lnTo>
                  <a:lnTo>
                    <a:pt x="5442" y="122"/>
                  </a:lnTo>
                  <a:lnTo>
                    <a:pt x="5440" y="96"/>
                  </a:lnTo>
                  <a:lnTo>
                    <a:pt x="5442" y="64"/>
                  </a:lnTo>
                  <a:lnTo>
                    <a:pt x="5448" y="32"/>
                  </a:lnTo>
                  <a:lnTo>
                    <a:pt x="344" y="32"/>
                  </a:lnTo>
                  <a:lnTo>
                    <a:pt x="350" y="64"/>
                  </a:lnTo>
                  <a:lnTo>
                    <a:pt x="352" y="96"/>
                  </a:lnTo>
                  <a:lnTo>
                    <a:pt x="350" y="122"/>
                  </a:lnTo>
                  <a:lnTo>
                    <a:pt x="346" y="148"/>
                  </a:lnTo>
                  <a:lnTo>
                    <a:pt x="340" y="172"/>
                  </a:lnTo>
                  <a:lnTo>
                    <a:pt x="332" y="196"/>
                  </a:lnTo>
                  <a:lnTo>
                    <a:pt x="322" y="218"/>
                  </a:lnTo>
                  <a:lnTo>
                    <a:pt x="308" y="240"/>
                  </a:lnTo>
                  <a:lnTo>
                    <a:pt x="294" y="258"/>
                  </a:lnTo>
                  <a:lnTo>
                    <a:pt x="276" y="276"/>
                  </a:lnTo>
                  <a:lnTo>
                    <a:pt x="258" y="294"/>
                  </a:lnTo>
                  <a:lnTo>
                    <a:pt x="240" y="308"/>
                  </a:lnTo>
                  <a:lnTo>
                    <a:pt x="218" y="322"/>
                  </a:lnTo>
                  <a:lnTo>
                    <a:pt x="196" y="332"/>
                  </a:lnTo>
                  <a:lnTo>
                    <a:pt x="172" y="340"/>
                  </a:lnTo>
                  <a:lnTo>
                    <a:pt x="148" y="346"/>
                  </a:lnTo>
                  <a:lnTo>
                    <a:pt x="122" y="350"/>
                  </a:lnTo>
                  <a:lnTo>
                    <a:pt x="96" y="352"/>
                  </a:lnTo>
                  <a:lnTo>
                    <a:pt x="64" y="350"/>
                  </a:lnTo>
                  <a:lnTo>
                    <a:pt x="32" y="344"/>
                  </a:lnTo>
                  <a:lnTo>
                    <a:pt x="32" y="3528"/>
                  </a:lnTo>
                  <a:lnTo>
                    <a:pt x="64" y="3522"/>
                  </a:lnTo>
                  <a:lnTo>
                    <a:pt x="96" y="3520"/>
                  </a:lnTo>
                  <a:lnTo>
                    <a:pt x="122" y="3522"/>
                  </a:lnTo>
                  <a:lnTo>
                    <a:pt x="148" y="3526"/>
                  </a:lnTo>
                  <a:lnTo>
                    <a:pt x="172" y="3532"/>
                  </a:lnTo>
                  <a:lnTo>
                    <a:pt x="196" y="3540"/>
                  </a:lnTo>
                  <a:lnTo>
                    <a:pt x="218" y="3550"/>
                  </a:lnTo>
                  <a:lnTo>
                    <a:pt x="240" y="3564"/>
                  </a:lnTo>
                  <a:lnTo>
                    <a:pt x="258" y="3578"/>
                  </a:lnTo>
                  <a:lnTo>
                    <a:pt x="276" y="3596"/>
                  </a:lnTo>
                  <a:lnTo>
                    <a:pt x="294" y="3614"/>
                  </a:lnTo>
                  <a:lnTo>
                    <a:pt x="308" y="3632"/>
                  </a:lnTo>
                  <a:lnTo>
                    <a:pt x="322" y="3654"/>
                  </a:lnTo>
                  <a:lnTo>
                    <a:pt x="332" y="3676"/>
                  </a:lnTo>
                  <a:lnTo>
                    <a:pt x="340" y="3700"/>
                  </a:lnTo>
                  <a:lnTo>
                    <a:pt x="346" y="3724"/>
                  </a:lnTo>
                  <a:lnTo>
                    <a:pt x="350" y="3750"/>
                  </a:lnTo>
                  <a:lnTo>
                    <a:pt x="352" y="3776"/>
                  </a:lnTo>
                  <a:lnTo>
                    <a:pt x="350" y="3808"/>
                  </a:lnTo>
                  <a:lnTo>
                    <a:pt x="344" y="3840"/>
                  </a:lnTo>
                  <a:close/>
                </a:path>
              </a:pathLst>
            </a:custGeom>
            <a:solidFill>
              <a:srgbClr val="006699"/>
            </a:solidFill>
            <a:ln w="12700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5" name="Прямоугольник 4"/>
          <p:cNvSpPr/>
          <p:nvPr/>
        </p:nvSpPr>
        <p:spPr>
          <a:xfrm>
            <a:off x="609600" y="762000"/>
            <a:ext cx="792480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3600" b="1" i="1" dirty="0"/>
              <a:t>	</a:t>
            </a:r>
            <a:r>
              <a:rPr lang="ru-RU" sz="3600" b="1" dirty="0" err="1" smtClean="0">
                <a:solidFill>
                  <a:srgbClr val="008000"/>
                </a:solidFill>
              </a:rPr>
              <a:t>Переміщення</a:t>
            </a:r>
            <a:r>
              <a:rPr lang="ru-RU" sz="3600" b="1" dirty="0" smtClean="0">
                <a:solidFill>
                  <a:srgbClr val="008000"/>
                </a:solidFill>
              </a:rPr>
              <a:t>  </a:t>
            </a:r>
            <a:r>
              <a:rPr lang="ru-RU" sz="3600" b="1" i="1" dirty="0" smtClean="0">
                <a:solidFill>
                  <a:srgbClr val="008000"/>
                </a:solidFill>
              </a:rPr>
              <a:t>         </a:t>
            </a:r>
            <a:r>
              <a:rPr lang="en-US" sz="3600" b="1" i="1" dirty="0" smtClean="0">
                <a:solidFill>
                  <a:srgbClr val="008000"/>
                </a:solidFill>
              </a:rPr>
              <a:t> </a:t>
            </a:r>
            <a:r>
              <a:rPr lang="en-US" sz="6600" b="1" i="1" dirty="0" smtClean="0">
                <a:solidFill>
                  <a:srgbClr val="008000"/>
                </a:solidFill>
              </a:rPr>
              <a:t>s [</a:t>
            </a:r>
            <a:r>
              <a:rPr lang="uk-UA" sz="6600" b="1" i="1" dirty="0" smtClean="0">
                <a:solidFill>
                  <a:srgbClr val="008000"/>
                </a:solidFill>
              </a:rPr>
              <a:t>м</a:t>
            </a:r>
            <a:r>
              <a:rPr lang="en-US" sz="6600" b="1" i="1" dirty="0" smtClean="0">
                <a:solidFill>
                  <a:srgbClr val="008000"/>
                </a:solidFill>
              </a:rPr>
              <a:t>]</a:t>
            </a:r>
            <a:endParaRPr lang="uk-UA" sz="6600" b="1" i="1" dirty="0" smtClean="0">
              <a:solidFill>
                <a:srgbClr val="008000"/>
              </a:solidFill>
            </a:endParaRPr>
          </a:p>
          <a:p>
            <a:pPr>
              <a:defRPr/>
            </a:pPr>
            <a:endParaRPr lang="uk-UA" sz="6600" b="1" i="1" dirty="0" smtClean="0">
              <a:solidFill>
                <a:srgbClr val="008000"/>
              </a:solidFill>
            </a:endParaRPr>
          </a:p>
          <a:p>
            <a:pPr>
              <a:defRPr/>
            </a:pPr>
            <a:endParaRPr lang="uk-UA" sz="6600" b="1" i="1" dirty="0" smtClean="0">
              <a:solidFill>
                <a:srgbClr val="008000"/>
              </a:solidFill>
            </a:endParaRPr>
          </a:p>
          <a:p>
            <a:pPr>
              <a:defRPr/>
            </a:pPr>
            <a:endParaRPr lang="uk-UA" sz="6600" b="1" i="1" dirty="0" smtClean="0">
              <a:solidFill>
                <a:srgbClr val="008000"/>
              </a:solidFill>
            </a:endParaRPr>
          </a:p>
          <a:p>
            <a:pPr>
              <a:defRPr/>
            </a:pPr>
            <a:r>
              <a:rPr lang="en-US" sz="2400" b="1" i="1" dirty="0" smtClean="0">
                <a:solidFill>
                  <a:srgbClr val="008000"/>
                </a:solidFill>
              </a:rPr>
              <a:t>                 </a:t>
            </a:r>
          </a:p>
          <a:p>
            <a:pPr>
              <a:defRPr/>
            </a:pPr>
            <a:endParaRPr lang="en-US" sz="2400" b="1" i="1" dirty="0" smtClean="0">
              <a:solidFill>
                <a:srgbClr val="008000"/>
              </a:solidFill>
            </a:endParaRPr>
          </a:p>
          <a:p>
            <a:pPr>
              <a:defRPr/>
            </a:pPr>
            <a:r>
              <a:rPr lang="en-US" sz="2400" b="1" i="1" dirty="0" smtClean="0">
                <a:solidFill>
                  <a:srgbClr val="008000"/>
                </a:solidFill>
              </a:rPr>
              <a:t>               l</a:t>
            </a:r>
            <a:r>
              <a:rPr lang="uk-UA" sz="2400" b="1" i="1" dirty="0" smtClean="0">
                <a:solidFill>
                  <a:srgbClr val="008000"/>
                </a:solidFill>
              </a:rPr>
              <a:t>=</a:t>
            </a:r>
            <a:r>
              <a:rPr lang="en-US" sz="2400" b="1" i="1" dirty="0" smtClean="0">
                <a:solidFill>
                  <a:srgbClr val="008000"/>
                </a:solidFill>
              </a:rPr>
              <a:t>S                     </a:t>
            </a:r>
            <a:r>
              <a:rPr lang="ru-RU" sz="2400" b="1" i="1" dirty="0" smtClean="0">
                <a:solidFill>
                  <a:srgbClr val="008000"/>
                </a:solidFill>
              </a:rPr>
              <a:t>  </a:t>
            </a:r>
            <a:r>
              <a:rPr lang="en-US" sz="2400" b="1" i="1" dirty="0" smtClean="0">
                <a:solidFill>
                  <a:srgbClr val="008000"/>
                </a:solidFill>
              </a:rPr>
              <a:t>  l</a:t>
            </a:r>
            <a:r>
              <a:rPr lang="uk-UA" sz="2400" b="1" i="1" dirty="0" smtClean="0">
                <a:solidFill>
                  <a:srgbClr val="008000"/>
                </a:solidFill>
              </a:rPr>
              <a:t>&gt;</a:t>
            </a:r>
            <a:r>
              <a:rPr lang="en-US" sz="2400" b="1" i="1" dirty="0" smtClean="0">
                <a:solidFill>
                  <a:srgbClr val="008000"/>
                </a:solidFill>
              </a:rPr>
              <a:t>S                       l</a:t>
            </a:r>
            <a:r>
              <a:rPr lang="uk-UA" sz="2400" b="1" i="1" dirty="0" smtClean="0">
                <a:solidFill>
                  <a:srgbClr val="008000"/>
                </a:solidFill>
              </a:rPr>
              <a:t>&gt;</a:t>
            </a:r>
            <a:r>
              <a:rPr lang="en-US" sz="2400" b="1" i="1" dirty="0" smtClean="0">
                <a:solidFill>
                  <a:srgbClr val="008000"/>
                </a:solidFill>
              </a:rPr>
              <a:t>0  S=0</a:t>
            </a:r>
            <a:endParaRPr lang="ru-RU" sz="2400" b="1" i="1" dirty="0" smtClean="0">
              <a:solidFill>
                <a:srgbClr val="008000"/>
              </a:solidFill>
            </a:endParaRPr>
          </a:p>
        </p:txBody>
      </p:sp>
      <p:pic>
        <p:nvPicPr>
          <p:cNvPr id="49154" name="Picture 2" descr="http://dxmbkxacdb7tv.cloudfront.net/4169b20e-a6ab-47c9-a1c6-063b5a480f88/%D0%BF%D0%B5%D1%80%D0%B5%D0%BC%D0%B5%D1%89%D0%B5%D0%BD%D0%B8%D0%B5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200000">
            <a:off x="2790825" y="2543175"/>
            <a:ext cx="2686050" cy="1866900"/>
          </a:xfrm>
          <a:prstGeom prst="rect">
            <a:avLst/>
          </a:prstGeom>
          <a:noFill/>
        </p:spPr>
      </p:pic>
      <p:pic>
        <p:nvPicPr>
          <p:cNvPr id="49156" name="Picture 4" descr="http://d3mlntcv38ck9k.cloudfront.net/content/konspekt_image/35406/ffee90607d56b0f019743e0399ebe85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19200" y="2133600"/>
            <a:ext cx="1743075" cy="2733676"/>
          </a:xfrm>
          <a:prstGeom prst="rect">
            <a:avLst/>
          </a:prstGeom>
          <a:noFill/>
        </p:spPr>
      </p:pic>
      <p:pic>
        <p:nvPicPr>
          <p:cNvPr id="49158" name="Picture 6" descr="http://st.depositphotos.com/1790552/2608/v/950/depositphotos_26083541-children-on-the-carousel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34000" y="1905000"/>
            <a:ext cx="2819400" cy="2819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674" name="Group 3"/>
          <p:cNvGrpSpPr>
            <a:grpSpLocks noChangeAspect="1"/>
          </p:cNvGrpSpPr>
          <p:nvPr/>
        </p:nvGrpSpPr>
        <p:grpSpPr bwMode="auto">
          <a:xfrm>
            <a:off x="123825" y="93663"/>
            <a:ext cx="8893175" cy="6670675"/>
            <a:chOff x="0" y="0"/>
            <a:chExt cx="6400" cy="4480"/>
          </a:xfrm>
        </p:grpSpPr>
        <p:sp>
          <p:nvSpPr>
            <p:cNvPr id="28676" name="Freeform 4"/>
            <p:cNvSpPr>
              <a:spLocks noChangeAspect="1" noEditPoints="1"/>
            </p:cNvSpPr>
            <p:nvPr/>
          </p:nvSpPr>
          <p:spPr bwMode="auto">
            <a:xfrm>
              <a:off x="0" y="0"/>
              <a:ext cx="6400" cy="4480"/>
            </a:xfrm>
            <a:custGeom>
              <a:avLst/>
              <a:gdLst>
                <a:gd name="T0" fmla="*/ 0 w 6400"/>
                <a:gd name="T1" fmla="*/ 4480 h 4480"/>
                <a:gd name="T2" fmla="*/ 6400 w 6400"/>
                <a:gd name="T3" fmla="*/ 0 h 4480"/>
                <a:gd name="T4" fmla="*/ 6160 w 6400"/>
                <a:gd name="T5" fmla="*/ 4000 h 4480"/>
                <a:gd name="T6" fmla="*/ 6136 w 6400"/>
                <a:gd name="T7" fmla="*/ 4002 h 4480"/>
                <a:gd name="T8" fmla="*/ 6088 w 6400"/>
                <a:gd name="T9" fmla="*/ 4010 h 4480"/>
                <a:gd name="T10" fmla="*/ 6046 w 6400"/>
                <a:gd name="T11" fmla="*/ 4028 h 4480"/>
                <a:gd name="T12" fmla="*/ 6008 w 6400"/>
                <a:gd name="T13" fmla="*/ 4054 h 4480"/>
                <a:gd name="T14" fmla="*/ 5974 w 6400"/>
                <a:gd name="T15" fmla="*/ 4088 h 4480"/>
                <a:gd name="T16" fmla="*/ 5948 w 6400"/>
                <a:gd name="T17" fmla="*/ 4126 h 4480"/>
                <a:gd name="T18" fmla="*/ 5930 w 6400"/>
                <a:gd name="T19" fmla="*/ 4168 h 4480"/>
                <a:gd name="T20" fmla="*/ 5922 w 6400"/>
                <a:gd name="T21" fmla="*/ 4216 h 4480"/>
                <a:gd name="T22" fmla="*/ 5920 w 6400"/>
                <a:gd name="T23" fmla="*/ 4240 h 4480"/>
                <a:gd name="T24" fmla="*/ 5924 w 6400"/>
                <a:gd name="T25" fmla="*/ 4282 h 4480"/>
                <a:gd name="T26" fmla="*/ 5934 w 6400"/>
                <a:gd name="T27" fmla="*/ 4320 h 4480"/>
                <a:gd name="T28" fmla="*/ 466 w 6400"/>
                <a:gd name="T29" fmla="*/ 4320 h 4480"/>
                <a:gd name="T30" fmla="*/ 476 w 6400"/>
                <a:gd name="T31" fmla="*/ 4282 h 4480"/>
                <a:gd name="T32" fmla="*/ 480 w 6400"/>
                <a:gd name="T33" fmla="*/ 4240 h 4480"/>
                <a:gd name="T34" fmla="*/ 478 w 6400"/>
                <a:gd name="T35" fmla="*/ 4216 h 4480"/>
                <a:gd name="T36" fmla="*/ 470 w 6400"/>
                <a:gd name="T37" fmla="*/ 4168 h 4480"/>
                <a:gd name="T38" fmla="*/ 452 w 6400"/>
                <a:gd name="T39" fmla="*/ 4126 h 4480"/>
                <a:gd name="T40" fmla="*/ 426 w 6400"/>
                <a:gd name="T41" fmla="*/ 4088 h 4480"/>
                <a:gd name="T42" fmla="*/ 392 w 6400"/>
                <a:gd name="T43" fmla="*/ 4054 h 4480"/>
                <a:gd name="T44" fmla="*/ 354 w 6400"/>
                <a:gd name="T45" fmla="*/ 4028 h 4480"/>
                <a:gd name="T46" fmla="*/ 312 w 6400"/>
                <a:gd name="T47" fmla="*/ 4010 h 4480"/>
                <a:gd name="T48" fmla="*/ 264 w 6400"/>
                <a:gd name="T49" fmla="*/ 4002 h 4480"/>
                <a:gd name="T50" fmla="*/ 240 w 6400"/>
                <a:gd name="T51" fmla="*/ 4000 h 4480"/>
                <a:gd name="T52" fmla="*/ 198 w 6400"/>
                <a:gd name="T53" fmla="*/ 4004 h 4480"/>
                <a:gd name="T54" fmla="*/ 160 w 6400"/>
                <a:gd name="T55" fmla="*/ 4014 h 4480"/>
                <a:gd name="T56" fmla="*/ 160 w 6400"/>
                <a:gd name="T57" fmla="*/ 466 h 4480"/>
                <a:gd name="T58" fmla="*/ 198 w 6400"/>
                <a:gd name="T59" fmla="*/ 476 h 4480"/>
                <a:gd name="T60" fmla="*/ 240 w 6400"/>
                <a:gd name="T61" fmla="*/ 480 h 4480"/>
                <a:gd name="T62" fmla="*/ 264 w 6400"/>
                <a:gd name="T63" fmla="*/ 478 h 4480"/>
                <a:gd name="T64" fmla="*/ 312 w 6400"/>
                <a:gd name="T65" fmla="*/ 470 h 4480"/>
                <a:gd name="T66" fmla="*/ 354 w 6400"/>
                <a:gd name="T67" fmla="*/ 452 h 4480"/>
                <a:gd name="T68" fmla="*/ 392 w 6400"/>
                <a:gd name="T69" fmla="*/ 426 h 4480"/>
                <a:gd name="T70" fmla="*/ 426 w 6400"/>
                <a:gd name="T71" fmla="*/ 392 h 4480"/>
                <a:gd name="T72" fmla="*/ 452 w 6400"/>
                <a:gd name="T73" fmla="*/ 354 h 4480"/>
                <a:gd name="T74" fmla="*/ 470 w 6400"/>
                <a:gd name="T75" fmla="*/ 312 h 4480"/>
                <a:gd name="T76" fmla="*/ 478 w 6400"/>
                <a:gd name="T77" fmla="*/ 264 h 4480"/>
                <a:gd name="T78" fmla="*/ 480 w 6400"/>
                <a:gd name="T79" fmla="*/ 240 h 4480"/>
                <a:gd name="T80" fmla="*/ 476 w 6400"/>
                <a:gd name="T81" fmla="*/ 198 h 4480"/>
                <a:gd name="T82" fmla="*/ 466 w 6400"/>
                <a:gd name="T83" fmla="*/ 160 h 4480"/>
                <a:gd name="T84" fmla="*/ 5934 w 6400"/>
                <a:gd name="T85" fmla="*/ 160 h 4480"/>
                <a:gd name="T86" fmla="*/ 5924 w 6400"/>
                <a:gd name="T87" fmla="*/ 198 h 4480"/>
                <a:gd name="T88" fmla="*/ 5920 w 6400"/>
                <a:gd name="T89" fmla="*/ 240 h 4480"/>
                <a:gd name="T90" fmla="*/ 5922 w 6400"/>
                <a:gd name="T91" fmla="*/ 264 h 4480"/>
                <a:gd name="T92" fmla="*/ 5930 w 6400"/>
                <a:gd name="T93" fmla="*/ 312 h 4480"/>
                <a:gd name="T94" fmla="*/ 5948 w 6400"/>
                <a:gd name="T95" fmla="*/ 354 h 4480"/>
                <a:gd name="T96" fmla="*/ 5974 w 6400"/>
                <a:gd name="T97" fmla="*/ 392 h 4480"/>
                <a:gd name="T98" fmla="*/ 6008 w 6400"/>
                <a:gd name="T99" fmla="*/ 426 h 4480"/>
                <a:gd name="T100" fmla="*/ 6046 w 6400"/>
                <a:gd name="T101" fmla="*/ 452 h 4480"/>
                <a:gd name="T102" fmla="*/ 6088 w 6400"/>
                <a:gd name="T103" fmla="*/ 470 h 4480"/>
                <a:gd name="T104" fmla="*/ 6136 w 6400"/>
                <a:gd name="T105" fmla="*/ 478 h 4480"/>
                <a:gd name="T106" fmla="*/ 6160 w 6400"/>
                <a:gd name="T107" fmla="*/ 480 h 4480"/>
                <a:gd name="T108" fmla="*/ 6202 w 6400"/>
                <a:gd name="T109" fmla="*/ 476 h 4480"/>
                <a:gd name="T110" fmla="*/ 6240 w 6400"/>
                <a:gd name="T111" fmla="*/ 466 h 4480"/>
                <a:gd name="T112" fmla="*/ 6240 w 6400"/>
                <a:gd name="T113" fmla="*/ 4014 h 4480"/>
                <a:gd name="T114" fmla="*/ 6202 w 6400"/>
                <a:gd name="T115" fmla="*/ 4004 h 4480"/>
                <a:gd name="T116" fmla="*/ 6160 w 6400"/>
                <a:gd name="T117" fmla="*/ 4000 h 4480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6400"/>
                <a:gd name="T178" fmla="*/ 0 h 4480"/>
                <a:gd name="T179" fmla="*/ 6400 w 6400"/>
                <a:gd name="T180" fmla="*/ 4480 h 4480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6400" h="4480">
                  <a:moveTo>
                    <a:pt x="0" y="0"/>
                  </a:moveTo>
                  <a:lnTo>
                    <a:pt x="0" y="4480"/>
                  </a:lnTo>
                  <a:lnTo>
                    <a:pt x="6400" y="4480"/>
                  </a:lnTo>
                  <a:lnTo>
                    <a:pt x="6400" y="0"/>
                  </a:lnTo>
                  <a:lnTo>
                    <a:pt x="0" y="0"/>
                  </a:lnTo>
                  <a:close/>
                  <a:moveTo>
                    <a:pt x="6160" y="4000"/>
                  </a:moveTo>
                  <a:lnTo>
                    <a:pt x="6160" y="4000"/>
                  </a:lnTo>
                  <a:lnTo>
                    <a:pt x="6136" y="4002"/>
                  </a:lnTo>
                  <a:lnTo>
                    <a:pt x="6112" y="4004"/>
                  </a:lnTo>
                  <a:lnTo>
                    <a:pt x="6088" y="4010"/>
                  </a:lnTo>
                  <a:lnTo>
                    <a:pt x="6066" y="4018"/>
                  </a:lnTo>
                  <a:lnTo>
                    <a:pt x="6046" y="4028"/>
                  </a:lnTo>
                  <a:lnTo>
                    <a:pt x="6026" y="4040"/>
                  </a:lnTo>
                  <a:lnTo>
                    <a:pt x="6008" y="4054"/>
                  </a:lnTo>
                  <a:lnTo>
                    <a:pt x="5990" y="4070"/>
                  </a:lnTo>
                  <a:lnTo>
                    <a:pt x="5974" y="4088"/>
                  </a:lnTo>
                  <a:lnTo>
                    <a:pt x="5960" y="4106"/>
                  </a:lnTo>
                  <a:lnTo>
                    <a:pt x="5948" y="4126"/>
                  </a:lnTo>
                  <a:lnTo>
                    <a:pt x="5938" y="4146"/>
                  </a:lnTo>
                  <a:lnTo>
                    <a:pt x="5930" y="4168"/>
                  </a:lnTo>
                  <a:lnTo>
                    <a:pt x="5924" y="4192"/>
                  </a:lnTo>
                  <a:lnTo>
                    <a:pt x="5922" y="4216"/>
                  </a:lnTo>
                  <a:lnTo>
                    <a:pt x="5920" y="4240"/>
                  </a:lnTo>
                  <a:lnTo>
                    <a:pt x="5920" y="4260"/>
                  </a:lnTo>
                  <a:lnTo>
                    <a:pt x="5924" y="4282"/>
                  </a:lnTo>
                  <a:lnTo>
                    <a:pt x="5928" y="4300"/>
                  </a:lnTo>
                  <a:lnTo>
                    <a:pt x="5934" y="4320"/>
                  </a:lnTo>
                  <a:lnTo>
                    <a:pt x="466" y="4320"/>
                  </a:lnTo>
                  <a:lnTo>
                    <a:pt x="472" y="4300"/>
                  </a:lnTo>
                  <a:lnTo>
                    <a:pt x="476" y="4282"/>
                  </a:lnTo>
                  <a:lnTo>
                    <a:pt x="480" y="4260"/>
                  </a:lnTo>
                  <a:lnTo>
                    <a:pt x="480" y="4240"/>
                  </a:lnTo>
                  <a:lnTo>
                    <a:pt x="478" y="4216"/>
                  </a:lnTo>
                  <a:lnTo>
                    <a:pt x="476" y="4192"/>
                  </a:lnTo>
                  <a:lnTo>
                    <a:pt x="470" y="4168"/>
                  </a:lnTo>
                  <a:lnTo>
                    <a:pt x="462" y="4146"/>
                  </a:lnTo>
                  <a:lnTo>
                    <a:pt x="452" y="4126"/>
                  </a:lnTo>
                  <a:lnTo>
                    <a:pt x="440" y="4106"/>
                  </a:lnTo>
                  <a:lnTo>
                    <a:pt x="426" y="4088"/>
                  </a:lnTo>
                  <a:lnTo>
                    <a:pt x="410" y="4070"/>
                  </a:lnTo>
                  <a:lnTo>
                    <a:pt x="392" y="4054"/>
                  </a:lnTo>
                  <a:lnTo>
                    <a:pt x="374" y="4040"/>
                  </a:lnTo>
                  <a:lnTo>
                    <a:pt x="354" y="4028"/>
                  </a:lnTo>
                  <a:lnTo>
                    <a:pt x="334" y="4018"/>
                  </a:lnTo>
                  <a:lnTo>
                    <a:pt x="312" y="4010"/>
                  </a:lnTo>
                  <a:lnTo>
                    <a:pt x="288" y="4004"/>
                  </a:lnTo>
                  <a:lnTo>
                    <a:pt x="264" y="4002"/>
                  </a:lnTo>
                  <a:lnTo>
                    <a:pt x="240" y="4000"/>
                  </a:lnTo>
                  <a:lnTo>
                    <a:pt x="220" y="4000"/>
                  </a:lnTo>
                  <a:lnTo>
                    <a:pt x="198" y="4004"/>
                  </a:lnTo>
                  <a:lnTo>
                    <a:pt x="180" y="4008"/>
                  </a:lnTo>
                  <a:lnTo>
                    <a:pt x="160" y="4014"/>
                  </a:lnTo>
                  <a:lnTo>
                    <a:pt x="160" y="466"/>
                  </a:lnTo>
                  <a:lnTo>
                    <a:pt x="180" y="472"/>
                  </a:lnTo>
                  <a:lnTo>
                    <a:pt x="198" y="476"/>
                  </a:lnTo>
                  <a:lnTo>
                    <a:pt x="220" y="480"/>
                  </a:lnTo>
                  <a:lnTo>
                    <a:pt x="240" y="480"/>
                  </a:lnTo>
                  <a:lnTo>
                    <a:pt x="264" y="478"/>
                  </a:lnTo>
                  <a:lnTo>
                    <a:pt x="288" y="476"/>
                  </a:lnTo>
                  <a:lnTo>
                    <a:pt x="312" y="470"/>
                  </a:lnTo>
                  <a:lnTo>
                    <a:pt x="334" y="462"/>
                  </a:lnTo>
                  <a:lnTo>
                    <a:pt x="354" y="452"/>
                  </a:lnTo>
                  <a:lnTo>
                    <a:pt x="374" y="440"/>
                  </a:lnTo>
                  <a:lnTo>
                    <a:pt x="392" y="426"/>
                  </a:lnTo>
                  <a:lnTo>
                    <a:pt x="410" y="410"/>
                  </a:lnTo>
                  <a:lnTo>
                    <a:pt x="426" y="392"/>
                  </a:lnTo>
                  <a:lnTo>
                    <a:pt x="440" y="374"/>
                  </a:lnTo>
                  <a:lnTo>
                    <a:pt x="452" y="354"/>
                  </a:lnTo>
                  <a:lnTo>
                    <a:pt x="462" y="334"/>
                  </a:lnTo>
                  <a:lnTo>
                    <a:pt x="470" y="312"/>
                  </a:lnTo>
                  <a:lnTo>
                    <a:pt x="476" y="288"/>
                  </a:lnTo>
                  <a:lnTo>
                    <a:pt x="478" y="264"/>
                  </a:lnTo>
                  <a:lnTo>
                    <a:pt x="480" y="240"/>
                  </a:lnTo>
                  <a:lnTo>
                    <a:pt x="480" y="220"/>
                  </a:lnTo>
                  <a:lnTo>
                    <a:pt x="476" y="198"/>
                  </a:lnTo>
                  <a:lnTo>
                    <a:pt x="472" y="180"/>
                  </a:lnTo>
                  <a:lnTo>
                    <a:pt x="466" y="160"/>
                  </a:lnTo>
                  <a:lnTo>
                    <a:pt x="5934" y="160"/>
                  </a:lnTo>
                  <a:lnTo>
                    <a:pt x="5928" y="180"/>
                  </a:lnTo>
                  <a:lnTo>
                    <a:pt x="5924" y="198"/>
                  </a:lnTo>
                  <a:lnTo>
                    <a:pt x="5920" y="220"/>
                  </a:lnTo>
                  <a:lnTo>
                    <a:pt x="5920" y="240"/>
                  </a:lnTo>
                  <a:lnTo>
                    <a:pt x="5922" y="264"/>
                  </a:lnTo>
                  <a:lnTo>
                    <a:pt x="5924" y="288"/>
                  </a:lnTo>
                  <a:lnTo>
                    <a:pt x="5930" y="312"/>
                  </a:lnTo>
                  <a:lnTo>
                    <a:pt x="5938" y="334"/>
                  </a:lnTo>
                  <a:lnTo>
                    <a:pt x="5948" y="354"/>
                  </a:lnTo>
                  <a:lnTo>
                    <a:pt x="5960" y="374"/>
                  </a:lnTo>
                  <a:lnTo>
                    <a:pt x="5974" y="392"/>
                  </a:lnTo>
                  <a:lnTo>
                    <a:pt x="5990" y="410"/>
                  </a:lnTo>
                  <a:lnTo>
                    <a:pt x="6008" y="426"/>
                  </a:lnTo>
                  <a:lnTo>
                    <a:pt x="6026" y="440"/>
                  </a:lnTo>
                  <a:lnTo>
                    <a:pt x="6046" y="452"/>
                  </a:lnTo>
                  <a:lnTo>
                    <a:pt x="6066" y="462"/>
                  </a:lnTo>
                  <a:lnTo>
                    <a:pt x="6088" y="470"/>
                  </a:lnTo>
                  <a:lnTo>
                    <a:pt x="6112" y="476"/>
                  </a:lnTo>
                  <a:lnTo>
                    <a:pt x="6136" y="478"/>
                  </a:lnTo>
                  <a:lnTo>
                    <a:pt x="6160" y="480"/>
                  </a:lnTo>
                  <a:lnTo>
                    <a:pt x="6180" y="480"/>
                  </a:lnTo>
                  <a:lnTo>
                    <a:pt x="6202" y="476"/>
                  </a:lnTo>
                  <a:lnTo>
                    <a:pt x="6220" y="472"/>
                  </a:lnTo>
                  <a:lnTo>
                    <a:pt x="6240" y="466"/>
                  </a:lnTo>
                  <a:lnTo>
                    <a:pt x="6240" y="4014"/>
                  </a:lnTo>
                  <a:lnTo>
                    <a:pt x="6220" y="4008"/>
                  </a:lnTo>
                  <a:lnTo>
                    <a:pt x="6202" y="4004"/>
                  </a:lnTo>
                  <a:lnTo>
                    <a:pt x="6180" y="4000"/>
                  </a:lnTo>
                  <a:lnTo>
                    <a:pt x="6160" y="4000"/>
                  </a:lnTo>
                  <a:close/>
                </a:path>
              </a:pathLst>
            </a:custGeom>
            <a:solidFill>
              <a:srgbClr val="0066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677" name="Freeform 5"/>
            <p:cNvSpPr>
              <a:spLocks noChangeAspect="1" noEditPoints="1"/>
            </p:cNvSpPr>
            <p:nvPr/>
          </p:nvSpPr>
          <p:spPr bwMode="auto">
            <a:xfrm>
              <a:off x="304" y="304"/>
              <a:ext cx="5792" cy="3872"/>
            </a:xfrm>
            <a:custGeom>
              <a:avLst/>
              <a:gdLst>
                <a:gd name="T0" fmla="*/ 308 w 5792"/>
                <a:gd name="T1" fmla="*/ 3850 h 3872"/>
                <a:gd name="T2" fmla="*/ 320 w 5792"/>
                <a:gd name="T3" fmla="*/ 3776 h 3872"/>
                <a:gd name="T4" fmla="*/ 310 w 5792"/>
                <a:gd name="T5" fmla="*/ 3710 h 3872"/>
                <a:gd name="T6" fmla="*/ 268 w 5792"/>
                <a:gd name="T7" fmla="*/ 3634 h 3872"/>
                <a:gd name="T8" fmla="*/ 202 w 5792"/>
                <a:gd name="T9" fmla="*/ 3580 h 3872"/>
                <a:gd name="T10" fmla="*/ 118 w 5792"/>
                <a:gd name="T11" fmla="*/ 3554 h 3872"/>
                <a:gd name="T12" fmla="*/ 58 w 5792"/>
                <a:gd name="T13" fmla="*/ 3556 h 3872"/>
                <a:gd name="T14" fmla="*/ 0 w 5792"/>
                <a:gd name="T15" fmla="*/ 300 h 3872"/>
                <a:gd name="T16" fmla="*/ 58 w 5792"/>
                <a:gd name="T17" fmla="*/ 316 h 3872"/>
                <a:gd name="T18" fmla="*/ 118 w 5792"/>
                <a:gd name="T19" fmla="*/ 318 h 3872"/>
                <a:gd name="T20" fmla="*/ 202 w 5792"/>
                <a:gd name="T21" fmla="*/ 292 h 3872"/>
                <a:gd name="T22" fmla="*/ 268 w 5792"/>
                <a:gd name="T23" fmla="*/ 238 h 3872"/>
                <a:gd name="T24" fmla="*/ 310 w 5792"/>
                <a:gd name="T25" fmla="*/ 162 h 3872"/>
                <a:gd name="T26" fmla="*/ 320 w 5792"/>
                <a:gd name="T27" fmla="*/ 96 h 3872"/>
                <a:gd name="T28" fmla="*/ 308 w 5792"/>
                <a:gd name="T29" fmla="*/ 22 h 3872"/>
                <a:gd name="T30" fmla="*/ 5484 w 5792"/>
                <a:gd name="T31" fmla="*/ 22 h 3872"/>
                <a:gd name="T32" fmla="*/ 5472 w 5792"/>
                <a:gd name="T33" fmla="*/ 96 h 3872"/>
                <a:gd name="T34" fmla="*/ 5482 w 5792"/>
                <a:gd name="T35" fmla="*/ 162 h 3872"/>
                <a:gd name="T36" fmla="*/ 5524 w 5792"/>
                <a:gd name="T37" fmla="*/ 238 h 3872"/>
                <a:gd name="T38" fmla="*/ 5590 w 5792"/>
                <a:gd name="T39" fmla="*/ 292 h 3872"/>
                <a:gd name="T40" fmla="*/ 5674 w 5792"/>
                <a:gd name="T41" fmla="*/ 318 h 3872"/>
                <a:gd name="T42" fmla="*/ 5734 w 5792"/>
                <a:gd name="T43" fmla="*/ 316 h 3872"/>
                <a:gd name="T44" fmla="*/ 5792 w 5792"/>
                <a:gd name="T45" fmla="*/ 3572 h 3872"/>
                <a:gd name="T46" fmla="*/ 5734 w 5792"/>
                <a:gd name="T47" fmla="*/ 3556 h 3872"/>
                <a:gd name="T48" fmla="*/ 5674 w 5792"/>
                <a:gd name="T49" fmla="*/ 3554 h 3872"/>
                <a:gd name="T50" fmla="*/ 5590 w 5792"/>
                <a:gd name="T51" fmla="*/ 3580 h 3872"/>
                <a:gd name="T52" fmla="*/ 5524 w 5792"/>
                <a:gd name="T53" fmla="*/ 3634 h 3872"/>
                <a:gd name="T54" fmla="*/ 5482 w 5792"/>
                <a:gd name="T55" fmla="*/ 3710 h 3872"/>
                <a:gd name="T56" fmla="*/ 5472 w 5792"/>
                <a:gd name="T57" fmla="*/ 3776 h 3872"/>
                <a:gd name="T58" fmla="*/ 5484 w 5792"/>
                <a:gd name="T59" fmla="*/ 3850 h 3872"/>
                <a:gd name="T60" fmla="*/ 5448 w 5792"/>
                <a:gd name="T61" fmla="*/ 3840 h 3872"/>
                <a:gd name="T62" fmla="*/ 5440 w 5792"/>
                <a:gd name="T63" fmla="*/ 3776 h 3872"/>
                <a:gd name="T64" fmla="*/ 5460 w 5792"/>
                <a:gd name="T65" fmla="*/ 3676 h 3872"/>
                <a:gd name="T66" fmla="*/ 5516 w 5792"/>
                <a:gd name="T67" fmla="*/ 3596 h 3872"/>
                <a:gd name="T68" fmla="*/ 5596 w 5792"/>
                <a:gd name="T69" fmla="*/ 3540 h 3872"/>
                <a:gd name="T70" fmla="*/ 5696 w 5792"/>
                <a:gd name="T71" fmla="*/ 3520 h 3872"/>
                <a:gd name="T72" fmla="*/ 5760 w 5792"/>
                <a:gd name="T73" fmla="*/ 344 h 3872"/>
                <a:gd name="T74" fmla="*/ 5696 w 5792"/>
                <a:gd name="T75" fmla="*/ 352 h 3872"/>
                <a:gd name="T76" fmla="*/ 5596 w 5792"/>
                <a:gd name="T77" fmla="*/ 332 h 3872"/>
                <a:gd name="T78" fmla="*/ 5516 w 5792"/>
                <a:gd name="T79" fmla="*/ 276 h 3872"/>
                <a:gd name="T80" fmla="*/ 5460 w 5792"/>
                <a:gd name="T81" fmla="*/ 196 h 3872"/>
                <a:gd name="T82" fmla="*/ 5440 w 5792"/>
                <a:gd name="T83" fmla="*/ 96 h 3872"/>
                <a:gd name="T84" fmla="*/ 344 w 5792"/>
                <a:gd name="T85" fmla="*/ 32 h 3872"/>
                <a:gd name="T86" fmla="*/ 352 w 5792"/>
                <a:gd name="T87" fmla="*/ 96 h 3872"/>
                <a:gd name="T88" fmla="*/ 332 w 5792"/>
                <a:gd name="T89" fmla="*/ 196 h 3872"/>
                <a:gd name="T90" fmla="*/ 276 w 5792"/>
                <a:gd name="T91" fmla="*/ 276 h 3872"/>
                <a:gd name="T92" fmla="*/ 196 w 5792"/>
                <a:gd name="T93" fmla="*/ 332 h 3872"/>
                <a:gd name="T94" fmla="*/ 96 w 5792"/>
                <a:gd name="T95" fmla="*/ 352 h 3872"/>
                <a:gd name="T96" fmla="*/ 32 w 5792"/>
                <a:gd name="T97" fmla="*/ 3528 h 3872"/>
                <a:gd name="T98" fmla="*/ 96 w 5792"/>
                <a:gd name="T99" fmla="*/ 3520 h 3872"/>
                <a:gd name="T100" fmla="*/ 196 w 5792"/>
                <a:gd name="T101" fmla="*/ 3540 h 3872"/>
                <a:gd name="T102" fmla="*/ 276 w 5792"/>
                <a:gd name="T103" fmla="*/ 3596 h 3872"/>
                <a:gd name="T104" fmla="*/ 332 w 5792"/>
                <a:gd name="T105" fmla="*/ 3676 h 3872"/>
                <a:gd name="T106" fmla="*/ 352 w 5792"/>
                <a:gd name="T107" fmla="*/ 3776 h 3872"/>
                <a:gd name="T108" fmla="*/ 344 w 5792"/>
                <a:gd name="T109" fmla="*/ 3840 h 387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5792"/>
                <a:gd name="T166" fmla="*/ 0 h 3872"/>
                <a:gd name="T167" fmla="*/ 5792 w 5792"/>
                <a:gd name="T168" fmla="*/ 3872 h 3872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5792" h="3872">
                  <a:moveTo>
                    <a:pt x="5492" y="3872"/>
                  </a:moveTo>
                  <a:lnTo>
                    <a:pt x="300" y="3872"/>
                  </a:lnTo>
                  <a:lnTo>
                    <a:pt x="308" y="3850"/>
                  </a:lnTo>
                  <a:lnTo>
                    <a:pt x="312" y="3832"/>
                  </a:lnTo>
                  <a:lnTo>
                    <a:pt x="316" y="3814"/>
                  </a:lnTo>
                  <a:lnTo>
                    <a:pt x="320" y="3796"/>
                  </a:lnTo>
                  <a:lnTo>
                    <a:pt x="320" y="3776"/>
                  </a:lnTo>
                  <a:lnTo>
                    <a:pt x="318" y="3754"/>
                  </a:lnTo>
                  <a:lnTo>
                    <a:pt x="316" y="3730"/>
                  </a:lnTo>
                  <a:lnTo>
                    <a:pt x="310" y="3710"/>
                  </a:lnTo>
                  <a:lnTo>
                    <a:pt x="302" y="3688"/>
                  </a:lnTo>
                  <a:lnTo>
                    <a:pt x="292" y="3670"/>
                  </a:lnTo>
                  <a:lnTo>
                    <a:pt x="282" y="3650"/>
                  </a:lnTo>
                  <a:lnTo>
                    <a:pt x="268" y="3634"/>
                  </a:lnTo>
                  <a:lnTo>
                    <a:pt x="254" y="3618"/>
                  </a:lnTo>
                  <a:lnTo>
                    <a:pt x="238" y="3604"/>
                  </a:lnTo>
                  <a:lnTo>
                    <a:pt x="222" y="3590"/>
                  </a:lnTo>
                  <a:lnTo>
                    <a:pt x="202" y="3580"/>
                  </a:lnTo>
                  <a:lnTo>
                    <a:pt x="184" y="3570"/>
                  </a:lnTo>
                  <a:lnTo>
                    <a:pt x="162" y="3562"/>
                  </a:lnTo>
                  <a:lnTo>
                    <a:pt x="142" y="3556"/>
                  </a:lnTo>
                  <a:lnTo>
                    <a:pt x="118" y="3554"/>
                  </a:lnTo>
                  <a:lnTo>
                    <a:pt x="96" y="3552"/>
                  </a:lnTo>
                  <a:lnTo>
                    <a:pt x="76" y="3552"/>
                  </a:lnTo>
                  <a:lnTo>
                    <a:pt x="58" y="3556"/>
                  </a:lnTo>
                  <a:lnTo>
                    <a:pt x="40" y="3560"/>
                  </a:lnTo>
                  <a:lnTo>
                    <a:pt x="22" y="3564"/>
                  </a:lnTo>
                  <a:lnTo>
                    <a:pt x="0" y="3572"/>
                  </a:lnTo>
                  <a:lnTo>
                    <a:pt x="0" y="300"/>
                  </a:lnTo>
                  <a:lnTo>
                    <a:pt x="22" y="308"/>
                  </a:lnTo>
                  <a:lnTo>
                    <a:pt x="40" y="312"/>
                  </a:lnTo>
                  <a:lnTo>
                    <a:pt x="58" y="316"/>
                  </a:lnTo>
                  <a:lnTo>
                    <a:pt x="76" y="320"/>
                  </a:lnTo>
                  <a:lnTo>
                    <a:pt x="96" y="320"/>
                  </a:lnTo>
                  <a:lnTo>
                    <a:pt x="118" y="318"/>
                  </a:lnTo>
                  <a:lnTo>
                    <a:pt x="142" y="316"/>
                  </a:lnTo>
                  <a:lnTo>
                    <a:pt x="162" y="310"/>
                  </a:lnTo>
                  <a:lnTo>
                    <a:pt x="184" y="302"/>
                  </a:lnTo>
                  <a:lnTo>
                    <a:pt x="202" y="292"/>
                  </a:lnTo>
                  <a:lnTo>
                    <a:pt x="222" y="282"/>
                  </a:lnTo>
                  <a:lnTo>
                    <a:pt x="238" y="268"/>
                  </a:lnTo>
                  <a:lnTo>
                    <a:pt x="254" y="254"/>
                  </a:lnTo>
                  <a:lnTo>
                    <a:pt x="268" y="238"/>
                  </a:lnTo>
                  <a:lnTo>
                    <a:pt x="282" y="222"/>
                  </a:lnTo>
                  <a:lnTo>
                    <a:pt x="292" y="202"/>
                  </a:lnTo>
                  <a:lnTo>
                    <a:pt x="302" y="184"/>
                  </a:lnTo>
                  <a:lnTo>
                    <a:pt x="310" y="162"/>
                  </a:lnTo>
                  <a:lnTo>
                    <a:pt x="316" y="142"/>
                  </a:lnTo>
                  <a:lnTo>
                    <a:pt x="318" y="118"/>
                  </a:lnTo>
                  <a:lnTo>
                    <a:pt x="320" y="96"/>
                  </a:lnTo>
                  <a:lnTo>
                    <a:pt x="320" y="76"/>
                  </a:lnTo>
                  <a:lnTo>
                    <a:pt x="316" y="58"/>
                  </a:lnTo>
                  <a:lnTo>
                    <a:pt x="312" y="40"/>
                  </a:lnTo>
                  <a:lnTo>
                    <a:pt x="308" y="22"/>
                  </a:lnTo>
                  <a:lnTo>
                    <a:pt x="300" y="0"/>
                  </a:lnTo>
                  <a:lnTo>
                    <a:pt x="5492" y="0"/>
                  </a:lnTo>
                  <a:lnTo>
                    <a:pt x="5484" y="22"/>
                  </a:lnTo>
                  <a:lnTo>
                    <a:pt x="5480" y="40"/>
                  </a:lnTo>
                  <a:lnTo>
                    <a:pt x="5476" y="58"/>
                  </a:lnTo>
                  <a:lnTo>
                    <a:pt x="5472" y="76"/>
                  </a:lnTo>
                  <a:lnTo>
                    <a:pt x="5472" y="96"/>
                  </a:lnTo>
                  <a:lnTo>
                    <a:pt x="5474" y="118"/>
                  </a:lnTo>
                  <a:lnTo>
                    <a:pt x="5476" y="142"/>
                  </a:lnTo>
                  <a:lnTo>
                    <a:pt x="5482" y="162"/>
                  </a:lnTo>
                  <a:lnTo>
                    <a:pt x="5490" y="184"/>
                  </a:lnTo>
                  <a:lnTo>
                    <a:pt x="5500" y="202"/>
                  </a:lnTo>
                  <a:lnTo>
                    <a:pt x="5510" y="222"/>
                  </a:lnTo>
                  <a:lnTo>
                    <a:pt x="5524" y="238"/>
                  </a:lnTo>
                  <a:lnTo>
                    <a:pt x="5538" y="254"/>
                  </a:lnTo>
                  <a:lnTo>
                    <a:pt x="5554" y="268"/>
                  </a:lnTo>
                  <a:lnTo>
                    <a:pt x="5570" y="282"/>
                  </a:lnTo>
                  <a:lnTo>
                    <a:pt x="5590" y="292"/>
                  </a:lnTo>
                  <a:lnTo>
                    <a:pt x="5608" y="302"/>
                  </a:lnTo>
                  <a:lnTo>
                    <a:pt x="5630" y="310"/>
                  </a:lnTo>
                  <a:lnTo>
                    <a:pt x="5650" y="316"/>
                  </a:lnTo>
                  <a:lnTo>
                    <a:pt x="5674" y="318"/>
                  </a:lnTo>
                  <a:lnTo>
                    <a:pt x="5696" y="320"/>
                  </a:lnTo>
                  <a:lnTo>
                    <a:pt x="5716" y="320"/>
                  </a:lnTo>
                  <a:lnTo>
                    <a:pt x="5734" y="316"/>
                  </a:lnTo>
                  <a:lnTo>
                    <a:pt x="5752" y="312"/>
                  </a:lnTo>
                  <a:lnTo>
                    <a:pt x="5770" y="308"/>
                  </a:lnTo>
                  <a:lnTo>
                    <a:pt x="5792" y="300"/>
                  </a:lnTo>
                  <a:lnTo>
                    <a:pt x="5792" y="3572"/>
                  </a:lnTo>
                  <a:lnTo>
                    <a:pt x="5770" y="3564"/>
                  </a:lnTo>
                  <a:lnTo>
                    <a:pt x="5752" y="3560"/>
                  </a:lnTo>
                  <a:lnTo>
                    <a:pt x="5734" y="3556"/>
                  </a:lnTo>
                  <a:lnTo>
                    <a:pt x="5716" y="3552"/>
                  </a:lnTo>
                  <a:lnTo>
                    <a:pt x="5696" y="3552"/>
                  </a:lnTo>
                  <a:lnTo>
                    <a:pt x="5674" y="3554"/>
                  </a:lnTo>
                  <a:lnTo>
                    <a:pt x="5650" y="3556"/>
                  </a:lnTo>
                  <a:lnTo>
                    <a:pt x="5630" y="3562"/>
                  </a:lnTo>
                  <a:lnTo>
                    <a:pt x="5608" y="3570"/>
                  </a:lnTo>
                  <a:lnTo>
                    <a:pt x="5590" y="3580"/>
                  </a:lnTo>
                  <a:lnTo>
                    <a:pt x="5570" y="3590"/>
                  </a:lnTo>
                  <a:lnTo>
                    <a:pt x="5554" y="3604"/>
                  </a:lnTo>
                  <a:lnTo>
                    <a:pt x="5538" y="3618"/>
                  </a:lnTo>
                  <a:lnTo>
                    <a:pt x="5524" y="3634"/>
                  </a:lnTo>
                  <a:lnTo>
                    <a:pt x="5510" y="3650"/>
                  </a:lnTo>
                  <a:lnTo>
                    <a:pt x="5500" y="3670"/>
                  </a:lnTo>
                  <a:lnTo>
                    <a:pt x="5490" y="3688"/>
                  </a:lnTo>
                  <a:lnTo>
                    <a:pt x="5482" y="3710"/>
                  </a:lnTo>
                  <a:lnTo>
                    <a:pt x="5476" y="3730"/>
                  </a:lnTo>
                  <a:lnTo>
                    <a:pt x="5474" y="3754"/>
                  </a:lnTo>
                  <a:lnTo>
                    <a:pt x="5472" y="3776"/>
                  </a:lnTo>
                  <a:lnTo>
                    <a:pt x="5472" y="3796"/>
                  </a:lnTo>
                  <a:lnTo>
                    <a:pt x="5476" y="3814"/>
                  </a:lnTo>
                  <a:lnTo>
                    <a:pt x="5480" y="3832"/>
                  </a:lnTo>
                  <a:lnTo>
                    <a:pt x="5484" y="3850"/>
                  </a:lnTo>
                  <a:lnTo>
                    <a:pt x="5492" y="3872"/>
                  </a:lnTo>
                  <a:close/>
                  <a:moveTo>
                    <a:pt x="344" y="3840"/>
                  </a:moveTo>
                  <a:lnTo>
                    <a:pt x="5448" y="3840"/>
                  </a:lnTo>
                  <a:lnTo>
                    <a:pt x="5442" y="3808"/>
                  </a:lnTo>
                  <a:lnTo>
                    <a:pt x="5440" y="3776"/>
                  </a:lnTo>
                  <a:lnTo>
                    <a:pt x="5442" y="3750"/>
                  </a:lnTo>
                  <a:lnTo>
                    <a:pt x="5446" y="3724"/>
                  </a:lnTo>
                  <a:lnTo>
                    <a:pt x="5452" y="3700"/>
                  </a:lnTo>
                  <a:lnTo>
                    <a:pt x="5460" y="3676"/>
                  </a:lnTo>
                  <a:lnTo>
                    <a:pt x="5470" y="3654"/>
                  </a:lnTo>
                  <a:lnTo>
                    <a:pt x="5484" y="3632"/>
                  </a:lnTo>
                  <a:lnTo>
                    <a:pt x="5498" y="3614"/>
                  </a:lnTo>
                  <a:lnTo>
                    <a:pt x="5516" y="3596"/>
                  </a:lnTo>
                  <a:lnTo>
                    <a:pt x="5534" y="3578"/>
                  </a:lnTo>
                  <a:lnTo>
                    <a:pt x="5552" y="3564"/>
                  </a:lnTo>
                  <a:lnTo>
                    <a:pt x="5574" y="3550"/>
                  </a:lnTo>
                  <a:lnTo>
                    <a:pt x="5596" y="3540"/>
                  </a:lnTo>
                  <a:lnTo>
                    <a:pt x="5620" y="3532"/>
                  </a:lnTo>
                  <a:lnTo>
                    <a:pt x="5644" y="3526"/>
                  </a:lnTo>
                  <a:lnTo>
                    <a:pt x="5670" y="3522"/>
                  </a:lnTo>
                  <a:lnTo>
                    <a:pt x="5696" y="3520"/>
                  </a:lnTo>
                  <a:lnTo>
                    <a:pt x="5728" y="3522"/>
                  </a:lnTo>
                  <a:lnTo>
                    <a:pt x="5760" y="3528"/>
                  </a:lnTo>
                  <a:lnTo>
                    <a:pt x="5760" y="344"/>
                  </a:lnTo>
                  <a:lnTo>
                    <a:pt x="5728" y="350"/>
                  </a:lnTo>
                  <a:lnTo>
                    <a:pt x="5696" y="352"/>
                  </a:lnTo>
                  <a:lnTo>
                    <a:pt x="5670" y="350"/>
                  </a:lnTo>
                  <a:lnTo>
                    <a:pt x="5644" y="346"/>
                  </a:lnTo>
                  <a:lnTo>
                    <a:pt x="5620" y="340"/>
                  </a:lnTo>
                  <a:lnTo>
                    <a:pt x="5596" y="332"/>
                  </a:lnTo>
                  <a:lnTo>
                    <a:pt x="5574" y="322"/>
                  </a:lnTo>
                  <a:lnTo>
                    <a:pt x="5552" y="308"/>
                  </a:lnTo>
                  <a:lnTo>
                    <a:pt x="5534" y="294"/>
                  </a:lnTo>
                  <a:lnTo>
                    <a:pt x="5516" y="276"/>
                  </a:lnTo>
                  <a:lnTo>
                    <a:pt x="5498" y="258"/>
                  </a:lnTo>
                  <a:lnTo>
                    <a:pt x="5484" y="240"/>
                  </a:lnTo>
                  <a:lnTo>
                    <a:pt x="5470" y="218"/>
                  </a:lnTo>
                  <a:lnTo>
                    <a:pt x="5460" y="196"/>
                  </a:lnTo>
                  <a:lnTo>
                    <a:pt x="5452" y="172"/>
                  </a:lnTo>
                  <a:lnTo>
                    <a:pt x="5446" y="148"/>
                  </a:lnTo>
                  <a:lnTo>
                    <a:pt x="5442" y="122"/>
                  </a:lnTo>
                  <a:lnTo>
                    <a:pt x="5440" y="96"/>
                  </a:lnTo>
                  <a:lnTo>
                    <a:pt x="5442" y="64"/>
                  </a:lnTo>
                  <a:lnTo>
                    <a:pt x="5448" y="32"/>
                  </a:lnTo>
                  <a:lnTo>
                    <a:pt x="344" y="32"/>
                  </a:lnTo>
                  <a:lnTo>
                    <a:pt x="350" y="64"/>
                  </a:lnTo>
                  <a:lnTo>
                    <a:pt x="352" y="96"/>
                  </a:lnTo>
                  <a:lnTo>
                    <a:pt x="350" y="122"/>
                  </a:lnTo>
                  <a:lnTo>
                    <a:pt x="346" y="148"/>
                  </a:lnTo>
                  <a:lnTo>
                    <a:pt x="340" y="172"/>
                  </a:lnTo>
                  <a:lnTo>
                    <a:pt x="332" y="196"/>
                  </a:lnTo>
                  <a:lnTo>
                    <a:pt x="322" y="218"/>
                  </a:lnTo>
                  <a:lnTo>
                    <a:pt x="308" y="240"/>
                  </a:lnTo>
                  <a:lnTo>
                    <a:pt x="294" y="258"/>
                  </a:lnTo>
                  <a:lnTo>
                    <a:pt x="276" y="276"/>
                  </a:lnTo>
                  <a:lnTo>
                    <a:pt x="258" y="294"/>
                  </a:lnTo>
                  <a:lnTo>
                    <a:pt x="240" y="308"/>
                  </a:lnTo>
                  <a:lnTo>
                    <a:pt x="218" y="322"/>
                  </a:lnTo>
                  <a:lnTo>
                    <a:pt x="196" y="332"/>
                  </a:lnTo>
                  <a:lnTo>
                    <a:pt x="172" y="340"/>
                  </a:lnTo>
                  <a:lnTo>
                    <a:pt x="148" y="346"/>
                  </a:lnTo>
                  <a:lnTo>
                    <a:pt x="122" y="350"/>
                  </a:lnTo>
                  <a:lnTo>
                    <a:pt x="96" y="352"/>
                  </a:lnTo>
                  <a:lnTo>
                    <a:pt x="64" y="350"/>
                  </a:lnTo>
                  <a:lnTo>
                    <a:pt x="32" y="344"/>
                  </a:lnTo>
                  <a:lnTo>
                    <a:pt x="32" y="3528"/>
                  </a:lnTo>
                  <a:lnTo>
                    <a:pt x="64" y="3522"/>
                  </a:lnTo>
                  <a:lnTo>
                    <a:pt x="96" y="3520"/>
                  </a:lnTo>
                  <a:lnTo>
                    <a:pt x="122" y="3522"/>
                  </a:lnTo>
                  <a:lnTo>
                    <a:pt x="148" y="3526"/>
                  </a:lnTo>
                  <a:lnTo>
                    <a:pt x="172" y="3532"/>
                  </a:lnTo>
                  <a:lnTo>
                    <a:pt x="196" y="3540"/>
                  </a:lnTo>
                  <a:lnTo>
                    <a:pt x="218" y="3550"/>
                  </a:lnTo>
                  <a:lnTo>
                    <a:pt x="240" y="3564"/>
                  </a:lnTo>
                  <a:lnTo>
                    <a:pt x="258" y="3578"/>
                  </a:lnTo>
                  <a:lnTo>
                    <a:pt x="276" y="3596"/>
                  </a:lnTo>
                  <a:lnTo>
                    <a:pt x="294" y="3614"/>
                  </a:lnTo>
                  <a:lnTo>
                    <a:pt x="308" y="3632"/>
                  </a:lnTo>
                  <a:lnTo>
                    <a:pt x="322" y="3654"/>
                  </a:lnTo>
                  <a:lnTo>
                    <a:pt x="332" y="3676"/>
                  </a:lnTo>
                  <a:lnTo>
                    <a:pt x="340" y="3700"/>
                  </a:lnTo>
                  <a:lnTo>
                    <a:pt x="346" y="3724"/>
                  </a:lnTo>
                  <a:lnTo>
                    <a:pt x="350" y="3750"/>
                  </a:lnTo>
                  <a:lnTo>
                    <a:pt x="352" y="3776"/>
                  </a:lnTo>
                  <a:lnTo>
                    <a:pt x="350" y="3808"/>
                  </a:lnTo>
                  <a:lnTo>
                    <a:pt x="344" y="3840"/>
                  </a:lnTo>
                  <a:close/>
                </a:path>
              </a:pathLst>
            </a:custGeom>
            <a:solidFill>
              <a:srgbClr val="006699"/>
            </a:solidFill>
            <a:ln w="12700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8675" name="Прямоугольник 4"/>
          <p:cNvSpPr>
            <a:spLocks noChangeArrowheads="1"/>
          </p:cNvSpPr>
          <p:nvPr/>
        </p:nvSpPr>
        <p:spPr bwMode="auto">
          <a:xfrm>
            <a:off x="838200" y="609600"/>
            <a:ext cx="7696200" cy="33547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 i="1" dirty="0">
                <a:solidFill>
                  <a:srgbClr val="008000"/>
                </a:solidFill>
              </a:rPr>
              <a:t> </a:t>
            </a:r>
            <a:r>
              <a:rPr lang="ru-RU" sz="3600" b="1" i="1" dirty="0" smtClean="0">
                <a:solidFill>
                  <a:srgbClr val="008000"/>
                </a:solidFill>
              </a:rPr>
              <a:t>                   Задача №1</a:t>
            </a:r>
            <a:endParaRPr lang="ru-RU" sz="3600" b="1" i="1" dirty="0">
              <a:solidFill>
                <a:srgbClr val="008000"/>
              </a:solidFill>
            </a:endParaRPr>
          </a:p>
          <a:p>
            <a:r>
              <a:rPr lang="ru-RU" sz="2400" b="1" dirty="0" err="1" smtClean="0"/>
              <a:t>Визначте</a:t>
            </a:r>
            <a:r>
              <a:rPr lang="ru-RU" sz="2400" b="1" dirty="0" smtClean="0"/>
              <a:t>, </a:t>
            </a:r>
            <a:r>
              <a:rPr lang="ru-RU" sz="2400" b="1" dirty="0" err="1" smtClean="0"/>
              <a:t>чи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можна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вважати</a:t>
            </a:r>
            <a:r>
              <a:rPr lang="ru-RU" sz="2400" b="1" dirty="0" smtClean="0"/>
              <a:t> катер </a:t>
            </a:r>
            <a:r>
              <a:rPr lang="ru-RU" sz="2400" b="1" dirty="0" err="1" smtClean="0"/>
              <a:t>матеріальною</a:t>
            </a:r>
            <a:r>
              <a:rPr lang="ru-RU" sz="2400" b="1" dirty="0" smtClean="0"/>
              <a:t> точкою, коли:</a:t>
            </a:r>
          </a:p>
          <a:p>
            <a:r>
              <a:rPr lang="uk-UA" sz="2400" b="1" dirty="0" smtClean="0"/>
              <a:t>а) розглядається його кріплення на залізничній платформі;</a:t>
            </a:r>
          </a:p>
          <a:p>
            <a:r>
              <a:rPr lang="uk-UA" sz="2400" b="1" dirty="0" smtClean="0"/>
              <a:t>б) розраховується час його переходу між двома портами.</a:t>
            </a:r>
            <a:endParaRPr lang="ru-RU" sz="2400" b="1" dirty="0" smtClean="0"/>
          </a:p>
          <a:p>
            <a:endParaRPr lang="ru-RU" sz="3200" b="1" dirty="0"/>
          </a:p>
        </p:txBody>
      </p:sp>
      <p:pic>
        <p:nvPicPr>
          <p:cNvPr id="54274" name="Picture 2" descr="http://miranimashek.com/_ph/36/2/770761067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95600" y="3200400"/>
            <a:ext cx="2733675" cy="295383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"/>
          <p:cNvGrpSpPr>
            <a:grpSpLocks noChangeAspect="1"/>
          </p:cNvGrpSpPr>
          <p:nvPr/>
        </p:nvGrpSpPr>
        <p:grpSpPr bwMode="auto">
          <a:xfrm>
            <a:off x="123825" y="93663"/>
            <a:ext cx="8893175" cy="6670675"/>
            <a:chOff x="0" y="0"/>
            <a:chExt cx="6400" cy="4480"/>
          </a:xfrm>
        </p:grpSpPr>
        <p:sp>
          <p:nvSpPr>
            <p:cNvPr id="28676" name="Freeform 4"/>
            <p:cNvSpPr>
              <a:spLocks noChangeAspect="1" noEditPoints="1"/>
            </p:cNvSpPr>
            <p:nvPr/>
          </p:nvSpPr>
          <p:spPr bwMode="auto">
            <a:xfrm>
              <a:off x="0" y="0"/>
              <a:ext cx="6400" cy="4480"/>
            </a:xfrm>
            <a:custGeom>
              <a:avLst/>
              <a:gdLst>
                <a:gd name="T0" fmla="*/ 0 w 6400"/>
                <a:gd name="T1" fmla="*/ 4480 h 4480"/>
                <a:gd name="T2" fmla="*/ 6400 w 6400"/>
                <a:gd name="T3" fmla="*/ 0 h 4480"/>
                <a:gd name="T4" fmla="*/ 6160 w 6400"/>
                <a:gd name="T5" fmla="*/ 4000 h 4480"/>
                <a:gd name="T6" fmla="*/ 6136 w 6400"/>
                <a:gd name="T7" fmla="*/ 4002 h 4480"/>
                <a:gd name="T8" fmla="*/ 6088 w 6400"/>
                <a:gd name="T9" fmla="*/ 4010 h 4480"/>
                <a:gd name="T10" fmla="*/ 6046 w 6400"/>
                <a:gd name="T11" fmla="*/ 4028 h 4480"/>
                <a:gd name="T12" fmla="*/ 6008 w 6400"/>
                <a:gd name="T13" fmla="*/ 4054 h 4480"/>
                <a:gd name="T14" fmla="*/ 5974 w 6400"/>
                <a:gd name="T15" fmla="*/ 4088 h 4480"/>
                <a:gd name="T16" fmla="*/ 5948 w 6400"/>
                <a:gd name="T17" fmla="*/ 4126 h 4480"/>
                <a:gd name="T18" fmla="*/ 5930 w 6400"/>
                <a:gd name="T19" fmla="*/ 4168 h 4480"/>
                <a:gd name="T20" fmla="*/ 5922 w 6400"/>
                <a:gd name="T21" fmla="*/ 4216 h 4480"/>
                <a:gd name="T22" fmla="*/ 5920 w 6400"/>
                <a:gd name="T23" fmla="*/ 4240 h 4480"/>
                <a:gd name="T24" fmla="*/ 5924 w 6400"/>
                <a:gd name="T25" fmla="*/ 4282 h 4480"/>
                <a:gd name="T26" fmla="*/ 5934 w 6400"/>
                <a:gd name="T27" fmla="*/ 4320 h 4480"/>
                <a:gd name="T28" fmla="*/ 466 w 6400"/>
                <a:gd name="T29" fmla="*/ 4320 h 4480"/>
                <a:gd name="T30" fmla="*/ 476 w 6400"/>
                <a:gd name="T31" fmla="*/ 4282 h 4480"/>
                <a:gd name="T32" fmla="*/ 480 w 6400"/>
                <a:gd name="T33" fmla="*/ 4240 h 4480"/>
                <a:gd name="T34" fmla="*/ 478 w 6400"/>
                <a:gd name="T35" fmla="*/ 4216 h 4480"/>
                <a:gd name="T36" fmla="*/ 470 w 6400"/>
                <a:gd name="T37" fmla="*/ 4168 h 4480"/>
                <a:gd name="T38" fmla="*/ 452 w 6400"/>
                <a:gd name="T39" fmla="*/ 4126 h 4480"/>
                <a:gd name="T40" fmla="*/ 426 w 6400"/>
                <a:gd name="T41" fmla="*/ 4088 h 4480"/>
                <a:gd name="T42" fmla="*/ 392 w 6400"/>
                <a:gd name="T43" fmla="*/ 4054 h 4480"/>
                <a:gd name="T44" fmla="*/ 354 w 6400"/>
                <a:gd name="T45" fmla="*/ 4028 h 4480"/>
                <a:gd name="T46" fmla="*/ 312 w 6400"/>
                <a:gd name="T47" fmla="*/ 4010 h 4480"/>
                <a:gd name="T48" fmla="*/ 264 w 6400"/>
                <a:gd name="T49" fmla="*/ 4002 h 4480"/>
                <a:gd name="T50" fmla="*/ 240 w 6400"/>
                <a:gd name="T51" fmla="*/ 4000 h 4480"/>
                <a:gd name="T52" fmla="*/ 198 w 6400"/>
                <a:gd name="T53" fmla="*/ 4004 h 4480"/>
                <a:gd name="T54" fmla="*/ 160 w 6400"/>
                <a:gd name="T55" fmla="*/ 4014 h 4480"/>
                <a:gd name="T56" fmla="*/ 160 w 6400"/>
                <a:gd name="T57" fmla="*/ 466 h 4480"/>
                <a:gd name="T58" fmla="*/ 198 w 6400"/>
                <a:gd name="T59" fmla="*/ 476 h 4480"/>
                <a:gd name="T60" fmla="*/ 240 w 6400"/>
                <a:gd name="T61" fmla="*/ 480 h 4480"/>
                <a:gd name="T62" fmla="*/ 264 w 6400"/>
                <a:gd name="T63" fmla="*/ 478 h 4480"/>
                <a:gd name="T64" fmla="*/ 312 w 6400"/>
                <a:gd name="T65" fmla="*/ 470 h 4480"/>
                <a:gd name="T66" fmla="*/ 354 w 6400"/>
                <a:gd name="T67" fmla="*/ 452 h 4480"/>
                <a:gd name="T68" fmla="*/ 392 w 6400"/>
                <a:gd name="T69" fmla="*/ 426 h 4480"/>
                <a:gd name="T70" fmla="*/ 426 w 6400"/>
                <a:gd name="T71" fmla="*/ 392 h 4480"/>
                <a:gd name="T72" fmla="*/ 452 w 6400"/>
                <a:gd name="T73" fmla="*/ 354 h 4480"/>
                <a:gd name="T74" fmla="*/ 470 w 6400"/>
                <a:gd name="T75" fmla="*/ 312 h 4480"/>
                <a:gd name="T76" fmla="*/ 478 w 6400"/>
                <a:gd name="T77" fmla="*/ 264 h 4480"/>
                <a:gd name="T78" fmla="*/ 480 w 6400"/>
                <a:gd name="T79" fmla="*/ 240 h 4480"/>
                <a:gd name="T80" fmla="*/ 476 w 6400"/>
                <a:gd name="T81" fmla="*/ 198 h 4480"/>
                <a:gd name="T82" fmla="*/ 466 w 6400"/>
                <a:gd name="T83" fmla="*/ 160 h 4480"/>
                <a:gd name="T84" fmla="*/ 5934 w 6400"/>
                <a:gd name="T85" fmla="*/ 160 h 4480"/>
                <a:gd name="T86" fmla="*/ 5924 w 6400"/>
                <a:gd name="T87" fmla="*/ 198 h 4480"/>
                <a:gd name="T88" fmla="*/ 5920 w 6400"/>
                <a:gd name="T89" fmla="*/ 240 h 4480"/>
                <a:gd name="T90" fmla="*/ 5922 w 6400"/>
                <a:gd name="T91" fmla="*/ 264 h 4480"/>
                <a:gd name="T92" fmla="*/ 5930 w 6400"/>
                <a:gd name="T93" fmla="*/ 312 h 4480"/>
                <a:gd name="T94" fmla="*/ 5948 w 6400"/>
                <a:gd name="T95" fmla="*/ 354 h 4480"/>
                <a:gd name="T96" fmla="*/ 5974 w 6400"/>
                <a:gd name="T97" fmla="*/ 392 h 4480"/>
                <a:gd name="T98" fmla="*/ 6008 w 6400"/>
                <a:gd name="T99" fmla="*/ 426 h 4480"/>
                <a:gd name="T100" fmla="*/ 6046 w 6400"/>
                <a:gd name="T101" fmla="*/ 452 h 4480"/>
                <a:gd name="T102" fmla="*/ 6088 w 6400"/>
                <a:gd name="T103" fmla="*/ 470 h 4480"/>
                <a:gd name="T104" fmla="*/ 6136 w 6400"/>
                <a:gd name="T105" fmla="*/ 478 h 4480"/>
                <a:gd name="T106" fmla="*/ 6160 w 6400"/>
                <a:gd name="T107" fmla="*/ 480 h 4480"/>
                <a:gd name="T108" fmla="*/ 6202 w 6400"/>
                <a:gd name="T109" fmla="*/ 476 h 4480"/>
                <a:gd name="T110" fmla="*/ 6240 w 6400"/>
                <a:gd name="T111" fmla="*/ 466 h 4480"/>
                <a:gd name="T112" fmla="*/ 6240 w 6400"/>
                <a:gd name="T113" fmla="*/ 4014 h 4480"/>
                <a:gd name="T114" fmla="*/ 6202 w 6400"/>
                <a:gd name="T115" fmla="*/ 4004 h 4480"/>
                <a:gd name="T116" fmla="*/ 6160 w 6400"/>
                <a:gd name="T117" fmla="*/ 4000 h 4480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6400"/>
                <a:gd name="T178" fmla="*/ 0 h 4480"/>
                <a:gd name="T179" fmla="*/ 6400 w 6400"/>
                <a:gd name="T180" fmla="*/ 4480 h 4480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6400" h="4480">
                  <a:moveTo>
                    <a:pt x="0" y="0"/>
                  </a:moveTo>
                  <a:lnTo>
                    <a:pt x="0" y="4480"/>
                  </a:lnTo>
                  <a:lnTo>
                    <a:pt x="6400" y="4480"/>
                  </a:lnTo>
                  <a:lnTo>
                    <a:pt x="6400" y="0"/>
                  </a:lnTo>
                  <a:lnTo>
                    <a:pt x="0" y="0"/>
                  </a:lnTo>
                  <a:close/>
                  <a:moveTo>
                    <a:pt x="6160" y="4000"/>
                  </a:moveTo>
                  <a:lnTo>
                    <a:pt x="6160" y="4000"/>
                  </a:lnTo>
                  <a:lnTo>
                    <a:pt x="6136" y="4002"/>
                  </a:lnTo>
                  <a:lnTo>
                    <a:pt x="6112" y="4004"/>
                  </a:lnTo>
                  <a:lnTo>
                    <a:pt x="6088" y="4010"/>
                  </a:lnTo>
                  <a:lnTo>
                    <a:pt x="6066" y="4018"/>
                  </a:lnTo>
                  <a:lnTo>
                    <a:pt x="6046" y="4028"/>
                  </a:lnTo>
                  <a:lnTo>
                    <a:pt x="6026" y="4040"/>
                  </a:lnTo>
                  <a:lnTo>
                    <a:pt x="6008" y="4054"/>
                  </a:lnTo>
                  <a:lnTo>
                    <a:pt x="5990" y="4070"/>
                  </a:lnTo>
                  <a:lnTo>
                    <a:pt x="5974" y="4088"/>
                  </a:lnTo>
                  <a:lnTo>
                    <a:pt x="5960" y="4106"/>
                  </a:lnTo>
                  <a:lnTo>
                    <a:pt x="5948" y="4126"/>
                  </a:lnTo>
                  <a:lnTo>
                    <a:pt x="5938" y="4146"/>
                  </a:lnTo>
                  <a:lnTo>
                    <a:pt x="5930" y="4168"/>
                  </a:lnTo>
                  <a:lnTo>
                    <a:pt x="5924" y="4192"/>
                  </a:lnTo>
                  <a:lnTo>
                    <a:pt x="5922" y="4216"/>
                  </a:lnTo>
                  <a:lnTo>
                    <a:pt x="5920" y="4240"/>
                  </a:lnTo>
                  <a:lnTo>
                    <a:pt x="5920" y="4260"/>
                  </a:lnTo>
                  <a:lnTo>
                    <a:pt x="5924" y="4282"/>
                  </a:lnTo>
                  <a:lnTo>
                    <a:pt x="5928" y="4300"/>
                  </a:lnTo>
                  <a:lnTo>
                    <a:pt x="5934" y="4320"/>
                  </a:lnTo>
                  <a:lnTo>
                    <a:pt x="466" y="4320"/>
                  </a:lnTo>
                  <a:lnTo>
                    <a:pt x="472" y="4300"/>
                  </a:lnTo>
                  <a:lnTo>
                    <a:pt x="476" y="4282"/>
                  </a:lnTo>
                  <a:lnTo>
                    <a:pt x="480" y="4260"/>
                  </a:lnTo>
                  <a:lnTo>
                    <a:pt x="480" y="4240"/>
                  </a:lnTo>
                  <a:lnTo>
                    <a:pt x="478" y="4216"/>
                  </a:lnTo>
                  <a:lnTo>
                    <a:pt x="476" y="4192"/>
                  </a:lnTo>
                  <a:lnTo>
                    <a:pt x="470" y="4168"/>
                  </a:lnTo>
                  <a:lnTo>
                    <a:pt x="462" y="4146"/>
                  </a:lnTo>
                  <a:lnTo>
                    <a:pt x="452" y="4126"/>
                  </a:lnTo>
                  <a:lnTo>
                    <a:pt x="440" y="4106"/>
                  </a:lnTo>
                  <a:lnTo>
                    <a:pt x="426" y="4088"/>
                  </a:lnTo>
                  <a:lnTo>
                    <a:pt x="410" y="4070"/>
                  </a:lnTo>
                  <a:lnTo>
                    <a:pt x="392" y="4054"/>
                  </a:lnTo>
                  <a:lnTo>
                    <a:pt x="374" y="4040"/>
                  </a:lnTo>
                  <a:lnTo>
                    <a:pt x="354" y="4028"/>
                  </a:lnTo>
                  <a:lnTo>
                    <a:pt x="334" y="4018"/>
                  </a:lnTo>
                  <a:lnTo>
                    <a:pt x="312" y="4010"/>
                  </a:lnTo>
                  <a:lnTo>
                    <a:pt x="288" y="4004"/>
                  </a:lnTo>
                  <a:lnTo>
                    <a:pt x="264" y="4002"/>
                  </a:lnTo>
                  <a:lnTo>
                    <a:pt x="240" y="4000"/>
                  </a:lnTo>
                  <a:lnTo>
                    <a:pt x="220" y="4000"/>
                  </a:lnTo>
                  <a:lnTo>
                    <a:pt x="198" y="4004"/>
                  </a:lnTo>
                  <a:lnTo>
                    <a:pt x="180" y="4008"/>
                  </a:lnTo>
                  <a:lnTo>
                    <a:pt x="160" y="4014"/>
                  </a:lnTo>
                  <a:lnTo>
                    <a:pt x="160" y="466"/>
                  </a:lnTo>
                  <a:lnTo>
                    <a:pt x="180" y="472"/>
                  </a:lnTo>
                  <a:lnTo>
                    <a:pt x="198" y="476"/>
                  </a:lnTo>
                  <a:lnTo>
                    <a:pt x="220" y="480"/>
                  </a:lnTo>
                  <a:lnTo>
                    <a:pt x="240" y="480"/>
                  </a:lnTo>
                  <a:lnTo>
                    <a:pt x="264" y="478"/>
                  </a:lnTo>
                  <a:lnTo>
                    <a:pt x="288" y="476"/>
                  </a:lnTo>
                  <a:lnTo>
                    <a:pt x="312" y="470"/>
                  </a:lnTo>
                  <a:lnTo>
                    <a:pt x="334" y="462"/>
                  </a:lnTo>
                  <a:lnTo>
                    <a:pt x="354" y="452"/>
                  </a:lnTo>
                  <a:lnTo>
                    <a:pt x="374" y="440"/>
                  </a:lnTo>
                  <a:lnTo>
                    <a:pt x="392" y="426"/>
                  </a:lnTo>
                  <a:lnTo>
                    <a:pt x="410" y="410"/>
                  </a:lnTo>
                  <a:lnTo>
                    <a:pt x="426" y="392"/>
                  </a:lnTo>
                  <a:lnTo>
                    <a:pt x="440" y="374"/>
                  </a:lnTo>
                  <a:lnTo>
                    <a:pt x="452" y="354"/>
                  </a:lnTo>
                  <a:lnTo>
                    <a:pt x="462" y="334"/>
                  </a:lnTo>
                  <a:lnTo>
                    <a:pt x="470" y="312"/>
                  </a:lnTo>
                  <a:lnTo>
                    <a:pt x="476" y="288"/>
                  </a:lnTo>
                  <a:lnTo>
                    <a:pt x="478" y="264"/>
                  </a:lnTo>
                  <a:lnTo>
                    <a:pt x="480" y="240"/>
                  </a:lnTo>
                  <a:lnTo>
                    <a:pt x="480" y="220"/>
                  </a:lnTo>
                  <a:lnTo>
                    <a:pt x="476" y="198"/>
                  </a:lnTo>
                  <a:lnTo>
                    <a:pt x="472" y="180"/>
                  </a:lnTo>
                  <a:lnTo>
                    <a:pt x="466" y="160"/>
                  </a:lnTo>
                  <a:lnTo>
                    <a:pt x="5934" y="160"/>
                  </a:lnTo>
                  <a:lnTo>
                    <a:pt x="5928" y="180"/>
                  </a:lnTo>
                  <a:lnTo>
                    <a:pt x="5924" y="198"/>
                  </a:lnTo>
                  <a:lnTo>
                    <a:pt x="5920" y="220"/>
                  </a:lnTo>
                  <a:lnTo>
                    <a:pt x="5920" y="240"/>
                  </a:lnTo>
                  <a:lnTo>
                    <a:pt x="5922" y="264"/>
                  </a:lnTo>
                  <a:lnTo>
                    <a:pt x="5924" y="288"/>
                  </a:lnTo>
                  <a:lnTo>
                    <a:pt x="5930" y="312"/>
                  </a:lnTo>
                  <a:lnTo>
                    <a:pt x="5938" y="334"/>
                  </a:lnTo>
                  <a:lnTo>
                    <a:pt x="5948" y="354"/>
                  </a:lnTo>
                  <a:lnTo>
                    <a:pt x="5960" y="374"/>
                  </a:lnTo>
                  <a:lnTo>
                    <a:pt x="5974" y="392"/>
                  </a:lnTo>
                  <a:lnTo>
                    <a:pt x="5990" y="410"/>
                  </a:lnTo>
                  <a:lnTo>
                    <a:pt x="6008" y="426"/>
                  </a:lnTo>
                  <a:lnTo>
                    <a:pt x="6026" y="440"/>
                  </a:lnTo>
                  <a:lnTo>
                    <a:pt x="6046" y="452"/>
                  </a:lnTo>
                  <a:lnTo>
                    <a:pt x="6066" y="462"/>
                  </a:lnTo>
                  <a:lnTo>
                    <a:pt x="6088" y="470"/>
                  </a:lnTo>
                  <a:lnTo>
                    <a:pt x="6112" y="476"/>
                  </a:lnTo>
                  <a:lnTo>
                    <a:pt x="6136" y="478"/>
                  </a:lnTo>
                  <a:lnTo>
                    <a:pt x="6160" y="480"/>
                  </a:lnTo>
                  <a:lnTo>
                    <a:pt x="6180" y="480"/>
                  </a:lnTo>
                  <a:lnTo>
                    <a:pt x="6202" y="476"/>
                  </a:lnTo>
                  <a:lnTo>
                    <a:pt x="6220" y="472"/>
                  </a:lnTo>
                  <a:lnTo>
                    <a:pt x="6240" y="466"/>
                  </a:lnTo>
                  <a:lnTo>
                    <a:pt x="6240" y="4014"/>
                  </a:lnTo>
                  <a:lnTo>
                    <a:pt x="6220" y="4008"/>
                  </a:lnTo>
                  <a:lnTo>
                    <a:pt x="6202" y="4004"/>
                  </a:lnTo>
                  <a:lnTo>
                    <a:pt x="6180" y="4000"/>
                  </a:lnTo>
                  <a:lnTo>
                    <a:pt x="6160" y="4000"/>
                  </a:lnTo>
                  <a:close/>
                </a:path>
              </a:pathLst>
            </a:custGeom>
            <a:solidFill>
              <a:srgbClr val="0066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677" name="Freeform 5"/>
            <p:cNvSpPr>
              <a:spLocks noChangeAspect="1" noEditPoints="1"/>
            </p:cNvSpPr>
            <p:nvPr/>
          </p:nvSpPr>
          <p:spPr bwMode="auto">
            <a:xfrm>
              <a:off x="304" y="304"/>
              <a:ext cx="5792" cy="3872"/>
            </a:xfrm>
            <a:custGeom>
              <a:avLst/>
              <a:gdLst>
                <a:gd name="T0" fmla="*/ 308 w 5792"/>
                <a:gd name="T1" fmla="*/ 3850 h 3872"/>
                <a:gd name="T2" fmla="*/ 320 w 5792"/>
                <a:gd name="T3" fmla="*/ 3776 h 3872"/>
                <a:gd name="T4" fmla="*/ 310 w 5792"/>
                <a:gd name="T5" fmla="*/ 3710 h 3872"/>
                <a:gd name="T6" fmla="*/ 268 w 5792"/>
                <a:gd name="T7" fmla="*/ 3634 h 3872"/>
                <a:gd name="T8" fmla="*/ 202 w 5792"/>
                <a:gd name="T9" fmla="*/ 3580 h 3872"/>
                <a:gd name="T10" fmla="*/ 118 w 5792"/>
                <a:gd name="T11" fmla="*/ 3554 h 3872"/>
                <a:gd name="T12" fmla="*/ 58 w 5792"/>
                <a:gd name="T13" fmla="*/ 3556 h 3872"/>
                <a:gd name="T14" fmla="*/ 0 w 5792"/>
                <a:gd name="T15" fmla="*/ 300 h 3872"/>
                <a:gd name="T16" fmla="*/ 58 w 5792"/>
                <a:gd name="T17" fmla="*/ 316 h 3872"/>
                <a:gd name="T18" fmla="*/ 118 w 5792"/>
                <a:gd name="T19" fmla="*/ 318 h 3872"/>
                <a:gd name="T20" fmla="*/ 202 w 5792"/>
                <a:gd name="T21" fmla="*/ 292 h 3872"/>
                <a:gd name="T22" fmla="*/ 268 w 5792"/>
                <a:gd name="T23" fmla="*/ 238 h 3872"/>
                <a:gd name="T24" fmla="*/ 310 w 5792"/>
                <a:gd name="T25" fmla="*/ 162 h 3872"/>
                <a:gd name="T26" fmla="*/ 320 w 5792"/>
                <a:gd name="T27" fmla="*/ 96 h 3872"/>
                <a:gd name="T28" fmla="*/ 308 w 5792"/>
                <a:gd name="T29" fmla="*/ 22 h 3872"/>
                <a:gd name="T30" fmla="*/ 5484 w 5792"/>
                <a:gd name="T31" fmla="*/ 22 h 3872"/>
                <a:gd name="T32" fmla="*/ 5472 w 5792"/>
                <a:gd name="T33" fmla="*/ 96 h 3872"/>
                <a:gd name="T34" fmla="*/ 5482 w 5792"/>
                <a:gd name="T35" fmla="*/ 162 h 3872"/>
                <a:gd name="T36" fmla="*/ 5524 w 5792"/>
                <a:gd name="T37" fmla="*/ 238 h 3872"/>
                <a:gd name="T38" fmla="*/ 5590 w 5792"/>
                <a:gd name="T39" fmla="*/ 292 h 3872"/>
                <a:gd name="T40" fmla="*/ 5674 w 5792"/>
                <a:gd name="T41" fmla="*/ 318 h 3872"/>
                <a:gd name="T42" fmla="*/ 5734 w 5792"/>
                <a:gd name="T43" fmla="*/ 316 h 3872"/>
                <a:gd name="T44" fmla="*/ 5792 w 5792"/>
                <a:gd name="T45" fmla="*/ 3572 h 3872"/>
                <a:gd name="T46" fmla="*/ 5734 w 5792"/>
                <a:gd name="T47" fmla="*/ 3556 h 3872"/>
                <a:gd name="T48" fmla="*/ 5674 w 5792"/>
                <a:gd name="T49" fmla="*/ 3554 h 3872"/>
                <a:gd name="T50" fmla="*/ 5590 w 5792"/>
                <a:gd name="T51" fmla="*/ 3580 h 3872"/>
                <a:gd name="T52" fmla="*/ 5524 w 5792"/>
                <a:gd name="T53" fmla="*/ 3634 h 3872"/>
                <a:gd name="T54" fmla="*/ 5482 w 5792"/>
                <a:gd name="T55" fmla="*/ 3710 h 3872"/>
                <a:gd name="T56" fmla="*/ 5472 w 5792"/>
                <a:gd name="T57" fmla="*/ 3776 h 3872"/>
                <a:gd name="T58" fmla="*/ 5484 w 5792"/>
                <a:gd name="T59" fmla="*/ 3850 h 3872"/>
                <a:gd name="T60" fmla="*/ 5448 w 5792"/>
                <a:gd name="T61" fmla="*/ 3840 h 3872"/>
                <a:gd name="T62" fmla="*/ 5440 w 5792"/>
                <a:gd name="T63" fmla="*/ 3776 h 3872"/>
                <a:gd name="T64" fmla="*/ 5460 w 5792"/>
                <a:gd name="T65" fmla="*/ 3676 h 3872"/>
                <a:gd name="T66" fmla="*/ 5516 w 5792"/>
                <a:gd name="T67" fmla="*/ 3596 h 3872"/>
                <a:gd name="T68" fmla="*/ 5596 w 5792"/>
                <a:gd name="T69" fmla="*/ 3540 h 3872"/>
                <a:gd name="T70" fmla="*/ 5696 w 5792"/>
                <a:gd name="T71" fmla="*/ 3520 h 3872"/>
                <a:gd name="T72" fmla="*/ 5760 w 5792"/>
                <a:gd name="T73" fmla="*/ 344 h 3872"/>
                <a:gd name="T74" fmla="*/ 5696 w 5792"/>
                <a:gd name="T75" fmla="*/ 352 h 3872"/>
                <a:gd name="T76" fmla="*/ 5596 w 5792"/>
                <a:gd name="T77" fmla="*/ 332 h 3872"/>
                <a:gd name="T78" fmla="*/ 5516 w 5792"/>
                <a:gd name="T79" fmla="*/ 276 h 3872"/>
                <a:gd name="T80" fmla="*/ 5460 w 5792"/>
                <a:gd name="T81" fmla="*/ 196 h 3872"/>
                <a:gd name="T82" fmla="*/ 5440 w 5792"/>
                <a:gd name="T83" fmla="*/ 96 h 3872"/>
                <a:gd name="T84" fmla="*/ 344 w 5792"/>
                <a:gd name="T85" fmla="*/ 32 h 3872"/>
                <a:gd name="T86" fmla="*/ 352 w 5792"/>
                <a:gd name="T87" fmla="*/ 96 h 3872"/>
                <a:gd name="T88" fmla="*/ 332 w 5792"/>
                <a:gd name="T89" fmla="*/ 196 h 3872"/>
                <a:gd name="T90" fmla="*/ 276 w 5792"/>
                <a:gd name="T91" fmla="*/ 276 h 3872"/>
                <a:gd name="T92" fmla="*/ 196 w 5792"/>
                <a:gd name="T93" fmla="*/ 332 h 3872"/>
                <a:gd name="T94" fmla="*/ 96 w 5792"/>
                <a:gd name="T95" fmla="*/ 352 h 3872"/>
                <a:gd name="T96" fmla="*/ 32 w 5792"/>
                <a:gd name="T97" fmla="*/ 3528 h 3872"/>
                <a:gd name="T98" fmla="*/ 96 w 5792"/>
                <a:gd name="T99" fmla="*/ 3520 h 3872"/>
                <a:gd name="T100" fmla="*/ 196 w 5792"/>
                <a:gd name="T101" fmla="*/ 3540 h 3872"/>
                <a:gd name="T102" fmla="*/ 276 w 5792"/>
                <a:gd name="T103" fmla="*/ 3596 h 3872"/>
                <a:gd name="T104" fmla="*/ 332 w 5792"/>
                <a:gd name="T105" fmla="*/ 3676 h 3872"/>
                <a:gd name="T106" fmla="*/ 352 w 5792"/>
                <a:gd name="T107" fmla="*/ 3776 h 3872"/>
                <a:gd name="T108" fmla="*/ 344 w 5792"/>
                <a:gd name="T109" fmla="*/ 3840 h 387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5792"/>
                <a:gd name="T166" fmla="*/ 0 h 3872"/>
                <a:gd name="T167" fmla="*/ 5792 w 5792"/>
                <a:gd name="T168" fmla="*/ 3872 h 3872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5792" h="3872">
                  <a:moveTo>
                    <a:pt x="5492" y="3872"/>
                  </a:moveTo>
                  <a:lnTo>
                    <a:pt x="300" y="3872"/>
                  </a:lnTo>
                  <a:lnTo>
                    <a:pt x="308" y="3850"/>
                  </a:lnTo>
                  <a:lnTo>
                    <a:pt x="312" y="3832"/>
                  </a:lnTo>
                  <a:lnTo>
                    <a:pt x="316" y="3814"/>
                  </a:lnTo>
                  <a:lnTo>
                    <a:pt x="320" y="3796"/>
                  </a:lnTo>
                  <a:lnTo>
                    <a:pt x="320" y="3776"/>
                  </a:lnTo>
                  <a:lnTo>
                    <a:pt x="318" y="3754"/>
                  </a:lnTo>
                  <a:lnTo>
                    <a:pt x="316" y="3730"/>
                  </a:lnTo>
                  <a:lnTo>
                    <a:pt x="310" y="3710"/>
                  </a:lnTo>
                  <a:lnTo>
                    <a:pt x="302" y="3688"/>
                  </a:lnTo>
                  <a:lnTo>
                    <a:pt x="292" y="3670"/>
                  </a:lnTo>
                  <a:lnTo>
                    <a:pt x="282" y="3650"/>
                  </a:lnTo>
                  <a:lnTo>
                    <a:pt x="268" y="3634"/>
                  </a:lnTo>
                  <a:lnTo>
                    <a:pt x="254" y="3618"/>
                  </a:lnTo>
                  <a:lnTo>
                    <a:pt x="238" y="3604"/>
                  </a:lnTo>
                  <a:lnTo>
                    <a:pt x="222" y="3590"/>
                  </a:lnTo>
                  <a:lnTo>
                    <a:pt x="202" y="3580"/>
                  </a:lnTo>
                  <a:lnTo>
                    <a:pt x="184" y="3570"/>
                  </a:lnTo>
                  <a:lnTo>
                    <a:pt x="162" y="3562"/>
                  </a:lnTo>
                  <a:lnTo>
                    <a:pt x="142" y="3556"/>
                  </a:lnTo>
                  <a:lnTo>
                    <a:pt x="118" y="3554"/>
                  </a:lnTo>
                  <a:lnTo>
                    <a:pt x="96" y="3552"/>
                  </a:lnTo>
                  <a:lnTo>
                    <a:pt x="76" y="3552"/>
                  </a:lnTo>
                  <a:lnTo>
                    <a:pt x="58" y="3556"/>
                  </a:lnTo>
                  <a:lnTo>
                    <a:pt x="40" y="3560"/>
                  </a:lnTo>
                  <a:lnTo>
                    <a:pt x="22" y="3564"/>
                  </a:lnTo>
                  <a:lnTo>
                    <a:pt x="0" y="3572"/>
                  </a:lnTo>
                  <a:lnTo>
                    <a:pt x="0" y="300"/>
                  </a:lnTo>
                  <a:lnTo>
                    <a:pt x="22" y="308"/>
                  </a:lnTo>
                  <a:lnTo>
                    <a:pt x="40" y="312"/>
                  </a:lnTo>
                  <a:lnTo>
                    <a:pt x="58" y="316"/>
                  </a:lnTo>
                  <a:lnTo>
                    <a:pt x="76" y="320"/>
                  </a:lnTo>
                  <a:lnTo>
                    <a:pt x="96" y="320"/>
                  </a:lnTo>
                  <a:lnTo>
                    <a:pt x="118" y="318"/>
                  </a:lnTo>
                  <a:lnTo>
                    <a:pt x="142" y="316"/>
                  </a:lnTo>
                  <a:lnTo>
                    <a:pt x="162" y="310"/>
                  </a:lnTo>
                  <a:lnTo>
                    <a:pt x="184" y="302"/>
                  </a:lnTo>
                  <a:lnTo>
                    <a:pt x="202" y="292"/>
                  </a:lnTo>
                  <a:lnTo>
                    <a:pt x="222" y="282"/>
                  </a:lnTo>
                  <a:lnTo>
                    <a:pt x="238" y="268"/>
                  </a:lnTo>
                  <a:lnTo>
                    <a:pt x="254" y="254"/>
                  </a:lnTo>
                  <a:lnTo>
                    <a:pt x="268" y="238"/>
                  </a:lnTo>
                  <a:lnTo>
                    <a:pt x="282" y="222"/>
                  </a:lnTo>
                  <a:lnTo>
                    <a:pt x="292" y="202"/>
                  </a:lnTo>
                  <a:lnTo>
                    <a:pt x="302" y="184"/>
                  </a:lnTo>
                  <a:lnTo>
                    <a:pt x="310" y="162"/>
                  </a:lnTo>
                  <a:lnTo>
                    <a:pt x="316" y="142"/>
                  </a:lnTo>
                  <a:lnTo>
                    <a:pt x="318" y="118"/>
                  </a:lnTo>
                  <a:lnTo>
                    <a:pt x="320" y="96"/>
                  </a:lnTo>
                  <a:lnTo>
                    <a:pt x="320" y="76"/>
                  </a:lnTo>
                  <a:lnTo>
                    <a:pt x="316" y="58"/>
                  </a:lnTo>
                  <a:lnTo>
                    <a:pt x="312" y="40"/>
                  </a:lnTo>
                  <a:lnTo>
                    <a:pt x="308" y="22"/>
                  </a:lnTo>
                  <a:lnTo>
                    <a:pt x="300" y="0"/>
                  </a:lnTo>
                  <a:lnTo>
                    <a:pt x="5492" y="0"/>
                  </a:lnTo>
                  <a:lnTo>
                    <a:pt x="5484" y="22"/>
                  </a:lnTo>
                  <a:lnTo>
                    <a:pt x="5480" y="40"/>
                  </a:lnTo>
                  <a:lnTo>
                    <a:pt x="5476" y="58"/>
                  </a:lnTo>
                  <a:lnTo>
                    <a:pt x="5472" y="76"/>
                  </a:lnTo>
                  <a:lnTo>
                    <a:pt x="5472" y="96"/>
                  </a:lnTo>
                  <a:lnTo>
                    <a:pt x="5474" y="118"/>
                  </a:lnTo>
                  <a:lnTo>
                    <a:pt x="5476" y="142"/>
                  </a:lnTo>
                  <a:lnTo>
                    <a:pt x="5482" y="162"/>
                  </a:lnTo>
                  <a:lnTo>
                    <a:pt x="5490" y="184"/>
                  </a:lnTo>
                  <a:lnTo>
                    <a:pt x="5500" y="202"/>
                  </a:lnTo>
                  <a:lnTo>
                    <a:pt x="5510" y="222"/>
                  </a:lnTo>
                  <a:lnTo>
                    <a:pt x="5524" y="238"/>
                  </a:lnTo>
                  <a:lnTo>
                    <a:pt x="5538" y="254"/>
                  </a:lnTo>
                  <a:lnTo>
                    <a:pt x="5554" y="268"/>
                  </a:lnTo>
                  <a:lnTo>
                    <a:pt x="5570" y="282"/>
                  </a:lnTo>
                  <a:lnTo>
                    <a:pt x="5590" y="292"/>
                  </a:lnTo>
                  <a:lnTo>
                    <a:pt x="5608" y="302"/>
                  </a:lnTo>
                  <a:lnTo>
                    <a:pt x="5630" y="310"/>
                  </a:lnTo>
                  <a:lnTo>
                    <a:pt x="5650" y="316"/>
                  </a:lnTo>
                  <a:lnTo>
                    <a:pt x="5674" y="318"/>
                  </a:lnTo>
                  <a:lnTo>
                    <a:pt x="5696" y="320"/>
                  </a:lnTo>
                  <a:lnTo>
                    <a:pt x="5716" y="320"/>
                  </a:lnTo>
                  <a:lnTo>
                    <a:pt x="5734" y="316"/>
                  </a:lnTo>
                  <a:lnTo>
                    <a:pt x="5752" y="312"/>
                  </a:lnTo>
                  <a:lnTo>
                    <a:pt x="5770" y="308"/>
                  </a:lnTo>
                  <a:lnTo>
                    <a:pt x="5792" y="300"/>
                  </a:lnTo>
                  <a:lnTo>
                    <a:pt x="5792" y="3572"/>
                  </a:lnTo>
                  <a:lnTo>
                    <a:pt x="5770" y="3564"/>
                  </a:lnTo>
                  <a:lnTo>
                    <a:pt x="5752" y="3560"/>
                  </a:lnTo>
                  <a:lnTo>
                    <a:pt x="5734" y="3556"/>
                  </a:lnTo>
                  <a:lnTo>
                    <a:pt x="5716" y="3552"/>
                  </a:lnTo>
                  <a:lnTo>
                    <a:pt x="5696" y="3552"/>
                  </a:lnTo>
                  <a:lnTo>
                    <a:pt x="5674" y="3554"/>
                  </a:lnTo>
                  <a:lnTo>
                    <a:pt x="5650" y="3556"/>
                  </a:lnTo>
                  <a:lnTo>
                    <a:pt x="5630" y="3562"/>
                  </a:lnTo>
                  <a:lnTo>
                    <a:pt x="5608" y="3570"/>
                  </a:lnTo>
                  <a:lnTo>
                    <a:pt x="5590" y="3580"/>
                  </a:lnTo>
                  <a:lnTo>
                    <a:pt x="5570" y="3590"/>
                  </a:lnTo>
                  <a:lnTo>
                    <a:pt x="5554" y="3604"/>
                  </a:lnTo>
                  <a:lnTo>
                    <a:pt x="5538" y="3618"/>
                  </a:lnTo>
                  <a:lnTo>
                    <a:pt x="5524" y="3634"/>
                  </a:lnTo>
                  <a:lnTo>
                    <a:pt x="5510" y="3650"/>
                  </a:lnTo>
                  <a:lnTo>
                    <a:pt x="5500" y="3670"/>
                  </a:lnTo>
                  <a:lnTo>
                    <a:pt x="5490" y="3688"/>
                  </a:lnTo>
                  <a:lnTo>
                    <a:pt x="5482" y="3710"/>
                  </a:lnTo>
                  <a:lnTo>
                    <a:pt x="5476" y="3730"/>
                  </a:lnTo>
                  <a:lnTo>
                    <a:pt x="5474" y="3754"/>
                  </a:lnTo>
                  <a:lnTo>
                    <a:pt x="5472" y="3776"/>
                  </a:lnTo>
                  <a:lnTo>
                    <a:pt x="5472" y="3796"/>
                  </a:lnTo>
                  <a:lnTo>
                    <a:pt x="5476" y="3814"/>
                  </a:lnTo>
                  <a:lnTo>
                    <a:pt x="5480" y="3832"/>
                  </a:lnTo>
                  <a:lnTo>
                    <a:pt x="5484" y="3850"/>
                  </a:lnTo>
                  <a:lnTo>
                    <a:pt x="5492" y="3872"/>
                  </a:lnTo>
                  <a:close/>
                  <a:moveTo>
                    <a:pt x="344" y="3840"/>
                  </a:moveTo>
                  <a:lnTo>
                    <a:pt x="5448" y="3840"/>
                  </a:lnTo>
                  <a:lnTo>
                    <a:pt x="5442" y="3808"/>
                  </a:lnTo>
                  <a:lnTo>
                    <a:pt x="5440" y="3776"/>
                  </a:lnTo>
                  <a:lnTo>
                    <a:pt x="5442" y="3750"/>
                  </a:lnTo>
                  <a:lnTo>
                    <a:pt x="5446" y="3724"/>
                  </a:lnTo>
                  <a:lnTo>
                    <a:pt x="5452" y="3700"/>
                  </a:lnTo>
                  <a:lnTo>
                    <a:pt x="5460" y="3676"/>
                  </a:lnTo>
                  <a:lnTo>
                    <a:pt x="5470" y="3654"/>
                  </a:lnTo>
                  <a:lnTo>
                    <a:pt x="5484" y="3632"/>
                  </a:lnTo>
                  <a:lnTo>
                    <a:pt x="5498" y="3614"/>
                  </a:lnTo>
                  <a:lnTo>
                    <a:pt x="5516" y="3596"/>
                  </a:lnTo>
                  <a:lnTo>
                    <a:pt x="5534" y="3578"/>
                  </a:lnTo>
                  <a:lnTo>
                    <a:pt x="5552" y="3564"/>
                  </a:lnTo>
                  <a:lnTo>
                    <a:pt x="5574" y="3550"/>
                  </a:lnTo>
                  <a:lnTo>
                    <a:pt x="5596" y="3540"/>
                  </a:lnTo>
                  <a:lnTo>
                    <a:pt x="5620" y="3532"/>
                  </a:lnTo>
                  <a:lnTo>
                    <a:pt x="5644" y="3526"/>
                  </a:lnTo>
                  <a:lnTo>
                    <a:pt x="5670" y="3522"/>
                  </a:lnTo>
                  <a:lnTo>
                    <a:pt x="5696" y="3520"/>
                  </a:lnTo>
                  <a:lnTo>
                    <a:pt x="5728" y="3522"/>
                  </a:lnTo>
                  <a:lnTo>
                    <a:pt x="5760" y="3528"/>
                  </a:lnTo>
                  <a:lnTo>
                    <a:pt x="5760" y="344"/>
                  </a:lnTo>
                  <a:lnTo>
                    <a:pt x="5728" y="350"/>
                  </a:lnTo>
                  <a:lnTo>
                    <a:pt x="5696" y="352"/>
                  </a:lnTo>
                  <a:lnTo>
                    <a:pt x="5670" y="350"/>
                  </a:lnTo>
                  <a:lnTo>
                    <a:pt x="5644" y="346"/>
                  </a:lnTo>
                  <a:lnTo>
                    <a:pt x="5620" y="340"/>
                  </a:lnTo>
                  <a:lnTo>
                    <a:pt x="5596" y="332"/>
                  </a:lnTo>
                  <a:lnTo>
                    <a:pt x="5574" y="322"/>
                  </a:lnTo>
                  <a:lnTo>
                    <a:pt x="5552" y="308"/>
                  </a:lnTo>
                  <a:lnTo>
                    <a:pt x="5534" y="294"/>
                  </a:lnTo>
                  <a:lnTo>
                    <a:pt x="5516" y="276"/>
                  </a:lnTo>
                  <a:lnTo>
                    <a:pt x="5498" y="258"/>
                  </a:lnTo>
                  <a:lnTo>
                    <a:pt x="5484" y="240"/>
                  </a:lnTo>
                  <a:lnTo>
                    <a:pt x="5470" y="218"/>
                  </a:lnTo>
                  <a:lnTo>
                    <a:pt x="5460" y="196"/>
                  </a:lnTo>
                  <a:lnTo>
                    <a:pt x="5452" y="172"/>
                  </a:lnTo>
                  <a:lnTo>
                    <a:pt x="5446" y="148"/>
                  </a:lnTo>
                  <a:lnTo>
                    <a:pt x="5442" y="122"/>
                  </a:lnTo>
                  <a:lnTo>
                    <a:pt x="5440" y="96"/>
                  </a:lnTo>
                  <a:lnTo>
                    <a:pt x="5442" y="64"/>
                  </a:lnTo>
                  <a:lnTo>
                    <a:pt x="5448" y="32"/>
                  </a:lnTo>
                  <a:lnTo>
                    <a:pt x="344" y="32"/>
                  </a:lnTo>
                  <a:lnTo>
                    <a:pt x="350" y="64"/>
                  </a:lnTo>
                  <a:lnTo>
                    <a:pt x="352" y="96"/>
                  </a:lnTo>
                  <a:lnTo>
                    <a:pt x="350" y="122"/>
                  </a:lnTo>
                  <a:lnTo>
                    <a:pt x="346" y="148"/>
                  </a:lnTo>
                  <a:lnTo>
                    <a:pt x="340" y="172"/>
                  </a:lnTo>
                  <a:lnTo>
                    <a:pt x="332" y="196"/>
                  </a:lnTo>
                  <a:lnTo>
                    <a:pt x="322" y="218"/>
                  </a:lnTo>
                  <a:lnTo>
                    <a:pt x="308" y="240"/>
                  </a:lnTo>
                  <a:lnTo>
                    <a:pt x="294" y="258"/>
                  </a:lnTo>
                  <a:lnTo>
                    <a:pt x="276" y="276"/>
                  </a:lnTo>
                  <a:lnTo>
                    <a:pt x="258" y="294"/>
                  </a:lnTo>
                  <a:lnTo>
                    <a:pt x="240" y="308"/>
                  </a:lnTo>
                  <a:lnTo>
                    <a:pt x="218" y="322"/>
                  </a:lnTo>
                  <a:lnTo>
                    <a:pt x="196" y="332"/>
                  </a:lnTo>
                  <a:lnTo>
                    <a:pt x="172" y="340"/>
                  </a:lnTo>
                  <a:lnTo>
                    <a:pt x="148" y="346"/>
                  </a:lnTo>
                  <a:lnTo>
                    <a:pt x="122" y="350"/>
                  </a:lnTo>
                  <a:lnTo>
                    <a:pt x="96" y="352"/>
                  </a:lnTo>
                  <a:lnTo>
                    <a:pt x="64" y="350"/>
                  </a:lnTo>
                  <a:lnTo>
                    <a:pt x="32" y="344"/>
                  </a:lnTo>
                  <a:lnTo>
                    <a:pt x="32" y="3528"/>
                  </a:lnTo>
                  <a:lnTo>
                    <a:pt x="64" y="3522"/>
                  </a:lnTo>
                  <a:lnTo>
                    <a:pt x="96" y="3520"/>
                  </a:lnTo>
                  <a:lnTo>
                    <a:pt x="122" y="3522"/>
                  </a:lnTo>
                  <a:lnTo>
                    <a:pt x="148" y="3526"/>
                  </a:lnTo>
                  <a:lnTo>
                    <a:pt x="172" y="3532"/>
                  </a:lnTo>
                  <a:lnTo>
                    <a:pt x="196" y="3540"/>
                  </a:lnTo>
                  <a:lnTo>
                    <a:pt x="218" y="3550"/>
                  </a:lnTo>
                  <a:lnTo>
                    <a:pt x="240" y="3564"/>
                  </a:lnTo>
                  <a:lnTo>
                    <a:pt x="258" y="3578"/>
                  </a:lnTo>
                  <a:lnTo>
                    <a:pt x="276" y="3596"/>
                  </a:lnTo>
                  <a:lnTo>
                    <a:pt x="294" y="3614"/>
                  </a:lnTo>
                  <a:lnTo>
                    <a:pt x="308" y="3632"/>
                  </a:lnTo>
                  <a:lnTo>
                    <a:pt x="322" y="3654"/>
                  </a:lnTo>
                  <a:lnTo>
                    <a:pt x="332" y="3676"/>
                  </a:lnTo>
                  <a:lnTo>
                    <a:pt x="340" y="3700"/>
                  </a:lnTo>
                  <a:lnTo>
                    <a:pt x="346" y="3724"/>
                  </a:lnTo>
                  <a:lnTo>
                    <a:pt x="350" y="3750"/>
                  </a:lnTo>
                  <a:lnTo>
                    <a:pt x="352" y="3776"/>
                  </a:lnTo>
                  <a:lnTo>
                    <a:pt x="350" y="3808"/>
                  </a:lnTo>
                  <a:lnTo>
                    <a:pt x="344" y="3840"/>
                  </a:lnTo>
                  <a:close/>
                </a:path>
              </a:pathLst>
            </a:custGeom>
            <a:solidFill>
              <a:srgbClr val="006699"/>
            </a:solidFill>
            <a:ln w="12700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8675" name="Прямоугольник 4"/>
          <p:cNvSpPr>
            <a:spLocks noChangeArrowheads="1"/>
          </p:cNvSpPr>
          <p:nvPr/>
        </p:nvSpPr>
        <p:spPr bwMode="auto">
          <a:xfrm>
            <a:off x="838200" y="609600"/>
            <a:ext cx="7696200" cy="2800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 i="1" dirty="0">
                <a:solidFill>
                  <a:srgbClr val="008000"/>
                </a:solidFill>
              </a:rPr>
              <a:t> </a:t>
            </a:r>
            <a:r>
              <a:rPr lang="ru-RU" sz="3600" b="1" i="1" dirty="0" smtClean="0">
                <a:solidFill>
                  <a:srgbClr val="008000"/>
                </a:solidFill>
              </a:rPr>
              <a:t>                   Задача №2</a:t>
            </a:r>
          </a:p>
          <a:p>
            <a:endParaRPr lang="ru-RU" sz="3600" b="1" i="1" dirty="0">
              <a:solidFill>
                <a:srgbClr val="008000"/>
              </a:solidFill>
            </a:endParaRPr>
          </a:p>
          <a:p>
            <a:pPr algn="just"/>
            <a:r>
              <a:rPr lang="uk-UA" sz="2400" b="1" dirty="0" smtClean="0"/>
              <a:t>Учениця під час уроку сидить за партою. Назвіть приклади тіл, відносно яких учениця перебуває в спокої, а відносно яких - рухається?</a:t>
            </a:r>
            <a:endParaRPr lang="ru-RU" sz="2400" b="1" dirty="0"/>
          </a:p>
          <a:p>
            <a:endParaRPr lang="ru-RU" sz="3200" b="1" dirty="0"/>
          </a:p>
        </p:txBody>
      </p:sp>
      <p:pic>
        <p:nvPicPr>
          <p:cNvPr id="35842" name="Picture 2" descr="http://animacii.ucoz.ru/_ph/128/2/454178258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24200" y="3429000"/>
            <a:ext cx="2247900" cy="24765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"/>
          <p:cNvGrpSpPr>
            <a:grpSpLocks noChangeAspect="1"/>
          </p:cNvGrpSpPr>
          <p:nvPr/>
        </p:nvGrpSpPr>
        <p:grpSpPr bwMode="auto">
          <a:xfrm>
            <a:off x="123825" y="93663"/>
            <a:ext cx="8893175" cy="6670675"/>
            <a:chOff x="0" y="0"/>
            <a:chExt cx="6400" cy="4480"/>
          </a:xfrm>
        </p:grpSpPr>
        <p:sp>
          <p:nvSpPr>
            <p:cNvPr id="28676" name="Freeform 4"/>
            <p:cNvSpPr>
              <a:spLocks noChangeAspect="1" noEditPoints="1"/>
            </p:cNvSpPr>
            <p:nvPr/>
          </p:nvSpPr>
          <p:spPr bwMode="auto">
            <a:xfrm>
              <a:off x="0" y="0"/>
              <a:ext cx="6400" cy="4480"/>
            </a:xfrm>
            <a:custGeom>
              <a:avLst/>
              <a:gdLst>
                <a:gd name="T0" fmla="*/ 0 w 6400"/>
                <a:gd name="T1" fmla="*/ 4480 h 4480"/>
                <a:gd name="T2" fmla="*/ 6400 w 6400"/>
                <a:gd name="T3" fmla="*/ 0 h 4480"/>
                <a:gd name="T4" fmla="*/ 6160 w 6400"/>
                <a:gd name="T5" fmla="*/ 4000 h 4480"/>
                <a:gd name="T6" fmla="*/ 6136 w 6400"/>
                <a:gd name="T7" fmla="*/ 4002 h 4480"/>
                <a:gd name="T8" fmla="*/ 6088 w 6400"/>
                <a:gd name="T9" fmla="*/ 4010 h 4480"/>
                <a:gd name="T10" fmla="*/ 6046 w 6400"/>
                <a:gd name="T11" fmla="*/ 4028 h 4480"/>
                <a:gd name="T12" fmla="*/ 6008 w 6400"/>
                <a:gd name="T13" fmla="*/ 4054 h 4480"/>
                <a:gd name="T14" fmla="*/ 5974 w 6400"/>
                <a:gd name="T15" fmla="*/ 4088 h 4480"/>
                <a:gd name="T16" fmla="*/ 5948 w 6400"/>
                <a:gd name="T17" fmla="*/ 4126 h 4480"/>
                <a:gd name="T18" fmla="*/ 5930 w 6400"/>
                <a:gd name="T19" fmla="*/ 4168 h 4480"/>
                <a:gd name="T20" fmla="*/ 5922 w 6400"/>
                <a:gd name="T21" fmla="*/ 4216 h 4480"/>
                <a:gd name="T22" fmla="*/ 5920 w 6400"/>
                <a:gd name="T23" fmla="*/ 4240 h 4480"/>
                <a:gd name="T24" fmla="*/ 5924 w 6400"/>
                <a:gd name="T25" fmla="*/ 4282 h 4480"/>
                <a:gd name="T26" fmla="*/ 5934 w 6400"/>
                <a:gd name="T27" fmla="*/ 4320 h 4480"/>
                <a:gd name="T28" fmla="*/ 466 w 6400"/>
                <a:gd name="T29" fmla="*/ 4320 h 4480"/>
                <a:gd name="T30" fmla="*/ 476 w 6400"/>
                <a:gd name="T31" fmla="*/ 4282 h 4480"/>
                <a:gd name="T32" fmla="*/ 480 w 6400"/>
                <a:gd name="T33" fmla="*/ 4240 h 4480"/>
                <a:gd name="T34" fmla="*/ 478 w 6400"/>
                <a:gd name="T35" fmla="*/ 4216 h 4480"/>
                <a:gd name="T36" fmla="*/ 470 w 6400"/>
                <a:gd name="T37" fmla="*/ 4168 h 4480"/>
                <a:gd name="T38" fmla="*/ 452 w 6400"/>
                <a:gd name="T39" fmla="*/ 4126 h 4480"/>
                <a:gd name="T40" fmla="*/ 426 w 6400"/>
                <a:gd name="T41" fmla="*/ 4088 h 4480"/>
                <a:gd name="T42" fmla="*/ 392 w 6400"/>
                <a:gd name="T43" fmla="*/ 4054 h 4480"/>
                <a:gd name="T44" fmla="*/ 354 w 6400"/>
                <a:gd name="T45" fmla="*/ 4028 h 4480"/>
                <a:gd name="T46" fmla="*/ 312 w 6400"/>
                <a:gd name="T47" fmla="*/ 4010 h 4480"/>
                <a:gd name="T48" fmla="*/ 264 w 6400"/>
                <a:gd name="T49" fmla="*/ 4002 h 4480"/>
                <a:gd name="T50" fmla="*/ 240 w 6400"/>
                <a:gd name="T51" fmla="*/ 4000 h 4480"/>
                <a:gd name="T52" fmla="*/ 198 w 6400"/>
                <a:gd name="T53" fmla="*/ 4004 h 4480"/>
                <a:gd name="T54" fmla="*/ 160 w 6400"/>
                <a:gd name="T55" fmla="*/ 4014 h 4480"/>
                <a:gd name="T56" fmla="*/ 160 w 6400"/>
                <a:gd name="T57" fmla="*/ 466 h 4480"/>
                <a:gd name="T58" fmla="*/ 198 w 6400"/>
                <a:gd name="T59" fmla="*/ 476 h 4480"/>
                <a:gd name="T60" fmla="*/ 240 w 6400"/>
                <a:gd name="T61" fmla="*/ 480 h 4480"/>
                <a:gd name="T62" fmla="*/ 264 w 6400"/>
                <a:gd name="T63" fmla="*/ 478 h 4480"/>
                <a:gd name="T64" fmla="*/ 312 w 6400"/>
                <a:gd name="T65" fmla="*/ 470 h 4480"/>
                <a:gd name="T66" fmla="*/ 354 w 6400"/>
                <a:gd name="T67" fmla="*/ 452 h 4480"/>
                <a:gd name="T68" fmla="*/ 392 w 6400"/>
                <a:gd name="T69" fmla="*/ 426 h 4480"/>
                <a:gd name="T70" fmla="*/ 426 w 6400"/>
                <a:gd name="T71" fmla="*/ 392 h 4480"/>
                <a:gd name="T72" fmla="*/ 452 w 6400"/>
                <a:gd name="T73" fmla="*/ 354 h 4480"/>
                <a:gd name="T74" fmla="*/ 470 w 6400"/>
                <a:gd name="T75" fmla="*/ 312 h 4480"/>
                <a:gd name="T76" fmla="*/ 478 w 6400"/>
                <a:gd name="T77" fmla="*/ 264 h 4480"/>
                <a:gd name="T78" fmla="*/ 480 w 6400"/>
                <a:gd name="T79" fmla="*/ 240 h 4480"/>
                <a:gd name="T80" fmla="*/ 476 w 6400"/>
                <a:gd name="T81" fmla="*/ 198 h 4480"/>
                <a:gd name="T82" fmla="*/ 466 w 6400"/>
                <a:gd name="T83" fmla="*/ 160 h 4480"/>
                <a:gd name="T84" fmla="*/ 5934 w 6400"/>
                <a:gd name="T85" fmla="*/ 160 h 4480"/>
                <a:gd name="T86" fmla="*/ 5924 w 6400"/>
                <a:gd name="T87" fmla="*/ 198 h 4480"/>
                <a:gd name="T88" fmla="*/ 5920 w 6400"/>
                <a:gd name="T89" fmla="*/ 240 h 4480"/>
                <a:gd name="T90" fmla="*/ 5922 w 6400"/>
                <a:gd name="T91" fmla="*/ 264 h 4480"/>
                <a:gd name="T92" fmla="*/ 5930 w 6400"/>
                <a:gd name="T93" fmla="*/ 312 h 4480"/>
                <a:gd name="T94" fmla="*/ 5948 w 6400"/>
                <a:gd name="T95" fmla="*/ 354 h 4480"/>
                <a:gd name="T96" fmla="*/ 5974 w 6400"/>
                <a:gd name="T97" fmla="*/ 392 h 4480"/>
                <a:gd name="T98" fmla="*/ 6008 w 6400"/>
                <a:gd name="T99" fmla="*/ 426 h 4480"/>
                <a:gd name="T100" fmla="*/ 6046 w 6400"/>
                <a:gd name="T101" fmla="*/ 452 h 4480"/>
                <a:gd name="T102" fmla="*/ 6088 w 6400"/>
                <a:gd name="T103" fmla="*/ 470 h 4480"/>
                <a:gd name="T104" fmla="*/ 6136 w 6400"/>
                <a:gd name="T105" fmla="*/ 478 h 4480"/>
                <a:gd name="T106" fmla="*/ 6160 w 6400"/>
                <a:gd name="T107" fmla="*/ 480 h 4480"/>
                <a:gd name="T108" fmla="*/ 6202 w 6400"/>
                <a:gd name="T109" fmla="*/ 476 h 4480"/>
                <a:gd name="T110" fmla="*/ 6240 w 6400"/>
                <a:gd name="T111" fmla="*/ 466 h 4480"/>
                <a:gd name="T112" fmla="*/ 6240 w 6400"/>
                <a:gd name="T113" fmla="*/ 4014 h 4480"/>
                <a:gd name="T114" fmla="*/ 6202 w 6400"/>
                <a:gd name="T115" fmla="*/ 4004 h 4480"/>
                <a:gd name="T116" fmla="*/ 6160 w 6400"/>
                <a:gd name="T117" fmla="*/ 4000 h 4480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6400"/>
                <a:gd name="T178" fmla="*/ 0 h 4480"/>
                <a:gd name="T179" fmla="*/ 6400 w 6400"/>
                <a:gd name="T180" fmla="*/ 4480 h 4480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6400" h="4480">
                  <a:moveTo>
                    <a:pt x="0" y="0"/>
                  </a:moveTo>
                  <a:lnTo>
                    <a:pt x="0" y="4480"/>
                  </a:lnTo>
                  <a:lnTo>
                    <a:pt x="6400" y="4480"/>
                  </a:lnTo>
                  <a:lnTo>
                    <a:pt x="6400" y="0"/>
                  </a:lnTo>
                  <a:lnTo>
                    <a:pt x="0" y="0"/>
                  </a:lnTo>
                  <a:close/>
                  <a:moveTo>
                    <a:pt x="6160" y="4000"/>
                  </a:moveTo>
                  <a:lnTo>
                    <a:pt x="6160" y="4000"/>
                  </a:lnTo>
                  <a:lnTo>
                    <a:pt x="6136" y="4002"/>
                  </a:lnTo>
                  <a:lnTo>
                    <a:pt x="6112" y="4004"/>
                  </a:lnTo>
                  <a:lnTo>
                    <a:pt x="6088" y="4010"/>
                  </a:lnTo>
                  <a:lnTo>
                    <a:pt x="6066" y="4018"/>
                  </a:lnTo>
                  <a:lnTo>
                    <a:pt x="6046" y="4028"/>
                  </a:lnTo>
                  <a:lnTo>
                    <a:pt x="6026" y="4040"/>
                  </a:lnTo>
                  <a:lnTo>
                    <a:pt x="6008" y="4054"/>
                  </a:lnTo>
                  <a:lnTo>
                    <a:pt x="5990" y="4070"/>
                  </a:lnTo>
                  <a:lnTo>
                    <a:pt x="5974" y="4088"/>
                  </a:lnTo>
                  <a:lnTo>
                    <a:pt x="5960" y="4106"/>
                  </a:lnTo>
                  <a:lnTo>
                    <a:pt x="5948" y="4126"/>
                  </a:lnTo>
                  <a:lnTo>
                    <a:pt x="5938" y="4146"/>
                  </a:lnTo>
                  <a:lnTo>
                    <a:pt x="5930" y="4168"/>
                  </a:lnTo>
                  <a:lnTo>
                    <a:pt x="5924" y="4192"/>
                  </a:lnTo>
                  <a:lnTo>
                    <a:pt x="5922" y="4216"/>
                  </a:lnTo>
                  <a:lnTo>
                    <a:pt x="5920" y="4240"/>
                  </a:lnTo>
                  <a:lnTo>
                    <a:pt x="5920" y="4260"/>
                  </a:lnTo>
                  <a:lnTo>
                    <a:pt x="5924" y="4282"/>
                  </a:lnTo>
                  <a:lnTo>
                    <a:pt x="5928" y="4300"/>
                  </a:lnTo>
                  <a:lnTo>
                    <a:pt x="5934" y="4320"/>
                  </a:lnTo>
                  <a:lnTo>
                    <a:pt x="466" y="4320"/>
                  </a:lnTo>
                  <a:lnTo>
                    <a:pt x="472" y="4300"/>
                  </a:lnTo>
                  <a:lnTo>
                    <a:pt x="476" y="4282"/>
                  </a:lnTo>
                  <a:lnTo>
                    <a:pt x="480" y="4260"/>
                  </a:lnTo>
                  <a:lnTo>
                    <a:pt x="480" y="4240"/>
                  </a:lnTo>
                  <a:lnTo>
                    <a:pt x="478" y="4216"/>
                  </a:lnTo>
                  <a:lnTo>
                    <a:pt x="476" y="4192"/>
                  </a:lnTo>
                  <a:lnTo>
                    <a:pt x="470" y="4168"/>
                  </a:lnTo>
                  <a:lnTo>
                    <a:pt x="462" y="4146"/>
                  </a:lnTo>
                  <a:lnTo>
                    <a:pt x="452" y="4126"/>
                  </a:lnTo>
                  <a:lnTo>
                    <a:pt x="440" y="4106"/>
                  </a:lnTo>
                  <a:lnTo>
                    <a:pt x="426" y="4088"/>
                  </a:lnTo>
                  <a:lnTo>
                    <a:pt x="410" y="4070"/>
                  </a:lnTo>
                  <a:lnTo>
                    <a:pt x="392" y="4054"/>
                  </a:lnTo>
                  <a:lnTo>
                    <a:pt x="374" y="4040"/>
                  </a:lnTo>
                  <a:lnTo>
                    <a:pt x="354" y="4028"/>
                  </a:lnTo>
                  <a:lnTo>
                    <a:pt x="334" y="4018"/>
                  </a:lnTo>
                  <a:lnTo>
                    <a:pt x="312" y="4010"/>
                  </a:lnTo>
                  <a:lnTo>
                    <a:pt x="288" y="4004"/>
                  </a:lnTo>
                  <a:lnTo>
                    <a:pt x="264" y="4002"/>
                  </a:lnTo>
                  <a:lnTo>
                    <a:pt x="240" y="4000"/>
                  </a:lnTo>
                  <a:lnTo>
                    <a:pt x="220" y="4000"/>
                  </a:lnTo>
                  <a:lnTo>
                    <a:pt x="198" y="4004"/>
                  </a:lnTo>
                  <a:lnTo>
                    <a:pt x="180" y="4008"/>
                  </a:lnTo>
                  <a:lnTo>
                    <a:pt x="160" y="4014"/>
                  </a:lnTo>
                  <a:lnTo>
                    <a:pt x="160" y="466"/>
                  </a:lnTo>
                  <a:lnTo>
                    <a:pt x="180" y="472"/>
                  </a:lnTo>
                  <a:lnTo>
                    <a:pt x="198" y="476"/>
                  </a:lnTo>
                  <a:lnTo>
                    <a:pt x="220" y="480"/>
                  </a:lnTo>
                  <a:lnTo>
                    <a:pt x="240" y="480"/>
                  </a:lnTo>
                  <a:lnTo>
                    <a:pt x="264" y="478"/>
                  </a:lnTo>
                  <a:lnTo>
                    <a:pt x="288" y="476"/>
                  </a:lnTo>
                  <a:lnTo>
                    <a:pt x="312" y="470"/>
                  </a:lnTo>
                  <a:lnTo>
                    <a:pt x="334" y="462"/>
                  </a:lnTo>
                  <a:lnTo>
                    <a:pt x="354" y="452"/>
                  </a:lnTo>
                  <a:lnTo>
                    <a:pt x="374" y="440"/>
                  </a:lnTo>
                  <a:lnTo>
                    <a:pt x="392" y="426"/>
                  </a:lnTo>
                  <a:lnTo>
                    <a:pt x="410" y="410"/>
                  </a:lnTo>
                  <a:lnTo>
                    <a:pt x="426" y="392"/>
                  </a:lnTo>
                  <a:lnTo>
                    <a:pt x="440" y="374"/>
                  </a:lnTo>
                  <a:lnTo>
                    <a:pt x="452" y="354"/>
                  </a:lnTo>
                  <a:lnTo>
                    <a:pt x="462" y="334"/>
                  </a:lnTo>
                  <a:lnTo>
                    <a:pt x="470" y="312"/>
                  </a:lnTo>
                  <a:lnTo>
                    <a:pt x="476" y="288"/>
                  </a:lnTo>
                  <a:lnTo>
                    <a:pt x="478" y="264"/>
                  </a:lnTo>
                  <a:lnTo>
                    <a:pt x="480" y="240"/>
                  </a:lnTo>
                  <a:lnTo>
                    <a:pt x="480" y="220"/>
                  </a:lnTo>
                  <a:lnTo>
                    <a:pt x="476" y="198"/>
                  </a:lnTo>
                  <a:lnTo>
                    <a:pt x="472" y="180"/>
                  </a:lnTo>
                  <a:lnTo>
                    <a:pt x="466" y="160"/>
                  </a:lnTo>
                  <a:lnTo>
                    <a:pt x="5934" y="160"/>
                  </a:lnTo>
                  <a:lnTo>
                    <a:pt x="5928" y="180"/>
                  </a:lnTo>
                  <a:lnTo>
                    <a:pt x="5924" y="198"/>
                  </a:lnTo>
                  <a:lnTo>
                    <a:pt x="5920" y="220"/>
                  </a:lnTo>
                  <a:lnTo>
                    <a:pt x="5920" y="240"/>
                  </a:lnTo>
                  <a:lnTo>
                    <a:pt x="5922" y="264"/>
                  </a:lnTo>
                  <a:lnTo>
                    <a:pt x="5924" y="288"/>
                  </a:lnTo>
                  <a:lnTo>
                    <a:pt x="5930" y="312"/>
                  </a:lnTo>
                  <a:lnTo>
                    <a:pt x="5938" y="334"/>
                  </a:lnTo>
                  <a:lnTo>
                    <a:pt x="5948" y="354"/>
                  </a:lnTo>
                  <a:lnTo>
                    <a:pt x="5960" y="374"/>
                  </a:lnTo>
                  <a:lnTo>
                    <a:pt x="5974" y="392"/>
                  </a:lnTo>
                  <a:lnTo>
                    <a:pt x="5990" y="410"/>
                  </a:lnTo>
                  <a:lnTo>
                    <a:pt x="6008" y="426"/>
                  </a:lnTo>
                  <a:lnTo>
                    <a:pt x="6026" y="440"/>
                  </a:lnTo>
                  <a:lnTo>
                    <a:pt x="6046" y="452"/>
                  </a:lnTo>
                  <a:lnTo>
                    <a:pt x="6066" y="462"/>
                  </a:lnTo>
                  <a:lnTo>
                    <a:pt x="6088" y="470"/>
                  </a:lnTo>
                  <a:lnTo>
                    <a:pt x="6112" y="476"/>
                  </a:lnTo>
                  <a:lnTo>
                    <a:pt x="6136" y="478"/>
                  </a:lnTo>
                  <a:lnTo>
                    <a:pt x="6160" y="480"/>
                  </a:lnTo>
                  <a:lnTo>
                    <a:pt x="6180" y="480"/>
                  </a:lnTo>
                  <a:lnTo>
                    <a:pt x="6202" y="476"/>
                  </a:lnTo>
                  <a:lnTo>
                    <a:pt x="6220" y="472"/>
                  </a:lnTo>
                  <a:lnTo>
                    <a:pt x="6240" y="466"/>
                  </a:lnTo>
                  <a:lnTo>
                    <a:pt x="6240" y="4014"/>
                  </a:lnTo>
                  <a:lnTo>
                    <a:pt x="6220" y="4008"/>
                  </a:lnTo>
                  <a:lnTo>
                    <a:pt x="6202" y="4004"/>
                  </a:lnTo>
                  <a:lnTo>
                    <a:pt x="6180" y="4000"/>
                  </a:lnTo>
                  <a:lnTo>
                    <a:pt x="6160" y="4000"/>
                  </a:lnTo>
                  <a:close/>
                </a:path>
              </a:pathLst>
            </a:custGeom>
            <a:solidFill>
              <a:srgbClr val="0066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677" name="Freeform 5"/>
            <p:cNvSpPr>
              <a:spLocks noChangeAspect="1" noEditPoints="1"/>
            </p:cNvSpPr>
            <p:nvPr/>
          </p:nvSpPr>
          <p:spPr bwMode="auto">
            <a:xfrm>
              <a:off x="304" y="304"/>
              <a:ext cx="5792" cy="3872"/>
            </a:xfrm>
            <a:custGeom>
              <a:avLst/>
              <a:gdLst>
                <a:gd name="T0" fmla="*/ 308 w 5792"/>
                <a:gd name="T1" fmla="*/ 3850 h 3872"/>
                <a:gd name="T2" fmla="*/ 320 w 5792"/>
                <a:gd name="T3" fmla="*/ 3776 h 3872"/>
                <a:gd name="T4" fmla="*/ 310 w 5792"/>
                <a:gd name="T5" fmla="*/ 3710 h 3872"/>
                <a:gd name="T6" fmla="*/ 268 w 5792"/>
                <a:gd name="T7" fmla="*/ 3634 h 3872"/>
                <a:gd name="T8" fmla="*/ 202 w 5792"/>
                <a:gd name="T9" fmla="*/ 3580 h 3872"/>
                <a:gd name="T10" fmla="*/ 118 w 5792"/>
                <a:gd name="T11" fmla="*/ 3554 h 3872"/>
                <a:gd name="T12" fmla="*/ 58 w 5792"/>
                <a:gd name="T13" fmla="*/ 3556 h 3872"/>
                <a:gd name="T14" fmla="*/ 0 w 5792"/>
                <a:gd name="T15" fmla="*/ 300 h 3872"/>
                <a:gd name="T16" fmla="*/ 58 w 5792"/>
                <a:gd name="T17" fmla="*/ 316 h 3872"/>
                <a:gd name="T18" fmla="*/ 118 w 5792"/>
                <a:gd name="T19" fmla="*/ 318 h 3872"/>
                <a:gd name="T20" fmla="*/ 202 w 5792"/>
                <a:gd name="T21" fmla="*/ 292 h 3872"/>
                <a:gd name="T22" fmla="*/ 268 w 5792"/>
                <a:gd name="T23" fmla="*/ 238 h 3872"/>
                <a:gd name="T24" fmla="*/ 310 w 5792"/>
                <a:gd name="T25" fmla="*/ 162 h 3872"/>
                <a:gd name="T26" fmla="*/ 320 w 5792"/>
                <a:gd name="T27" fmla="*/ 96 h 3872"/>
                <a:gd name="T28" fmla="*/ 308 w 5792"/>
                <a:gd name="T29" fmla="*/ 22 h 3872"/>
                <a:gd name="T30" fmla="*/ 5484 w 5792"/>
                <a:gd name="T31" fmla="*/ 22 h 3872"/>
                <a:gd name="T32" fmla="*/ 5472 w 5792"/>
                <a:gd name="T33" fmla="*/ 96 h 3872"/>
                <a:gd name="T34" fmla="*/ 5482 w 5792"/>
                <a:gd name="T35" fmla="*/ 162 h 3872"/>
                <a:gd name="T36" fmla="*/ 5524 w 5792"/>
                <a:gd name="T37" fmla="*/ 238 h 3872"/>
                <a:gd name="T38" fmla="*/ 5590 w 5792"/>
                <a:gd name="T39" fmla="*/ 292 h 3872"/>
                <a:gd name="T40" fmla="*/ 5674 w 5792"/>
                <a:gd name="T41" fmla="*/ 318 h 3872"/>
                <a:gd name="T42" fmla="*/ 5734 w 5792"/>
                <a:gd name="T43" fmla="*/ 316 h 3872"/>
                <a:gd name="T44" fmla="*/ 5792 w 5792"/>
                <a:gd name="T45" fmla="*/ 3572 h 3872"/>
                <a:gd name="T46" fmla="*/ 5734 w 5792"/>
                <a:gd name="T47" fmla="*/ 3556 h 3872"/>
                <a:gd name="T48" fmla="*/ 5674 w 5792"/>
                <a:gd name="T49" fmla="*/ 3554 h 3872"/>
                <a:gd name="T50" fmla="*/ 5590 w 5792"/>
                <a:gd name="T51" fmla="*/ 3580 h 3872"/>
                <a:gd name="T52" fmla="*/ 5524 w 5792"/>
                <a:gd name="T53" fmla="*/ 3634 h 3872"/>
                <a:gd name="T54" fmla="*/ 5482 w 5792"/>
                <a:gd name="T55" fmla="*/ 3710 h 3872"/>
                <a:gd name="T56" fmla="*/ 5472 w 5792"/>
                <a:gd name="T57" fmla="*/ 3776 h 3872"/>
                <a:gd name="T58" fmla="*/ 5484 w 5792"/>
                <a:gd name="T59" fmla="*/ 3850 h 3872"/>
                <a:gd name="T60" fmla="*/ 5448 w 5792"/>
                <a:gd name="T61" fmla="*/ 3840 h 3872"/>
                <a:gd name="T62" fmla="*/ 5440 w 5792"/>
                <a:gd name="T63" fmla="*/ 3776 h 3872"/>
                <a:gd name="T64" fmla="*/ 5460 w 5792"/>
                <a:gd name="T65" fmla="*/ 3676 h 3872"/>
                <a:gd name="T66" fmla="*/ 5516 w 5792"/>
                <a:gd name="T67" fmla="*/ 3596 h 3872"/>
                <a:gd name="T68" fmla="*/ 5596 w 5792"/>
                <a:gd name="T69" fmla="*/ 3540 h 3872"/>
                <a:gd name="T70" fmla="*/ 5696 w 5792"/>
                <a:gd name="T71" fmla="*/ 3520 h 3872"/>
                <a:gd name="T72" fmla="*/ 5760 w 5792"/>
                <a:gd name="T73" fmla="*/ 344 h 3872"/>
                <a:gd name="T74" fmla="*/ 5696 w 5792"/>
                <a:gd name="T75" fmla="*/ 352 h 3872"/>
                <a:gd name="T76" fmla="*/ 5596 w 5792"/>
                <a:gd name="T77" fmla="*/ 332 h 3872"/>
                <a:gd name="T78" fmla="*/ 5516 w 5792"/>
                <a:gd name="T79" fmla="*/ 276 h 3872"/>
                <a:gd name="T80" fmla="*/ 5460 w 5792"/>
                <a:gd name="T81" fmla="*/ 196 h 3872"/>
                <a:gd name="T82" fmla="*/ 5440 w 5792"/>
                <a:gd name="T83" fmla="*/ 96 h 3872"/>
                <a:gd name="T84" fmla="*/ 344 w 5792"/>
                <a:gd name="T85" fmla="*/ 32 h 3872"/>
                <a:gd name="T86" fmla="*/ 352 w 5792"/>
                <a:gd name="T87" fmla="*/ 96 h 3872"/>
                <a:gd name="T88" fmla="*/ 332 w 5792"/>
                <a:gd name="T89" fmla="*/ 196 h 3872"/>
                <a:gd name="T90" fmla="*/ 276 w 5792"/>
                <a:gd name="T91" fmla="*/ 276 h 3872"/>
                <a:gd name="T92" fmla="*/ 196 w 5792"/>
                <a:gd name="T93" fmla="*/ 332 h 3872"/>
                <a:gd name="T94" fmla="*/ 96 w 5792"/>
                <a:gd name="T95" fmla="*/ 352 h 3872"/>
                <a:gd name="T96" fmla="*/ 32 w 5792"/>
                <a:gd name="T97" fmla="*/ 3528 h 3872"/>
                <a:gd name="T98" fmla="*/ 96 w 5792"/>
                <a:gd name="T99" fmla="*/ 3520 h 3872"/>
                <a:gd name="T100" fmla="*/ 196 w 5792"/>
                <a:gd name="T101" fmla="*/ 3540 h 3872"/>
                <a:gd name="T102" fmla="*/ 276 w 5792"/>
                <a:gd name="T103" fmla="*/ 3596 h 3872"/>
                <a:gd name="T104" fmla="*/ 332 w 5792"/>
                <a:gd name="T105" fmla="*/ 3676 h 3872"/>
                <a:gd name="T106" fmla="*/ 352 w 5792"/>
                <a:gd name="T107" fmla="*/ 3776 h 3872"/>
                <a:gd name="T108" fmla="*/ 344 w 5792"/>
                <a:gd name="T109" fmla="*/ 3840 h 387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5792"/>
                <a:gd name="T166" fmla="*/ 0 h 3872"/>
                <a:gd name="T167" fmla="*/ 5792 w 5792"/>
                <a:gd name="T168" fmla="*/ 3872 h 3872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5792" h="3872">
                  <a:moveTo>
                    <a:pt x="5492" y="3872"/>
                  </a:moveTo>
                  <a:lnTo>
                    <a:pt x="300" y="3872"/>
                  </a:lnTo>
                  <a:lnTo>
                    <a:pt x="308" y="3850"/>
                  </a:lnTo>
                  <a:lnTo>
                    <a:pt x="312" y="3832"/>
                  </a:lnTo>
                  <a:lnTo>
                    <a:pt x="316" y="3814"/>
                  </a:lnTo>
                  <a:lnTo>
                    <a:pt x="320" y="3796"/>
                  </a:lnTo>
                  <a:lnTo>
                    <a:pt x="320" y="3776"/>
                  </a:lnTo>
                  <a:lnTo>
                    <a:pt x="318" y="3754"/>
                  </a:lnTo>
                  <a:lnTo>
                    <a:pt x="316" y="3730"/>
                  </a:lnTo>
                  <a:lnTo>
                    <a:pt x="310" y="3710"/>
                  </a:lnTo>
                  <a:lnTo>
                    <a:pt x="302" y="3688"/>
                  </a:lnTo>
                  <a:lnTo>
                    <a:pt x="292" y="3670"/>
                  </a:lnTo>
                  <a:lnTo>
                    <a:pt x="282" y="3650"/>
                  </a:lnTo>
                  <a:lnTo>
                    <a:pt x="268" y="3634"/>
                  </a:lnTo>
                  <a:lnTo>
                    <a:pt x="254" y="3618"/>
                  </a:lnTo>
                  <a:lnTo>
                    <a:pt x="238" y="3604"/>
                  </a:lnTo>
                  <a:lnTo>
                    <a:pt x="222" y="3590"/>
                  </a:lnTo>
                  <a:lnTo>
                    <a:pt x="202" y="3580"/>
                  </a:lnTo>
                  <a:lnTo>
                    <a:pt x="184" y="3570"/>
                  </a:lnTo>
                  <a:lnTo>
                    <a:pt x="162" y="3562"/>
                  </a:lnTo>
                  <a:lnTo>
                    <a:pt x="142" y="3556"/>
                  </a:lnTo>
                  <a:lnTo>
                    <a:pt x="118" y="3554"/>
                  </a:lnTo>
                  <a:lnTo>
                    <a:pt x="96" y="3552"/>
                  </a:lnTo>
                  <a:lnTo>
                    <a:pt x="76" y="3552"/>
                  </a:lnTo>
                  <a:lnTo>
                    <a:pt x="58" y="3556"/>
                  </a:lnTo>
                  <a:lnTo>
                    <a:pt x="40" y="3560"/>
                  </a:lnTo>
                  <a:lnTo>
                    <a:pt x="22" y="3564"/>
                  </a:lnTo>
                  <a:lnTo>
                    <a:pt x="0" y="3572"/>
                  </a:lnTo>
                  <a:lnTo>
                    <a:pt x="0" y="300"/>
                  </a:lnTo>
                  <a:lnTo>
                    <a:pt x="22" y="308"/>
                  </a:lnTo>
                  <a:lnTo>
                    <a:pt x="40" y="312"/>
                  </a:lnTo>
                  <a:lnTo>
                    <a:pt x="58" y="316"/>
                  </a:lnTo>
                  <a:lnTo>
                    <a:pt x="76" y="320"/>
                  </a:lnTo>
                  <a:lnTo>
                    <a:pt x="96" y="320"/>
                  </a:lnTo>
                  <a:lnTo>
                    <a:pt x="118" y="318"/>
                  </a:lnTo>
                  <a:lnTo>
                    <a:pt x="142" y="316"/>
                  </a:lnTo>
                  <a:lnTo>
                    <a:pt x="162" y="310"/>
                  </a:lnTo>
                  <a:lnTo>
                    <a:pt x="184" y="302"/>
                  </a:lnTo>
                  <a:lnTo>
                    <a:pt x="202" y="292"/>
                  </a:lnTo>
                  <a:lnTo>
                    <a:pt x="222" y="282"/>
                  </a:lnTo>
                  <a:lnTo>
                    <a:pt x="238" y="268"/>
                  </a:lnTo>
                  <a:lnTo>
                    <a:pt x="254" y="254"/>
                  </a:lnTo>
                  <a:lnTo>
                    <a:pt x="268" y="238"/>
                  </a:lnTo>
                  <a:lnTo>
                    <a:pt x="282" y="222"/>
                  </a:lnTo>
                  <a:lnTo>
                    <a:pt x="292" y="202"/>
                  </a:lnTo>
                  <a:lnTo>
                    <a:pt x="302" y="184"/>
                  </a:lnTo>
                  <a:lnTo>
                    <a:pt x="310" y="162"/>
                  </a:lnTo>
                  <a:lnTo>
                    <a:pt x="316" y="142"/>
                  </a:lnTo>
                  <a:lnTo>
                    <a:pt x="318" y="118"/>
                  </a:lnTo>
                  <a:lnTo>
                    <a:pt x="320" y="96"/>
                  </a:lnTo>
                  <a:lnTo>
                    <a:pt x="320" y="76"/>
                  </a:lnTo>
                  <a:lnTo>
                    <a:pt x="316" y="58"/>
                  </a:lnTo>
                  <a:lnTo>
                    <a:pt x="312" y="40"/>
                  </a:lnTo>
                  <a:lnTo>
                    <a:pt x="308" y="22"/>
                  </a:lnTo>
                  <a:lnTo>
                    <a:pt x="300" y="0"/>
                  </a:lnTo>
                  <a:lnTo>
                    <a:pt x="5492" y="0"/>
                  </a:lnTo>
                  <a:lnTo>
                    <a:pt x="5484" y="22"/>
                  </a:lnTo>
                  <a:lnTo>
                    <a:pt x="5480" y="40"/>
                  </a:lnTo>
                  <a:lnTo>
                    <a:pt x="5476" y="58"/>
                  </a:lnTo>
                  <a:lnTo>
                    <a:pt x="5472" y="76"/>
                  </a:lnTo>
                  <a:lnTo>
                    <a:pt x="5472" y="96"/>
                  </a:lnTo>
                  <a:lnTo>
                    <a:pt x="5474" y="118"/>
                  </a:lnTo>
                  <a:lnTo>
                    <a:pt x="5476" y="142"/>
                  </a:lnTo>
                  <a:lnTo>
                    <a:pt x="5482" y="162"/>
                  </a:lnTo>
                  <a:lnTo>
                    <a:pt x="5490" y="184"/>
                  </a:lnTo>
                  <a:lnTo>
                    <a:pt x="5500" y="202"/>
                  </a:lnTo>
                  <a:lnTo>
                    <a:pt x="5510" y="222"/>
                  </a:lnTo>
                  <a:lnTo>
                    <a:pt x="5524" y="238"/>
                  </a:lnTo>
                  <a:lnTo>
                    <a:pt x="5538" y="254"/>
                  </a:lnTo>
                  <a:lnTo>
                    <a:pt x="5554" y="268"/>
                  </a:lnTo>
                  <a:lnTo>
                    <a:pt x="5570" y="282"/>
                  </a:lnTo>
                  <a:lnTo>
                    <a:pt x="5590" y="292"/>
                  </a:lnTo>
                  <a:lnTo>
                    <a:pt x="5608" y="302"/>
                  </a:lnTo>
                  <a:lnTo>
                    <a:pt x="5630" y="310"/>
                  </a:lnTo>
                  <a:lnTo>
                    <a:pt x="5650" y="316"/>
                  </a:lnTo>
                  <a:lnTo>
                    <a:pt x="5674" y="318"/>
                  </a:lnTo>
                  <a:lnTo>
                    <a:pt x="5696" y="320"/>
                  </a:lnTo>
                  <a:lnTo>
                    <a:pt x="5716" y="320"/>
                  </a:lnTo>
                  <a:lnTo>
                    <a:pt x="5734" y="316"/>
                  </a:lnTo>
                  <a:lnTo>
                    <a:pt x="5752" y="312"/>
                  </a:lnTo>
                  <a:lnTo>
                    <a:pt x="5770" y="308"/>
                  </a:lnTo>
                  <a:lnTo>
                    <a:pt x="5792" y="300"/>
                  </a:lnTo>
                  <a:lnTo>
                    <a:pt x="5792" y="3572"/>
                  </a:lnTo>
                  <a:lnTo>
                    <a:pt x="5770" y="3564"/>
                  </a:lnTo>
                  <a:lnTo>
                    <a:pt x="5752" y="3560"/>
                  </a:lnTo>
                  <a:lnTo>
                    <a:pt x="5734" y="3556"/>
                  </a:lnTo>
                  <a:lnTo>
                    <a:pt x="5716" y="3552"/>
                  </a:lnTo>
                  <a:lnTo>
                    <a:pt x="5696" y="3552"/>
                  </a:lnTo>
                  <a:lnTo>
                    <a:pt x="5674" y="3554"/>
                  </a:lnTo>
                  <a:lnTo>
                    <a:pt x="5650" y="3556"/>
                  </a:lnTo>
                  <a:lnTo>
                    <a:pt x="5630" y="3562"/>
                  </a:lnTo>
                  <a:lnTo>
                    <a:pt x="5608" y="3570"/>
                  </a:lnTo>
                  <a:lnTo>
                    <a:pt x="5590" y="3580"/>
                  </a:lnTo>
                  <a:lnTo>
                    <a:pt x="5570" y="3590"/>
                  </a:lnTo>
                  <a:lnTo>
                    <a:pt x="5554" y="3604"/>
                  </a:lnTo>
                  <a:lnTo>
                    <a:pt x="5538" y="3618"/>
                  </a:lnTo>
                  <a:lnTo>
                    <a:pt x="5524" y="3634"/>
                  </a:lnTo>
                  <a:lnTo>
                    <a:pt x="5510" y="3650"/>
                  </a:lnTo>
                  <a:lnTo>
                    <a:pt x="5500" y="3670"/>
                  </a:lnTo>
                  <a:lnTo>
                    <a:pt x="5490" y="3688"/>
                  </a:lnTo>
                  <a:lnTo>
                    <a:pt x="5482" y="3710"/>
                  </a:lnTo>
                  <a:lnTo>
                    <a:pt x="5476" y="3730"/>
                  </a:lnTo>
                  <a:lnTo>
                    <a:pt x="5474" y="3754"/>
                  </a:lnTo>
                  <a:lnTo>
                    <a:pt x="5472" y="3776"/>
                  </a:lnTo>
                  <a:lnTo>
                    <a:pt x="5472" y="3796"/>
                  </a:lnTo>
                  <a:lnTo>
                    <a:pt x="5476" y="3814"/>
                  </a:lnTo>
                  <a:lnTo>
                    <a:pt x="5480" y="3832"/>
                  </a:lnTo>
                  <a:lnTo>
                    <a:pt x="5484" y="3850"/>
                  </a:lnTo>
                  <a:lnTo>
                    <a:pt x="5492" y="3872"/>
                  </a:lnTo>
                  <a:close/>
                  <a:moveTo>
                    <a:pt x="344" y="3840"/>
                  </a:moveTo>
                  <a:lnTo>
                    <a:pt x="5448" y="3840"/>
                  </a:lnTo>
                  <a:lnTo>
                    <a:pt x="5442" y="3808"/>
                  </a:lnTo>
                  <a:lnTo>
                    <a:pt x="5440" y="3776"/>
                  </a:lnTo>
                  <a:lnTo>
                    <a:pt x="5442" y="3750"/>
                  </a:lnTo>
                  <a:lnTo>
                    <a:pt x="5446" y="3724"/>
                  </a:lnTo>
                  <a:lnTo>
                    <a:pt x="5452" y="3700"/>
                  </a:lnTo>
                  <a:lnTo>
                    <a:pt x="5460" y="3676"/>
                  </a:lnTo>
                  <a:lnTo>
                    <a:pt x="5470" y="3654"/>
                  </a:lnTo>
                  <a:lnTo>
                    <a:pt x="5484" y="3632"/>
                  </a:lnTo>
                  <a:lnTo>
                    <a:pt x="5498" y="3614"/>
                  </a:lnTo>
                  <a:lnTo>
                    <a:pt x="5516" y="3596"/>
                  </a:lnTo>
                  <a:lnTo>
                    <a:pt x="5534" y="3578"/>
                  </a:lnTo>
                  <a:lnTo>
                    <a:pt x="5552" y="3564"/>
                  </a:lnTo>
                  <a:lnTo>
                    <a:pt x="5574" y="3550"/>
                  </a:lnTo>
                  <a:lnTo>
                    <a:pt x="5596" y="3540"/>
                  </a:lnTo>
                  <a:lnTo>
                    <a:pt x="5620" y="3532"/>
                  </a:lnTo>
                  <a:lnTo>
                    <a:pt x="5644" y="3526"/>
                  </a:lnTo>
                  <a:lnTo>
                    <a:pt x="5670" y="3522"/>
                  </a:lnTo>
                  <a:lnTo>
                    <a:pt x="5696" y="3520"/>
                  </a:lnTo>
                  <a:lnTo>
                    <a:pt x="5728" y="3522"/>
                  </a:lnTo>
                  <a:lnTo>
                    <a:pt x="5760" y="3528"/>
                  </a:lnTo>
                  <a:lnTo>
                    <a:pt x="5760" y="344"/>
                  </a:lnTo>
                  <a:lnTo>
                    <a:pt x="5728" y="350"/>
                  </a:lnTo>
                  <a:lnTo>
                    <a:pt x="5696" y="352"/>
                  </a:lnTo>
                  <a:lnTo>
                    <a:pt x="5670" y="350"/>
                  </a:lnTo>
                  <a:lnTo>
                    <a:pt x="5644" y="346"/>
                  </a:lnTo>
                  <a:lnTo>
                    <a:pt x="5620" y="340"/>
                  </a:lnTo>
                  <a:lnTo>
                    <a:pt x="5596" y="332"/>
                  </a:lnTo>
                  <a:lnTo>
                    <a:pt x="5574" y="322"/>
                  </a:lnTo>
                  <a:lnTo>
                    <a:pt x="5552" y="308"/>
                  </a:lnTo>
                  <a:lnTo>
                    <a:pt x="5534" y="294"/>
                  </a:lnTo>
                  <a:lnTo>
                    <a:pt x="5516" y="276"/>
                  </a:lnTo>
                  <a:lnTo>
                    <a:pt x="5498" y="258"/>
                  </a:lnTo>
                  <a:lnTo>
                    <a:pt x="5484" y="240"/>
                  </a:lnTo>
                  <a:lnTo>
                    <a:pt x="5470" y="218"/>
                  </a:lnTo>
                  <a:lnTo>
                    <a:pt x="5460" y="196"/>
                  </a:lnTo>
                  <a:lnTo>
                    <a:pt x="5452" y="172"/>
                  </a:lnTo>
                  <a:lnTo>
                    <a:pt x="5446" y="148"/>
                  </a:lnTo>
                  <a:lnTo>
                    <a:pt x="5442" y="122"/>
                  </a:lnTo>
                  <a:lnTo>
                    <a:pt x="5440" y="96"/>
                  </a:lnTo>
                  <a:lnTo>
                    <a:pt x="5442" y="64"/>
                  </a:lnTo>
                  <a:lnTo>
                    <a:pt x="5448" y="32"/>
                  </a:lnTo>
                  <a:lnTo>
                    <a:pt x="344" y="32"/>
                  </a:lnTo>
                  <a:lnTo>
                    <a:pt x="350" y="64"/>
                  </a:lnTo>
                  <a:lnTo>
                    <a:pt x="352" y="96"/>
                  </a:lnTo>
                  <a:lnTo>
                    <a:pt x="350" y="122"/>
                  </a:lnTo>
                  <a:lnTo>
                    <a:pt x="346" y="148"/>
                  </a:lnTo>
                  <a:lnTo>
                    <a:pt x="340" y="172"/>
                  </a:lnTo>
                  <a:lnTo>
                    <a:pt x="332" y="196"/>
                  </a:lnTo>
                  <a:lnTo>
                    <a:pt x="322" y="218"/>
                  </a:lnTo>
                  <a:lnTo>
                    <a:pt x="308" y="240"/>
                  </a:lnTo>
                  <a:lnTo>
                    <a:pt x="294" y="258"/>
                  </a:lnTo>
                  <a:lnTo>
                    <a:pt x="276" y="276"/>
                  </a:lnTo>
                  <a:lnTo>
                    <a:pt x="258" y="294"/>
                  </a:lnTo>
                  <a:lnTo>
                    <a:pt x="240" y="308"/>
                  </a:lnTo>
                  <a:lnTo>
                    <a:pt x="218" y="322"/>
                  </a:lnTo>
                  <a:lnTo>
                    <a:pt x="196" y="332"/>
                  </a:lnTo>
                  <a:lnTo>
                    <a:pt x="172" y="340"/>
                  </a:lnTo>
                  <a:lnTo>
                    <a:pt x="148" y="346"/>
                  </a:lnTo>
                  <a:lnTo>
                    <a:pt x="122" y="350"/>
                  </a:lnTo>
                  <a:lnTo>
                    <a:pt x="96" y="352"/>
                  </a:lnTo>
                  <a:lnTo>
                    <a:pt x="64" y="350"/>
                  </a:lnTo>
                  <a:lnTo>
                    <a:pt x="32" y="344"/>
                  </a:lnTo>
                  <a:lnTo>
                    <a:pt x="32" y="3528"/>
                  </a:lnTo>
                  <a:lnTo>
                    <a:pt x="64" y="3522"/>
                  </a:lnTo>
                  <a:lnTo>
                    <a:pt x="96" y="3520"/>
                  </a:lnTo>
                  <a:lnTo>
                    <a:pt x="122" y="3522"/>
                  </a:lnTo>
                  <a:lnTo>
                    <a:pt x="148" y="3526"/>
                  </a:lnTo>
                  <a:lnTo>
                    <a:pt x="172" y="3532"/>
                  </a:lnTo>
                  <a:lnTo>
                    <a:pt x="196" y="3540"/>
                  </a:lnTo>
                  <a:lnTo>
                    <a:pt x="218" y="3550"/>
                  </a:lnTo>
                  <a:lnTo>
                    <a:pt x="240" y="3564"/>
                  </a:lnTo>
                  <a:lnTo>
                    <a:pt x="258" y="3578"/>
                  </a:lnTo>
                  <a:lnTo>
                    <a:pt x="276" y="3596"/>
                  </a:lnTo>
                  <a:lnTo>
                    <a:pt x="294" y="3614"/>
                  </a:lnTo>
                  <a:lnTo>
                    <a:pt x="308" y="3632"/>
                  </a:lnTo>
                  <a:lnTo>
                    <a:pt x="322" y="3654"/>
                  </a:lnTo>
                  <a:lnTo>
                    <a:pt x="332" y="3676"/>
                  </a:lnTo>
                  <a:lnTo>
                    <a:pt x="340" y="3700"/>
                  </a:lnTo>
                  <a:lnTo>
                    <a:pt x="346" y="3724"/>
                  </a:lnTo>
                  <a:lnTo>
                    <a:pt x="350" y="3750"/>
                  </a:lnTo>
                  <a:lnTo>
                    <a:pt x="352" y="3776"/>
                  </a:lnTo>
                  <a:lnTo>
                    <a:pt x="350" y="3808"/>
                  </a:lnTo>
                  <a:lnTo>
                    <a:pt x="344" y="3840"/>
                  </a:lnTo>
                  <a:close/>
                </a:path>
              </a:pathLst>
            </a:custGeom>
            <a:solidFill>
              <a:srgbClr val="006699"/>
            </a:solidFill>
            <a:ln w="12700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8675" name="Прямоугольник 4"/>
          <p:cNvSpPr>
            <a:spLocks noChangeArrowheads="1"/>
          </p:cNvSpPr>
          <p:nvPr/>
        </p:nvSpPr>
        <p:spPr bwMode="auto">
          <a:xfrm>
            <a:off x="838200" y="609600"/>
            <a:ext cx="7696200" cy="3108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3600" b="1" i="1" dirty="0">
                <a:solidFill>
                  <a:srgbClr val="008000"/>
                </a:solidFill>
              </a:rPr>
              <a:t>	</a:t>
            </a:r>
            <a:r>
              <a:rPr lang="ru-RU" sz="3600" b="1" i="1" dirty="0" smtClean="0">
                <a:solidFill>
                  <a:srgbClr val="008000"/>
                </a:solidFill>
              </a:rPr>
              <a:t>             Задача №3 </a:t>
            </a:r>
          </a:p>
          <a:p>
            <a:r>
              <a:rPr lang="uk-UA" sz="2400" b="1" dirty="0" smtClean="0"/>
              <a:t>Накресліть траєкторію руху відносно землі: </a:t>
            </a:r>
          </a:p>
          <a:p>
            <a:r>
              <a:rPr lang="uk-UA" sz="2400" b="1" dirty="0"/>
              <a:t> </a:t>
            </a:r>
            <a:r>
              <a:rPr lang="uk-UA" sz="2400" b="1" dirty="0" smtClean="0"/>
              <a:t>   а) кабіни ліфта;</a:t>
            </a:r>
          </a:p>
          <a:p>
            <a:pPr marL="514350" indent="-514350"/>
            <a:r>
              <a:rPr lang="uk-UA" sz="2400" b="1" dirty="0" smtClean="0"/>
              <a:t>    б) кінця стрілки годинника на вежі;</a:t>
            </a:r>
          </a:p>
          <a:p>
            <a:pPr marL="514350" indent="-514350"/>
            <a:r>
              <a:rPr lang="uk-UA" sz="2400" b="1" dirty="0" smtClean="0"/>
              <a:t>    в) ручки на дверях.</a:t>
            </a:r>
          </a:p>
          <a:p>
            <a:pPr marL="514350" indent="-514350"/>
            <a:endParaRPr lang="ru-RU" sz="3200" b="1" dirty="0" smtClean="0"/>
          </a:p>
          <a:p>
            <a:endParaRPr lang="ru-RU" sz="3200" b="1" dirty="0"/>
          </a:p>
        </p:txBody>
      </p:sp>
      <p:pic>
        <p:nvPicPr>
          <p:cNvPr id="39938" name="Picture 2" descr="http://microstocker.com.ua/upload/image/fotos/big/dda330a68201043fafc7a5331fb5b59d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77207" y="2895600"/>
            <a:ext cx="2609850" cy="2864470"/>
          </a:xfrm>
          <a:prstGeom prst="rect">
            <a:avLst/>
          </a:prstGeom>
          <a:noFill/>
        </p:spPr>
      </p:pic>
      <p:pic>
        <p:nvPicPr>
          <p:cNvPr id="39940" name="Picture 4" descr="http://dveri-legion.com.ua/content/mambo/vhodnie-dveri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00799" y="2542037"/>
            <a:ext cx="2085975" cy="3218033"/>
          </a:xfrm>
          <a:prstGeom prst="rect">
            <a:avLst/>
          </a:prstGeom>
          <a:noFill/>
        </p:spPr>
      </p:pic>
      <p:pic>
        <p:nvPicPr>
          <p:cNvPr id="39942" name="Picture 6" descr="https://upload.wikimedia.org/wikipedia/commons/e/ef/Houses_Of_Parliament_Clock_Tower_%28Big_Ben%2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52825" y="3099110"/>
            <a:ext cx="2847975" cy="24574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"/>
          <p:cNvGrpSpPr>
            <a:grpSpLocks noChangeAspect="1"/>
          </p:cNvGrpSpPr>
          <p:nvPr/>
        </p:nvGrpSpPr>
        <p:grpSpPr bwMode="auto">
          <a:xfrm>
            <a:off x="123825" y="93663"/>
            <a:ext cx="8893175" cy="6670675"/>
            <a:chOff x="0" y="0"/>
            <a:chExt cx="6400" cy="4480"/>
          </a:xfrm>
        </p:grpSpPr>
        <p:sp>
          <p:nvSpPr>
            <p:cNvPr id="24592" name="Freeform 4"/>
            <p:cNvSpPr>
              <a:spLocks noChangeAspect="1" noEditPoints="1"/>
            </p:cNvSpPr>
            <p:nvPr/>
          </p:nvSpPr>
          <p:spPr bwMode="auto">
            <a:xfrm>
              <a:off x="0" y="0"/>
              <a:ext cx="6400" cy="4480"/>
            </a:xfrm>
            <a:custGeom>
              <a:avLst/>
              <a:gdLst>
                <a:gd name="T0" fmla="*/ 0 w 6400"/>
                <a:gd name="T1" fmla="*/ 4480 h 4480"/>
                <a:gd name="T2" fmla="*/ 6400 w 6400"/>
                <a:gd name="T3" fmla="*/ 0 h 4480"/>
                <a:gd name="T4" fmla="*/ 6160 w 6400"/>
                <a:gd name="T5" fmla="*/ 4000 h 4480"/>
                <a:gd name="T6" fmla="*/ 6136 w 6400"/>
                <a:gd name="T7" fmla="*/ 4002 h 4480"/>
                <a:gd name="T8" fmla="*/ 6088 w 6400"/>
                <a:gd name="T9" fmla="*/ 4010 h 4480"/>
                <a:gd name="T10" fmla="*/ 6046 w 6400"/>
                <a:gd name="T11" fmla="*/ 4028 h 4480"/>
                <a:gd name="T12" fmla="*/ 6008 w 6400"/>
                <a:gd name="T13" fmla="*/ 4054 h 4480"/>
                <a:gd name="T14" fmla="*/ 5974 w 6400"/>
                <a:gd name="T15" fmla="*/ 4088 h 4480"/>
                <a:gd name="T16" fmla="*/ 5948 w 6400"/>
                <a:gd name="T17" fmla="*/ 4126 h 4480"/>
                <a:gd name="T18" fmla="*/ 5930 w 6400"/>
                <a:gd name="T19" fmla="*/ 4168 h 4480"/>
                <a:gd name="T20" fmla="*/ 5922 w 6400"/>
                <a:gd name="T21" fmla="*/ 4216 h 4480"/>
                <a:gd name="T22" fmla="*/ 5920 w 6400"/>
                <a:gd name="T23" fmla="*/ 4240 h 4480"/>
                <a:gd name="T24" fmla="*/ 5924 w 6400"/>
                <a:gd name="T25" fmla="*/ 4282 h 4480"/>
                <a:gd name="T26" fmla="*/ 5934 w 6400"/>
                <a:gd name="T27" fmla="*/ 4320 h 4480"/>
                <a:gd name="T28" fmla="*/ 466 w 6400"/>
                <a:gd name="T29" fmla="*/ 4320 h 4480"/>
                <a:gd name="T30" fmla="*/ 476 w 6400"/>
                <a:gd name="T31" fmla="*/ 4282 h 4480"/>
                <a:gd name="T32" fmla="*/ 480 w 6400"/>
                <a:gd name="T33" fmla="*/ 4240 h 4480"/>
                <a:gd name="T34" fmla="*/ 478 w 6400"/>
                <a:gd name="T35" fmla="*/ 4216 h 4480"/>
                <a:gd name="T36" fmla="*/ 470 w 6400"/>
                <a:gd name="T37" fmla="*/ 4168 h 4480"/>
                <a:gd name="T38" fmla="*/ 452 w 6400"/>
                <a:gd name="T39" fmla="*/ 4126 h 4480"/>
                <a:gd name="T40" fmla="*/ 426 w 6400"/>
                <a:gd name="T41" fmla="*/ 4088 h 4480"/>
                <a:gd name="T42" fmla="*/ 392 w 6400"/>
                <a:gd name="T43" fmla="*/ 4054 h 4480"/>
                <a:gd name="T44" fmla="*/ 354 w 6400"/>
                <a:gd name="T45" fmla="*/ 4028 h 4480"/>
                <a:gd name="T46" fmla="*/ 312 w 6400"/>
                <a:gd name="T47" fmla="*/ 4010 h 4480"/>
                <a:gd name="T48" fmla="*/ 264 w 6400"/>
                <a:gd name="T49" fmla="*/ 4002 h 4480"/>
                <a:gd name="T50" fmla="*/ 240 w 6400"/>
                <a:gd name="T51" fmla="*/ 4000 h 4480"/>
                <a:gd name="T52" fmla="*/ 198 w 6400"/>
                <a:gd name="T53" fmla="*/ 4004 h 4480"/>
                <a:gd name="T54" fmla="*/ 160 w 6400"/>
                <a:gd name="T55" fmla="*/ 4014 h 4480"/>
                <a:gd name="T56" fmla="*/ 160 w 6400"/>
                <a:gd name="T57" fmla="*/ 466 h 4480"/>
                <a:gd name="T58" fmla="*/ 198 w 6400"/>
                <a:gd name="T59" fmla="*/ 476 h 4480"/>
                <a:gd name="T60" fmla="*/ 240 w 6400"/>
                <a:gd name="T61" fmla="*/ 480 h 4480"/>
                <a:gd name="T62" fmla="*/ 264 w 6400"/>
                <a:gd name="T63" fmla="*/ 478 h 4480"/>
                <a:gd name="T64" fmla="*/ 312 w 6400"/>
                <a:gd name="T65" fmla="*/ 470 h 4480"/>
                <a:gd name="T66" fmla="*/ 354 w 6400"/>
                <a:gd name="T67" fmla="*/ 452 h 4480"/>
                <a:gd name="T68" fmla="*/ 392 w 6400"/>
                <a:gd name="T69" fmla="*/ 426 h 4480"/>
                <a:gd name="T70" fmla="*/ 426 w 6400"/>
                <a:gd name="T71" fmla="*/ 392 h 4480"/>
                <a:gd name="T72" fmla="*/ 452 w 6400"/>
                <a:gd name="T73" fmla="*/ 354 h 4480"/>
                <a:gd name="T74" fmla="*/ 470 w 6400"/>
                <a:gd name="T75" fmla="*/ 312 h 4480"/>
                <a:gd name="T76" fmla="*/ 478 w 6400"/>
                <a:gd name="T77" fmla="*/ 264 h 4480"/>
                <a:gd name="T78" fmla="*/ 480 w 6400"/>
                <a:gd name="T79" fmla="*/ 240 h 4480"/>
                <a:gd name="T80" fmla="*/ 476 w 6400"/>
                <a:gd name="T81" fmla="*/ 198 h 4480"/>
                <a:gd name="T82" fmla="*/ 466 w 6400"/>
                <a:gd name="T83" fmla="*/ 160 h 4480"/>
                <a:gd name="T84" fmla="*/ 5934 w 6400"/>
                <a:gd name="T85" fmla="*/ 160 h 4480"/>
                <a:gd name="T86" fmla="*/ 5924 w 6400"/>
                <a:gd name="T87" fmla="*/ 198 h 4480"/>
                <a:gd name="T88" fmla="*/ 5920 w 6400"/>
                <a:gd name="T89" fmla="*/ 240 h 4480"/>
                <a:gd name="T90" fmla="*/ 5922 w 6400"/>
                <a:gd name="T91" fmla="*/ 264 h 4480"/>
                <a:gd name="T92" fmla="*/ 5930 w 6400"/>
                <a:gd name="T93" fmla="*/ 312 h 4480"/>
                <a:gd name="T94" fmla="*/ 5948 w 6400"/>
                <a:gd name="T95" fmla="*/ 354 h 4480"/>
                <a:gd name="T96" fmla="*/ 5974 w 6400"/>
                <a:gd name="T97" fmla="*/ 392 h 4480"/>
                <a:gd name="T98" fmla="*/ 6008 w 6400"/>
                <a:gd name="T99" fmla="*/ 426 h 4480"/>
                <a:gd name="T100" fmla="*/ 6046 w 6400"/>
                <a:gd name="T101" fmla="*/ 452 h 4480"/>
                <a:gd name="T102" fmla="*/ 6088 w 6400"/>
                <a:gd name="T103" fmla="*/ 470 h 4480"/>
                <a:gd name="T104" fmla="*/ 6136 w 6400"/>
                <a:gd name="T105" fmla="*/ 478 h 4480"/>
                <a:gd name="T106" fmla="*/ 6160 w 6400"/>
                <a:gd name="T107" fmla="*/ 480 h 4480"/>
                <a:gd name="T108" fmla="*/ 6202 w 6400"/>
                <a:gd name="T109" fmla="*/ 476 h 4480"/>
                <a:gd name="T110" fmla="*/ 6240 w 6400"/>
                <a:gd name="T111" fmla="*/ 466 h 4480"/>
                <a:gd name="T112" fmla="*/ 6240 w 6400"/>
                <a:gd name="T113" fmla="*/ 4014 h 4480"/>
                <a:gd name="T114" fmla="*/ 6202 w 6400"/>
                <a:gd name="T115" fmla="*/ 4004 h 4480"/>
                <a:gd name="T116" fmla="*/ 6160 w 6400"/>
                <a:gd name="T117" fmla="*/ 4000 h 4480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6400"/>
                <a:gd name="T178" fmla="*/ 0 h 4480"/>
                <a:gd name="T179" fmla="*/ 6400 w 6400"/>
                <a:gd name="T180" fmla="*/ 4480 h 4480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6400" h="4480">
                  <a:moveTo>
                    <a:pt x="0" y="0"/>
                  </a:moveTo>
                  <a:lnTo>
                    <a:pt x="0" y="4480"/>
                  </a:lnTo>
                  <a:lnTo>
                    <a:pt x="6400" y="4480"/>
                  </a:lnTo>
                  <a:lnTo>
                    <a:pt x="6400" y="0"/>
                  </a:lnTo>
                  <a:lnTo>
                    <a:pt x="0" y="0"/>
                  </a:lnTo>
                  <a:close/>
                  <a:moveTo>
                    <a:pt x="6160" y="4000"/>
                  </a:moveTo>
                  <a:lnTo>
                    <a:pt x="6160" y="4000"/>
                  </a:lnTo>
                  <a:lnTo>
                    <a:pt x="6136" y="4002"/>
                  </a:lnTo>
                  <a:lnTo>
                    <a:pt x="6112" y="4004"/>
                  </a:lnTo>
                  <a:lnTo>
                    <a:pt x="6088" y="4010"/>
                  </a:lnTo>
                  <a:lnTo>
                    <a:pt x="6066" y="4018"/>
                  </a:lnTo>
                  <a:lnTo>
                    <a:pt x="6046" y="4028"/>
                  </a:lnTo>
                  <a:lnTo>
                    <a:pt x="6026" y="4040"/>
                  </a:lnTo>
                  <a:lnTo>
                    <a:pt x="6008" y="4054"/>
                  </a:lnTo>
                  <a:lnTo>
                    <a:pt x="5990" y="4070"/>
                  </a:lnTo>
                  <a:lnTo>
                    <a:pt x="5974" y="4088"/>
                  </a:lnTo>
                  <a:lnTo>
                    <a:pt x="5960" y="4106"/>
                  </a:lnTo>
                  <a:lnTo>
                    <a:pt x="5948" y="4126"/>
                  </a:lnTo>
                  <a:lnTo>
                    <a:pt x="5938" y="4146"/>
                  </a:lnTo>
                  <a:lnTo>
                    <a:pt x="5930" y="4168"/>
                  </a:lnTo>
                  <a:lnTo>
                    <a:pt x="5924" y="4192"/>
                  </a:lnTo>
                  <a:lnTo>
                    <a:pt x="5922" y="4216"/>
                  </a:lnTo>
                  <a:lnTo>
                    <a:pt x="5920" y="4240"/>
                  </a:lnTo>
                  <a:lnTo>
                    <a:pt x="5920" y="4260"/>
                  </a:lnTo>
                  <a:lnTo>
                    <a:pt x="5924" y="4282"/>
                  </a:lnTo>
                  <a:lnTo>
                    <a:pt x="5928" y="4300"/>
                  </a:lnTo>
                  <a:lnTo>
                    <a:pt x="5934" y="4320"/>
                  </a:lnTo>
                  <a:lnTo>
                    <a:pt x="466" y="4320"/>
                  </a:lnTo>
                  <a:lnTo>
                    <a:pt x="472" y="4300"/>
                  </a:lnTo>
                  <a:lnTo>
                    <a:pt x="476" y="4282"/>
                  </a:lnTo>
                  <a:lnTo>
                    <a:pt x="480" y="4260"/>
                  </a:lnTo>
                  <a:lnTo>
                    <a:pt x="480" y="4240"/>
                  </a:lnTo>
                  <a:lnTo>
                    <a:pt x="478" y="4216"/>
                  </a:lnTo>
                  <a:lnTo>
                    <a:pt x="476" y="4192"/>
                  </a:lnTo>
                  <a:lnTo>
                    <a:pt x="470" y="4168"/>
                  </a:lnTo>
                  <a:lnTo>
                    <a:pt x="462" y="4146"/>
                  </a:lnTo>
                  <a:lnTo>
                    <a:pt x="452" y="4126"/>
                  </a:lnTo>
                  <a:lnTo>
                    <a:pt x="440" y="4106"/>
                  </a:lnTo>
                  <a:lnTo>
                    <a:pt x="426" y="4088"/>
                  </a:lnTo>
                  <a:lnTo>
                    <a:pt x="410" y="4070"/>
                  </a:lnTo>
                  <a:lnTo>
                    <a:pt x="392" y="4054"/>
                  </a:lnTo>
                  <a:lnTo>
                    <a:pt x="374" y="4040"/>
                  </a:lnTo>
                  <a:lnTo>
                    <a:pt x="354" y="4028"/>
                  </a:lnTo>
                  <a:lnTo>
                    <a:pt x="334" y="4018"/>
                  </a:lnTo>
                  <a:lnTo>
                    <a:pt x="312" y="4010"/>
                  </a:lnTo>
                  <a:lnTo>
                    <a:pt x="288" y="4004"/>
                  </a:lnTo>
                  <a:lnTo>
                    <a:pt x="264" y="4002"/>
                  </a:lnTo>
                  <a:lnTo>
                    <a:pt x="240" y="4000"/>
                  </a:lnTo>
                  <a:lnTo>
                    <a:pt x="220" y="4000"/>
                  </a:lnTo>
                  <a:lnTo>
                    <a:pt x="198" y="4004"/>
                  </a:lnTo>
                  <a:lnTo>
                    <a:pt x="180" y="4008"/>
                  </a:lnTo>
                  <a:lnTo>
                    <a:pt x="160" y="4014"/>
                  </a:lnTo>
                  <a:lnTo>
                    <a:pt x="160" y="466"/>
                  </a:lnTo>
                  <a:lnTo>
                    <a:pt x="180" y="472"/>
                  </a:lnTo>
                  <a:lnTo>
                    <a:pt x="198" y="476"/>
                  </a:lnTo>
                  <a:lnTo>
                    <a:pt x="220" y="480"/>
                  </a:lnTo>
                  <a:lnTo>
                    <a:pt x="240" y="480"/>
                  </a:lnTo>
                  <a:lnTo>
                    <a:pt x="264" y="478"/>
                  </a:lnTo>
                  <a:lnTo>
                    <a:pt x="288" y="476"/>
                  </a:lnTo>
                  <a:lnTo>
                    <a:pt x="312" y="470"/>
                  </a:lnTo>
                  <a:lnTo>
                    <a:pt x="334" y="462"/>
                  </a:lnTo>
                  <a:lnTo>
                    <a:pt x="354" y="452"/>
                  </a:lnTo>
                  <a:lnTo>
                    <a:pt x="374" y="440"/>
                  </a:lnTo>
                  <a:lnTo>
                    <a:pt x="392" y="426"/>
                  </a:lnTo>
                  <a:lnTo>
                    <a:pt x="410" y="410"/>
                  </a:lnTo>
                  <a:lnTo>
                    <a:pt x="426" y="392"/>
                  </a:lnTo>
                  <a:lnTo>
                    <a:pt x="440" y="374"/>
                  </a:lnTo>
                  <a:lnTo>
                    <a:pt x="452" y="354"/>
                  </a:lnTo>
                  <a:lnTo>
                    <a:pt x="462" y="334"/>
                  </a:lnTo>
                  <a:lnTo>
                    <a:pt x="470" y="312"/>
                  </a:lnTo>
                  <a:lnTo>
                    <a:pt x="476" y="288"/>
                  </a:lnTo>
                  <a:lnTo>
                    <a:pt x="478" y="264"/>
                  </a:lnTo>
                  <a:lnTo>
                    <a:pt x="480" y="240"/>
                  </a:lnTo>
                  <a:lnTo>
                    <a:pt x="480" y="220"/>
                  </a:lnTo>
                  <a:lnTo>
                    <a:pt x="476" y="198"/>
                  </a:lnTo>
                  <a:lnTo>
                    <a:pt x="472" y="180"/>
                  </a:lnTo>
                  <a:lnTo>
                    <a:pt x="466" y="160"/>
                  </a:lnTo>
                  <a:lnTo>
                    <a:pt x="5934" y="160"/>
                  </a:lnTo>
                  <a:lnTo>
                    <a:pt x="5928" y="180"/>
                  </a:lnTo>
                  <a:lnTo>
                    <a:pt x="5924" y="198"/>
                  </a:lnTo>
                  <a:lnTo>
                    <a:pt x="5920" y="220"/>
                  </a:lnTo>
                  <a:lnTo>
                    <a:pt x="5920" y="240"/>
                  </a:lnTo>
                  <a:lnTo>
                    <a:pt x="5922" y="264"/>
                  </a:lnTo>
                  <a:lnTo>
                    <a:pt x="5924" y="288"/>
                  </a:lnTo>
                  <a:lnTo>
                    <a:pt x="5930" y="312"/>
                  </a:lnTo>
                  <a:lnTo>
                    <a:pt x="5938" y="334"/>
                  </a:lnTo>
                  <a:lnTo>
                    <a:pt x="5948" y="354"/>
                  </a:lnTo>
                  <a:lnTo>
                    <a:pt x="5960" y="374"/>
                  </a:lnTo>
                  <a:lnTo>
                    <a:pt x="5974" y="392"/>
                  </a:lnTo>
                  <a:lnTo>
                    <a:pt x="5990" y="410"/>
                  </a:lnTo>
                  <a:lnTo>
                    <a:pt x="6008" y="426"/>
                  </a:lnTo>
                  <a:lnTo>
                    <a:pt x="6026" y="440"/>
                  </a:lnTo>
                  <a:lnTo>
                    <a:pt x="6046" y="452"/>
                  </a:lnTo>
                  <a:lnTo>
                    <a:pt x="6066" y="462"/>
                  </a:lnTo>
                  <a:lnTo>
                    <a:pt x="6088" y="470"/>
                  </a:lnTo>
                  <a:lnTo>
                    <a:pt x="6112" y="476"/>
                  </a:lnTo>
                  <a:lnTo>
                    <a:pt x="6136" y="478"/>
                  </a:lnTo>
                  <a:lnTo>
                    <a:pt x="6160" y="480"/>
                  </a:lnTo>
                  <a:lnTo>
                    <a:pt x="6180" y="480"/>
                  </a:lnTo>
                  <a:lnTo>
                    <a:pt x="6202" y="476"/>
                  </a:lnTo>
                  <a:lnTo>
                    <a:pt x="6220" y="472"/>
                  </a:lnTo>
                  <a:lnTo>
                    <a:pt x="6240" y="466"/>
                  </a:lnTo>
                  <a:lnTo>
                    <a:pt x="6240" y="4014"/>
                  </a:lnTo>
                  <a:lnTo>
                    <a:pt x="6220" y="4008"/>
                  </a:lnTo>
                  <a:lnTo>
                    <a:pt x="6202" y="4004"/>
                  </a:lnTo>
                  <a:lnTo>
                    <a:pt x="6180" y="4000"/>
                  </a:lnTo>
                  <a:lnTo>
                    <a:pt x="6160" y="4000"/>
                  </a:lnTo>
                  <a:close/>
                </a:path>
              </a:pathLst>
            </a:custGeom>
            <a:solidFill>
              <a:srgbClr val="0066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593" name="Freeform 5"/>
            <p:cNvSpPr>
              <a:spLocks noChangeAspect="1" noEditPoints="1"/>
            </p:cNvSpPr>
            <p:nvPr/>
          </p:nvSpPr>
          <p:spPr bwMode="auto">
            <a:xfrm>
              <a:off x="304" y="304"/>
              <a:ext cx="5792" cy="3872"/>
            </a:xfrm>
            <a:custGeom>
              <a:avLst/>
              <a:gdLst>
                <a:gd name="T0" fmla="*/ 308 w 5792"/>
                <a:gd name="T1" fmla="*/ 3850 h 3872"/>
                <a:gd name="T2" fmla="*/ 320 w 5792"/>
                <a:gd name="T3" fmla="*/ 3776 h 3872"/>
                <a:gd name="T4" fmla="*/ 310 w 5792"/>
                <a:gd name="T5" fmla="*/ 3710 h 3872"/>
                <a:gd name="T6" fmla="*/ 268 w 5792"/>
                <a:gd name="T7" fmla="*/ 3634 h 3872"/>
                <a:gd name="T8" fmla="*/ 202 w 5792"/>
                <a:gd name="T9" fmla="*/ 3580 h 3872"/>
                <a:gd name="T10" fmla="*/ 118 w 5792"/>
                <a:gd name="T11" fmla="*/ 3554 h 3872"/>
                <a:gd name="T12" fmla="*/ 58 w 5792"/>
                <a:gd name="T13" fmla="*/ 3556 h 3872"/>
                <a:gd name="T14" fmla="*/ 0 w 5792"/>
                <a:gd name="T15" fmla="*/ 300 h 3872"/>
                <a:gd name="T16" fmla="*/ 58 w 5792"/>
                <a:gd name="T17" fmla="*/ 316 h 3872"/>
                <a:gd name="T18" fmla="*/ 118 w 5792"/>
                <a:gd name="T19" fmla="*/ 318 h 3872"/>
                <a:gd name="T20" fmla="*/ 202 w 5792"/>
                <a:gd name="T21" fmla="*/ 292 h 3872"/>
                <a:gd name="T22" fmla="*/ 268 w 5792"/>
                <a:gd name="T23" fmla="*/ 238 h 3872"/>
                <a:gd name="T24" fmla="*/ 310 w 5792"/>
                <a:gd name="T25" fmla="*/ 162 h 3872"/>
                <a:gd name="T26" fmla="*/ 320 w 5792"/>
                <a:gd name="T27" fmla="*/ 96 h 3872"/>
                <a:gd name="T28" fmla="*/ 308 w 5792"/>
                <a:gd name="T29" fmla="*/ 22 h 3872"/>
                <a:gd name="T30" fmla="*/ 5484 w 5792"/>
                <a:gd name="T31" fmla="*/ 22 h 3872"/>
                <a:gd name="T32" fmla="*/ 5472 w 5792"/>
                <a:gd name="T33" fmla="*/ 96 h 3872"/>
                <a:gd name="T34" fmla="*/ 5482 w 5792"/>
                <a:gd name="T35" fmla="*/ 162 h 3872"/>
                <a:gd name="T36" fmla="*/ 5524 w 5792"/>
                <a:gd name="T37" fmla="*/ 238 h 3872"/>
                <a:gd name="T38" fmla="*/ 5590 w 5792"/>
                <a:gd name="T39" fmla="*/ 292 h 3872"/>
                <a:gd name="T40" fmla="*/ 5674 w 5792"/>
                <a:gd name="T41" fmla="*/ 318 h 3872"/>
                <a:gd name="T42" fmla="*/ 5734 w 5792"/>
                <a:gd name="T43" fmla="*/ 316 h 3872"/>
                <a:gd name="T44" fmla="*/ 5792 w 5792"/>
                <a:gd name="T45" fmla="*/ 3572 h 3872"/>
                <a:gd name="T46" fmla="*/ 5734 w 5792"/>
                <a:gd name="T47" fmla="*/ 3556 h 3872"/>
                <a:gd name="T48" fmla="*/ 5674 w 5792"/>
                <a:gd name="T49" fmla="*/ 3554 h 3872"/>
                <a:gd name="T50" fmla="*/ 5590 w 5792"/>
                <a:gd name="T51" fmla="*/ 3580 h 3872"/>
                <a:gd name="T52" fmla="*/ 5524 w 5792"/>
                <a:gd name="T53" fmla="*/ 3634 h 3872"/>
                <a:gd name="T54" fmla="*/ 5482 w 5792"/>
                <a:gd name="T55" fmla="*/ 3710 h 3872"/>
                <a:gd name="T56" fmla="*/ 5472 w 5792"/>
                <a:gd name="T57" fmla="*/ 3776 h 3872"/>
                <a:gd name="T58" fmla="*/ 5484 w 5792"/>
                <a:gd name="T59" fmla="*/ 3850 h 3872"/>
                <a:gd name="T60" fmla="*/ 5448 w 5792"/>
                <a:gd name="T61" fmla="*/ 3840 h 3872"/>
                <a:gd name="T62" fmla="*/ 5440 w 5792"/>
                <a:gd name="T63" fmla="*/ 3776 h 3872"/>
                <a:gd name="T64" fmla="*/ 5460 w 5792"/>
                <a:gd name="T65" fmla="*/ 3676 h 3872"/>
                <a:gd name="T66" fmla="*/ 5516 w 5792"/>
                <a:gd name="T67" fmla="*/ 3596 h 3872"/>
                <a:gd name="T68" fmla="*/ 5596 w 5792"/>
                <a:gd name="T69" fmla="*/ 3540 h 3872"/>
                <a:gd name="T70" fmla="*/ 5696 w 5792"/>
                <a:gd name="T71" fmla="*/ 3520 h 3872"/>
                <a:gd name="T72" fmla="*/ 5760 w 5792"/>
                <a:gd name="T73" fmla="*/ 344 h 3872"/>
                <a:gd name="T74" fmla="*/ 5696 w 5792"/>
                <a:gd name="T75" fmla="*/ 352 h 3872"/>
                <a:gd name="T76" fmla="*/ 5596 w 5792"/>
                <a:gd name="T77" fmla="*/ 332 h 3872"/>
                <a:gd name="T78" fmla="*/ 5516 w 5792"/>
                <a:gd name="T79" fmla="*/ 276 h 3872"/>
                <a:gd name="T80" fmla="*/ 5460 w 5792"/>
                <a:gd name="T81" fmla="*/ 196 h 3872"/>
                <a:gd name="T82" fmla="*/ 5440 w 5792"/>
                <a:gd name="T83" fmla="*/ 96 h 3872"/>
                <a:gd name="T84" fmla="*/ 344 w 5792"/>
                <a:gd name="T85" fmla="*/ 32 h 3872"/>
                <a:gd name="T86" fmla="*/ 352 w 5792"/>
                <a:gd name="T87" fmla="*/ 96 h 3872"/>
                <a:gd name="T88" fmla="*/ 332 w 5792"/>
                <a:gd name="T89" fmla="*/ 196 h 3872"/>
                <a:gd name="T90" fmla="*/ 276 w 5792"/>
                <a:gd name="T91" fmla="*/ 276 h 3872"/>
                <a:gd name="T92" fmla="*/ 196 w 5792"/>
                <a:gd name="T93" fmla="*/ 332 h 3872"/>
                <a:gd name="T94" fmla="*/ 96 w 5792"/>
                <a:gd name="T95" fmla="*/ 352 h 3872"/>
                <a:gd name="T96" fmla="*/ 32 w 5792"/>
                <a:gd name="T97" fmla="*/ 3528 h 3872"/>
                <a:gd name="T98" fmla="*/ 96 w 5792"/>
                <a:gd name="T99" fmla="*/ 3520 h 3872"/>
                <a:gd name="T100" fmla="*/ 196 w 5792"/>
                <a:gd name="T101" fmla="*/ 3540 h 3872"/>
                <a:gd name="T102" fmla="*/ 276 w 5792"/>
                <a:gd name="T103" fmla="*/ 3596 h 3872"/>
                <a:gd name="T104" fmla="*/ 332 w 5792"/>
                <a:gd name="T105" fmla="*/ 3676 h 3872"/>
                <a:gd name="T106" fmla="*/ 352 w 5792"/>
                <a:gd name="T107" fmla="*/ 3776 h 3872"/>
                <a:gd name="T108" fmla="*/ 344 w 5792"/>
                <a:gd name="T109" fmla="*/ 3840 h 387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5792"/>
                <a:gd name="T166" fmla="*/ 0 h 3872"/>
                <a:gd name="T167" fmla="*/ 5792 w 5792"/>
                <a:gd name="T168" fmla="*/ 3872 h 3872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5792" h="3872">
                  <a:moveTo>
                    <a:pt x="5492" y="3872"/>
                  </a:moveTo>
                  <a:lnTo>
                    <a:pt x="300" y="3872"/>
                  </a:lnTo>
                  <a:lnTo>
                    <a:pt x="308" y="3850"/>
                  </a:lnTo>
                  <a:lnTo>
                    <a:pt x="312" y="3832"/>
                  </a:lnTo>
                  <a:lnTo>
                    <a:pt x="316" y="3814"/>
                  </a:lnTo>
                  <a:lnTo>
                    <a:pt x="320" y="3796"/>
                  </a:lnTo>
                  <a:lnTo>
                    <a:pt x="320" y="3776"/>
                  </a:lnTo>
                  <a:lnTo>
                    <a:pt x="318" y="3754"/>
                  </a:lnTo>
                  <a:lnTo>
                    <a:pt x="316" y="3730"/>
                  </a:lnTo>
                  <a:lnTo>
                    <a:pt x="310" y="3710"/>
                  </a:lnTo>
                  <a:lnTo>
                    <a:pt x="302" y="3688"/>
                  </a:lnTo>
                  <a:lnTo>
                    <a:pt x="292" y="3670"/>
                  </a:lnTo>
                  <a:lnTo>
                    <a:pt x="282" y="3650"/>
                  </a:lnTo>
                  <a:lnTo>
                    <a:pt x="268" y="3634"/>
                  </a:lnTo>
                  <a:lnTo>
                    <a:pt x="254" y="3618"/>
                  </a:lnTo>
                  <a:lnTo>
                    <a:pt x="238" y="3604"/>
                  </a:lnTo>
                  <a:lnTo>
                    <a:pt x="222" y="3590"/>
                  </a:lnTo>
                  <a:lnTo>
                    <a:pt x="202" y="3580"/>
                  </a:lnTo>
                  <a:lnTo>
                    <a:pt x="184" y="3570"/>
                  </a:lnTo>
                  <a:lnTo>
                    <a:pt x="162" y="3562"/>
                  </a:lnTo>
                  <a:lnTo>
                    <a:pt x="142" y="3556"/>
                  </a:lnTo>
                  <a:lnTo>
                    <a:pt x="118" y="3554"/>
                  </a:lnTo>
                  <a:lnTo>
                    <a:pt x="96" y="3552"/>
                  </a:lnTo>
                  <a:lnTo>
                    <a:pt x="76" y="3552"/>
                  </a:lnTo>
                  <a:lnTo>
                    <a:pt x="58" y="3556"/>
                  </a:lnTo>
                  <a:lnTo>
                    <a:pt x="40" y="3560"/>
                  </a:lnTo>
                  <a:lnTo>
                    <a:pt x="22" y="3564"/>
                  </a:lnTo>
                  <a:lnTo>
                    <a:pt x="0" y="3572"/>
                  </a:lnTo>
                  <a:lnTo>
                    <a:pt x="0" y="300"/>
                  </a:lnTo>
                  <a:lnTo>
                    <a:pt x="22" y="308"/>
                  </a:lnTo>
                  <a:lnTo>
                    <a:pt x="40" y="312"/>
                  </a:lnTo>
                  <a:lnTo>
                    <a:pt x="58" y="316"/>
                  </a:lnTo>
                  <a:lnTo>
                    <a:pt x="76" y="320"/>
                  </a:lnTo>
                  <a:lnTo>
                    <a:pt x="96" y="320"/>
                  </a:lnTo>
                  <a:lnTo>
                    <a:pt x="118" y="318"/>
                  </a:lnTo>
                  <a:lnTo>
                    <a:pt x="142" y="316"/>
                  </a:lnTo>
                  <a:lnTo>
                    <a:pt x="162" y="310"/>
                  </a:lnTo>
                  <a:lnTo>
                    <a:pt x="184" y="302"/>
                  </a:lnTo>
                  <a:lnTo>
                    <a:pt x="202" y="292"/>
                  </a:lnTo>
                  <a:lnTo>
                    <a:pt x="222" y="282"/>
                  </a:lnTo>
                  <a:lnTo>
                    <a:pt x="238" y="268"/>
                  </a:lnTo>
                  <a:lnTo>
                    <a:pt x="254" y="254"/>
                  </a:lnTo>
                  <a:lnTo>
                    <a:pt x="268" y="238"/>
                  </a:lnTo>
                  <a:lnTo>
                    <a:pt x="282" y="222"/>
                  </a:lnTo>
                  <a:lnTo>
                    <a:pt x="292" y="202"/>
                  </a:lnTo>
                  <a:lnTo>
                    <a:pt x="302" y="184"/>
                  </a:lnTo>
                  <a:lnTo>
                    <a:pt x="310" y="162"/>
                  </a:lnTo>
                  <a:lnTo>
                    <a:pt x="316" y="142"/>
                  </a:lnTo>
                  <a:lnTo>
                    <a:pt x="318" y="118"/>
                  </a:lnTo>
                  <a:lnTo>
                    <a:pt x="320" y="96"/>
                  </a:lnTo>
                  <a:lnTo>
                    <a:pt x="320" y="76"/>
                  </a:lnTo>
                  <a:lnTo>
                    <a:pt x="316" y="58"/>
                  </a:lnTo>
                  <a:lnTo>
                    <a:pt x="312" y="40"/>
                  </a:lnTo>
                  <a:lnTo>
                    <a:pt x="308" y="22"/>
                  </a:lnTo>
                  <a:lnTo>
                    <a:pt x="300" y="0"/>
                  </a:lnTo>
                  <a:lnTo>
                    <a:pt x="5492" y="0"/>
                  </a:lnTo>
                  <a:lnTo>
                    <a:pt x="5484" y="22"/>
                  </a:lnTo>
                  <a:lnTo>
                    <a:pt x="5480" y="40"/>
                  </a:lnTo>
                  <a:lnTo>
                    <a:pt x="5476" y="58"/>
                  </a:lnTo>
                  <a:lnTo>
                    <a:pt x="5472" y="76"/>
                  </a:lnTo>
                  <a:lnTo>
                    <a:pt x="5472" y="96"/>
                  </a:lnTo>
                  <a:lnTo>
                    <a:pt x="5474" y="118"/>
                  </a:lnTo>
                  <a:lnTo>
                    <a:pt x="5476" y="142"/>
                  </a:lnTo>
                  <a:lnTo>
                    <a:pt x="5482" y="162"/>
                  </a:lnTo>
                  <a:lnTo>
                    <a:pt x="5490" y="184"/>
                  </a:lnTo>
                  <a:lnTo>
                    <a:pt x="5500" y="202"/>
                  </a:lnTo>
                  <a:lnTo>
                    <a:pt x="5510" y="222"/>
                  </a:lnTo>
                  <a:lnTo>
                    <a:pt x="5524" y="238"/>
                  </a:lnTo>
                  <a:lnTo>
                    <a:pt x="5538" y="254"/>
                  </a:lnTo>
                  <a:lnTo>
                    <a:pt x="5554" y="268"/>
                  </a:lnTo>
                  <a:lnTo>
                    <a:pt x="5570" y="282"/>
                  </a:lnTo>
                  <a:lnTo>
                    <a:pt x="5590" y="292"/>
                  </a:lnTo>
                  <a:lnTo>
                    <a:pt x="5608" y="302"/>
                  </a:lnTo>
                  <a:lnTo>
                    <a:pt x="5630" y="310"/>
                  </a:lnTo>
                  <a:lnTo>
                    <a:pt x="5650" y="316"/>
                  </a:lnTo>
                  <a:lnTo>
                    <a:pt x="5674" y="318"/>
                  </a:lnTo>
                  <a:lnTo>
                    <a:pt x="5696" y="320"/>
                  </a:lnTo>
                  <a:lnTo>
                    <a:pt x="5716" y="320"/>
                  </a:lnTo>
                  <a:lnTo>
                    <a:pt x="5734" y="316"/>
                  </a:lnTo>
                  <a:lnTo>
                    <a:pt x="5752" y="312"/>
                  </a:lnTo>
                  <a:lnTo>
                    <a:pt x="5770" y="308"/>
                  </a:lnTo>
                  <a:lnTo>
                    <a:pt x="5792" y="300"/>
                  </a:lnTo>
                  <a:lnTo>
                    <a:pt x="5792" y="3572"/>
                  </a:lnTo>
                  <a:lnTo>
                    <a:pt x="5770" y="3564"/>
                  </a:lnTo>
                  <a:lnTo>
                    <a:pt x="5752" y="3560"/>
                  </a:lnTo>
                  <a:lnTo>
                    <a:pt x="5734" y="3556"/>
                  </a:lnTo>
                  <a:lnTo>
                    <a:pt x="5716" y="3552"/>
                  </a:lnTo>
                  <a:lnTo>
                    <a:pt x="5696" y="3552"/>
                  </a:lnTo>
                  <a:lnTo>
                    <a:pt x="5674" y="3554"/>
                  </a:lnTo>
                  <a:lnTo>
                    <a:pt x="5650" y="3556"/>
                  </a:lnTo>
                  <a:lnTo>
                    <a:pt x="5630" y="3562"/>
                  </a:lnTo>
                  <a:lnTo>
                    <a:pt x="5608" y="3570"/>
                  </a:lnTo>
                  <a:lnTo>
                    <a:pt x="5590" y="3580"/>
                  </a:lnTo>
                  <a:lnTo>
                    <a:pt x="5570" y="3590"/>
                  </a:lnTo>
                  <a:lnTo>
                    <a:pt x="5554" y="3604"/>
                  </a:lnTo>
                  <a:lnTo>
                    <a:pt x="5538" y="3618"/>
                  </a:lnTo>
                  <a:lnTo>
                    <a:pt x="5524" y="3634"/>
                  </a:lnTo>
                  <a:lnTo>
                    <a:pt x="5510" y="3650"/>
                  </a:lnTo>
                  <a:lnTo>
                    <a:pt x="5500" y="3670"/>
                  </a:lnTo>
                  <a:lnTo>
                    <a:pt x="5490" y="3688"/>
                  </a:lnTo>
                  <a:lnTo>
                    <a:pt x="5482" y="3710"/>
                  </a:lnTo>
                  <a:lnTo>
                    <a:pt x="5476" y="3730"/>
                  </a:lnTo>
                  <a:lnTo>
                    <a:pt x="5474" y="3754"/>
                  </a:lnTo>
                  <a:lnTo>
                    <a:pt x="5472" y="3776"/>
                  </a:lnTo>
                  <a:lnTo>
                    <a:pt x="5472" y="3796"/>
                  </a:lnTo>
                  <a:lnTo>
                    <a:pt x="5476" y="3814"/>
                  </a:lnTo>
                  <a:lnTo>
                    <a:pt x="5480" y="3832"/>
                  </a:lnTo>
                  <a:lnTo>
                    <a:pt x="5484" y="3850"/>
                  </a:lnTo>
                  <a:lnTo>
                    <a:pt x="5492" y="3872"/>
                  </a:lnTo>
                  <a:close/>
                  <a:moveTo>
                    <a:pt x="344" y="3840"/>
                  </a:moveTo>
                  <a:lnTo>
                    <a:pt x="5448" y="3840"/>
                  </a:lnTo>
                  <a:lnTo>
                    <a:pt x="5442" y="3808"/>
                  </a:lnTo>
                  <a:lnTo>
                    <a:pt x="5440" y="3776"/>
                  </a:lnTo>
                  <a:lnTo>
                    <a:pt x="5442" y="3750"/>
                  </a:lnTo>
                  <a:lnTo>
                    <a:pt x="5446" y="3724"/>
                  </a:lnTo>
                  <a:lnTo>
                    <a:pt x="5452" y="3700"/>
                  </a:lnTo>
                  <a:lnTo>
                    <a:pt x="5460" y="3676"/>
                  </a:lnTo>
                  <a:lnTo>
                    <a:pt x="5470" y="3654"/>
                  </a:lnTo>
                  <a:lnTo>
                    <a:pt x="5484" y="3632"/>
                  </a:lnTo>
                  <a:lnTo>
                    <a:pt x="5498" y="3614"/>
                  </a:lnTo>
                  <a:lnTo>
                    <a:pt x="5516" y="3596"/>
                  </a:lnTo>
                  <a:lnTo>
                    <a:pt x="5534" y="3578"/>
                  </a:lnTo>
                  <a:lnTo>
                    <a:pt x="5552" y="3564"/>
                  </a:lnTo>
                  <a:lnTo>
                    <a:pt x="5574" y="3550"/>
                  </a:lnTo>
                  <a:lnTo>
                    <a:pt x="5596" y="3540"/>
                  </a:lnTo>
                  <a:lnTo>
                    <a:pt x="5620" y="3532"/>
                  </a:lnTo>
                  <a:lnTo>
                    <a:pt x="5644" y="3526"/>
                  </a:lnTo>
                  <a:lnTo>
                    <a:pt x="5670" y="3522"/>
                  </a:lnTo>
                  <a:lnTo>
                    <a:pt x="5696" y="3520"/>
                  </a:lnTo>
                  <a:lnTo>
                    <a:pt x="5728" y="3522"/>
                  </a:lnTo>
                  <a:lnTo>
                    <a:pt x="5760" y="3528"/>
                  </a:lnTo>
                  <a:lnTo>
                    <a:pt x="5760" y="344"/>
                  </a:lnTo>
                  <a:lnTo>
                    <a:pt x="5728" y="350"/>
                  </a:lnTo>
                  <a:lnTo>
                    <a:pt x="5696" y="352"/>
                  </a:lnTo>
                  <a:lnTo>
                    <a:pt x="5670" y="350"/>
                  </a:lnTo>
                  <a:lnTo>
                    <a:pt x="5644" y="346"/>
                  </a:lnTo>
                  <a:lnTo>
                    <a:pt x="5620" y="340"/>
                  </a:lnTo>
                  <a:lnTo>
                    <a:pt x="5596" y="332"/>
                  </a:lnTo>
                  <a:lnTo>
                    <a:pt x="5574" y="322"/>
                  </a:lnTo>
                  <a:lnTo>
                    <a:pt x="5552" y="308"/>
                  </a:lnTo>
                  <a:lnTo>
                    <a:pt x="5534" y="294"/>
                  </a:lnTo>
                  <a:lnTo>
                    <a:pt x="5516" y="276"/>
                  </a:lnTo>
                  <a:lnTo>
                    <a:pt x="5498" y="258"/>
                  </a:lnTo>
                  <a:lnTo>
                    <a:pt x="5484" y="240"/>
                  </a:lnTo>
                  <a:lnTo>
                    <a:pt x="5470" y="218"/>
                  </a:lnTo>
                  <a:lnTo>
                    <a:pt x="5460" y="196"/>
                  </a:lnTo>
                  <a:lnTo>
                    <a:pt x="5452" y="172"/>
                  </a:lnTo>
                  <a:lnTo>
                    <a:pt x="5446" y="148"/>
                  </a:lnTo>
                  <a:lnTo>
                    <a:pt x="5442" y="122"/>
                  </a:lnTo>
                  <a:lnTo>
                    <a:pt x="5440" y="96"/>
                  </a:lnTo>
                  <a:lnTo>
                    <a:pt x="5442" y="64"/>
                  </a:lnTo>
                  <a:lnTo>
                    <a:pt x="5448" y="32"/>
                  </a:lnTo>
                  <a:lnTo>
                    <a:pt x="344" y="32"/>
                  </a:lnTo>
                  <a:lnTo>
                    <a:pt x="350" y="64"/>
                  </a:lnTo>
                  <a:lnTo>
                    <a:pt x="352" y="96"/>
                  </a:lnTo>
                  <a:lnTo>
                    <a:pt x="350" y="122"/>
                  </a:lnTo>
                  <a:lnTo>
                    <a:pt x="346" y="148"/>
                  </a:lnTo>
                  <a:lnTo>
                    <a:pt x="340" y="172"/>
                  </a:lnTo>
                  <a:lnTo>
                    <a:pt x="332" y="196"/>
                  </a:lnTo>
                  <a:lnTo>
                    <a:pt x="322" y="218"/>
                  </a:lnTo>
                  <a:lnTo>
                    <a:pt x="308" y="240"/>
                  </a:lnTo>
                  <a:lnTo>
                    <a:pt x="294" y="258"/>
                  </a:lnTo>
                  <a:lnTo>
                    <a:pt x="276" y="276"/>
                  </a:lnTo>
                  <a:lnTo>
                    <a:pt x="258" y="294"/>
                  </a:lnTo>
                  <a:lnTo>
                    <a:pt x="240" y="308"/>
                  </a:lnTo>
                  <a:lnTo>
                    <a:pt x="218" y="322"/>
                  </a:lnTo>
                  <a:lnTo>
                    <a:pt x="196" y="332"/>
                  </a:lnTo>
                  <a:lnTo>
                    <a:pt x="172" y="340"/>
                  </a:lnTo>
                  <a:lnTo>
                    <a:pt x="148" y="346"/>
                  </a:lnTo>
                  <a:lnTo>
                    <a:pt x="122" y="350"/>
                  </a:lnTo>
                  <a:lnTo>
                    <a:pt x="96" y="352"/>
                  </a:lnTo>
                  <a:lnTo>
                    <a:pt x="64" y="350"/>
                  </a:lnTo>
                  <a:lnTo>
                    <a:pt x="32" y="344"/>
                  </a:lnTo>
                  <a:lnTo>
                    <a:pt x="32" y="3528"/>
                  </a:lnTo>
                  <a:lnTo>
                    <a:pt x="64" y="3522"/>
                  </a:lnTo>
                  <a:lnTo>
                    <a:pt x="96" y="3520"/>
                  </a:lnTo>
                  <a:lnTo>
                    <a:pt x="122" y="3522"/>
                  </a:lnTo>
                  <a:lnTo>
                    <a:pt x="148" y="3526"/>
                  </a:lnTo>
                  <a:lnTo>
                    <a:pt x="172" y="3532"/>
                  </a:lnTo>
                  <a:lnTo>
                    <a:pt x="196" y="3540"/>
                  </a:lnTo>
                  <a:lnTo>
                    <a:pt x="218" y="3550"/>
                  </a:lnTo>
                  <a:lnTo>
                    <a:pt x="240" y="3564"/>
                  </a:lnTo>
                  <a:lnTo>
                    <a:pt x="258" y="3578"/>
                  </a:lnTo>
                  <a:lnTo>
                    <a:pt x="276" y="3596"/>
                  </a:lnTo>
                  <a:lnTo>
                    <a:pt x="294" y="3614"/>
                  </a:lnTo>
                  <a:lnTo>
                    <a:pt x="308" y="3632"/>
                  </a:lnTo>
                  <a:lnTo>
                    <a:pt x="322" y="3654"/>
                  </a:lnTo>
                  <a:lnTo>
                    <a:pt x="332" y="3676"/>
                  </a:lnTo>
                  <a:lnTo>
                    <a:pt x="340" y="3700"/>
                  </a:lnTo>
                  <a:lnTo>
                    <a:pt x="346" y="3724"/>
                  </a:lnTo>
                  <a:lnTo>
                    <a:pt x="350" y="3750"/>
                  </a:lnTo>
                  <a:lnTo>
                    <a:pt x="352" y="3776"/>
                  </a:lnTo>
                  <a:lnTo>
                    <a:pt x="350" y="3808"/>
                  </a:lnTo>
                  <a:lnTo>
                    <a:pt x="344" y="3840"/>
                  </a:lnTo>
                  <a:close/>
                </a:path>
              </a:pathLst>
            </a:custGeom>
            <a:solidFill>
              <a:srgbClr val="006699"/>
            </a:solidFill>
            <a:ln w="12700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pic>
        <p:nvPicPr>
          <p:cNvPr id="24581" name="Picture 2" descr="D:\База данных\HMUDIK\Школа\Анимации\15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62800" y="4572000"/>
            <a:ext cx="1209675" cy="124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Прямоугольник 17"/>
          <p:cNvSpPr/>
          <p:nvPr/>
        </p:nvSpPr>
        <p:spPr>
          <a:xfrm>
            <a:off x="1524000" y="1447800"/>
            <a:ext cx="59436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i="1" dirty="0" smtClean="0"/>
              <a:t>    </a:t>
            </a:r>
            <a:endParaRPr lang="ru-RU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1295400" y="1371600"/>
            <a:ext cx="556260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i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Головне, </a:t>
            </a:r>
            <a:r>
              <a:rPr lang="ru-RU" sz="3600" b="1" i="1" dirty="0" err="1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що</a:t>
            </a:r>
            <a:r>
              <a:rPr lang="ru-RU" sz="3600" b="1" i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 </a:t>
            </a:r>
            <a:r>
              <a:rPr lang="ru-RU" sz="3600" b="1" i="1" dirty="0" err="1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визначає</a:t>
            </a:r>
            <a:r>
              <a:rPr lang="ru-RU" sz="3600" b="1" i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 перемоги в </a:t>
            </a:r>
            <a:r>
              <a:rPr lang="ru-RU" sz="3600" b="1" i="1" dirty="0" err="1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житті</a:t>
            </a:r>
            <a:r>
              <a:rPr lang="ru-RU" sz="3600" b="1" i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:</a:t>
            </a:r>
            <a:endParaRPr lang="ru-RU" sz="3600" b="1" dirty="0" smtClean="0">
              <a:solidFill>
                <a:schemeClr val="tx2">
                  <a:lumMod val="75000"/>
                </a:schemeClr>
              </a:solidFill>
              <a:cs typeface="Times New Roman" pitchFamily="18" charset="0"/>
            </a:endParaRPr>
          </a:p>
          <a:p>
            <a:r>
              <a:rPr lang="ru-RU" sz="3600" b="1" i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з </a:t>
            </a:r>
            <a:r>
              <a:rPr lang="ru-RU" sz="3600" b="1" i="1" dirty="0" err="1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інтересом</a:t>
            </a:r>
            <a:r>
              <a:rPr lang="ru-RU" sz="3600" b="1" i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 </a:t>
            </a:r>
            <a:r>
              <a:rPr lang="ru-RU" sz="3600" b="1" i="1" dirty="0" err="1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здобувати</a:t>
            </a:r>
            <a:r>
              <a:rPr lang="ru-RU" sz="3600" b="1" i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 всю широту </a:t>
            </a:r>
            <a:r>
              <a:rPr lang="ru-RU" sz="3600" b="1" i="1" dirty="0" err="1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знань</a:t>
            </a:r>
            <a:r>
              <a:rPr lang="uk-UA" sz="3600" b="1" i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,</a:t>
            </a:r>
            <a:endParaRPr lang="ru-RU" sz="3600" b="1" dirty="0" smtClean="0">
              <a:solidFill>
                <a:schemeClr val="tx2">
                  <a:lumMod val="75000"/>
                </a:schemeClr>
              </a:solidFill>
              <a:cs typeface="Times New Roman" pitchFamily="18" charset="0"/>
            </a:endParaRPr>
          </a:p>
          <a:p>
            <a:r>
              <a:rPr lang="ru-RU" sz="3600" b="1" i="1" dirty="0" err="1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учитися</a:t>
            </a:r>
            <a:r>
              <a:rPr lang="ru-RU" sz="3600" b="1" i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 </a:t>
            </a:r>
            <a:r>
              <a:rPr lang="ru-RU" sz="3600" b="1" i="1" dirty="0" err="1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наполегливо</a:t>
            </a:r>
            <a:r>
              <a:rPr lang="ru-RU" sz="3600" b="1" i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, </a:t>
            </a:r>
            <a:r>
              <a:rPr lang="ru-RU" sz="3600" b="1" i="1" dirty="0" err="1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учитися</a:t>
            </a:r>
            <a:r>
              <a:rPr lang="ru-RU" sz="3600" b="1" i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 </a:t>
            </a:r>
            <a:r>
              <a:rPr lang="ru-RU" sz="3600" b="1" i="1" dirty="0" err="1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завжди</a:t>
            </a:r>
            <a:r>
              <a:rPr lang="ru-RU" sz="3600" b="1" i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…</a:t>
            </a:r>
            <a:endParaRPr lang="ru-RU" sz="3600" b="1" dirty="0" smtClean="0">
              <a:solidFill>
                <a:schemeClr val="tx2">
                  <a:lumMod val="75000"/>
                </a:schemeClr>
              </a:solidFill>
              <a:cs typeface="Times New Roman" pitchFamily="18" charset="0"/>
            </a:endParaRPr>
          </a:p>
          <a:p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                 М. </a:t>
            </a:r>
            <a:r>
              <a:rPr lang="ru-RU" sz="3600" b="1" dirty="0" err="1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Зелінський</a:t>
            </a:r>
            <a:endParaRPr lang="ru-RU" sz="3600" b="1" dirty="0">
              <a:solidFill>
                <a:schemeClr val="tx2">
                  <a:lumMod val="75000"/>
                </a:schemeClr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"/>
          <p:cNvGrpSpPr>
            <a:grpSpLocks noChangeAspect="1"/>
          </p:cNvGrpSpPr>
          <p:nvPr/>
        </p:nvGrpSpPr>
        <p:grpSpPr bwMode="auto">
          <a:xfrm>
            <a:off x="123825" y="93663"/>
            <a:ext cx="8893175" cy="6670675"/>
            <a:chOff x="0" y="0"/>
            <a:chExt cx="6400" cy="4480"/>
          </a:xfrm>
        </p:grpSpPr>
        <p:sp>
          <p:nvSpPr>
            <p:cNvPr id="28676" name="Freeform 4"/>
            <p:cNvSpPr>
              <a:spLocks noChangeAspect="1" noEditPoints="1"/>
            </p:cNvSpPr>
            <p:nvPr/>
          </p:nvSpPr>
          <p:spPr bwMode="auto">
            <a:xfrm>
              <a:off x="0" y="0"/>
              <a:ext cx="6400" cy="4480"/>
            </a:xfrm>
            <a:custGeom>
              <a:avLst/>
              <a:gdLst>
                <a:gd name="T0" fmla="*/ 0 w 6400"/>
                <a:gd name="T1" fmla="*/ 4480 h 4480"/>
                <a:gd name="T2" fmla="*/ 6400 w 6400"/>
                <a:gd name="T3" fmla="*/ 0 h 4480"/>
                <a:gd name="T4" fmla="*/ 6160 w 6400"/>
                <a:gd name="T5" fmla="*/ 4000 h 4480"/>
                <a:gd name="T6" fmla="*/ 6136 w 6400"/>
                <a:gd name="T7" fmla="*/ 4002 h 4480"/>
                <a:gd name="T8" fmla="*/ 6088 w 6400"/>
                <a:gd name="T9" fmla="*/ 4010 h 4480"/>
                <a:gd name="T10" fmla="*/ 6046 w 6400"/>
                <a:gd name="T11" fmla="*/ 4028 h 4480"/>
                <a:gd name="T12" fmla="*/ 6008 w 6400"/>
                <a:gd name="T13" fmla="*/ 4054 h 4480"/>
                <a:gd name="T14" fmla="*/ 5974 w 6400"/>
                <a:gd name="T15" fmla="*/ 4088 h 4480"/>
                <a:gd name="T16" fmla="*/ 5948 w 6400"/>
                <a:gd name="T17" fmla="*/ 4126 h 4480"/>
                <a:gd name="T18" fmla="*/ 5930 w 6400"/>
                <a:gd name="T19" fmla="*/ 4168 h 4480"/>
                <a:gd name="T20" fmla="*/ 5922 w 6400"/>
                <a:gd name="T21" fmla="*/ 4216 h 4480"/>
                <a:gd name="T22" fmla="*/ 5920 w 6400"/>
                <a:gd name="T23" fmla="*/ 4240 h 4480"/>
                <a:gd name="T24" fmla="*/ 5924 w 6400"/>
                <a:gd name="T25" fmla="*/ 4282 h 4480"/>
                <a:gd name="T26" fmla="*/ 5934 w 6400"/>
                <a:gd name="T27" fmla="*/ 4320 h 4480"/>
                <a:gd name="T28" fmla="*/ 466 w 6400"/>
                <a:gd name="T29" fmla="*/ 4320 h 4480"/>
                <a:gd name="T30" fmla="*/ 476 w 6400"/>
                <a:gd name="T31" fmla="*/ 4282 h 4480"/>
                <a:gd name="T32" fmla="*/ 480 w 6400"/>
                <a:gd name="T33" fmla="*/ 4240 h 4480"/>
                <a:gd name="T34" fmla="*/ 478 w 6400"/>
                <a:gd name="T35" fmla="*/ 4216 h 4480"/>
                <a:gd name="T36" fmla="*/ 470 w 6400"/>
                <a:gd name="T37" fmla="*/ 4168 h 4480"/>
                <a:gd name="T38" fmla="*/ 452 w 6400"/>
                <a:gd name="T39" fmla="*/ 4126 h 4480"/>
                <a:gd name="T40" fmla="*/ 426 w 6400"/>
                <a:gd name="T41" fmla="*/ 4088 h 4480"/>
                <a:gd name="T42" fmla="*/ 392 w 6400"/>
                <a:gd name="T43" fmla="*/ 4054 h 4480"/>
                <a:gd name="T44" fmla="*/ 354 w 6400"/>
                <a:gd name="T45" fmla="*/ 4028 h 4480"/>
                <a:gd name="T46" fmla="*/ 312 w 6400"/>
                <a:gd name="T47" fmla="*/ 4010 h 4480"/>
                <a:gd name="T48" fmla="*/ 264 w 6400"/>
                <a:gd name="T49" fmla="*/ 4002 h 4480"/>
                <a:gd name="T50" fmla="*/ 240 w 6400"/>
                <a:gd name="T51" fmla="*/ 4000 h 4480"/>
                <a:gd name="T52" fmla="*/ 198 w 6400"/>
                <a:gd name="T53" fmla="*/ 4004 h 4480"/>
                <a:gd name="T54" fmla="*/ 160 w 6400"/>
                <a:gd name="T55" fmla="*/ 4014 h 4480"/>
                <a:gd name="T56" fmla="*/ 160 w 6400"/>
                <a:gd name="T57" fmla="*/ 466 h 4480"/>
                <a:gd name="T58" fmla="*/ 198 w 6400"/>
                <a:gd name="T59" fmla="*/ 476 h 4480"/>
                <a:gd name="T60" fmla="*/ 240 w 6400"/>
                <a:gd name="T61" fmla="*/ 480 h 4480"/>
                <a:gd name="T62" fmla="*/ 264 w 6400"/>
                <a:gd name="T63" fmla="*/ 478 h 4480"/>
                <a:gd name="T64" fmla="*/ 312 w 6400"/>
                <a:gd name="T65" fmla="*/ 470 h 4480"/>
                <a:gd name="T66" fmla="*/ 354 w 6400"/>
                <a:gd name="T67" fmla="*/ 452 h 4480"/>
                <a:gd name="T68" fmla="*/ 392 w 6400"/>
                <a:gd name="T69" fmla="*/ 426 h 4480"/>
                <a:gd name="T70" fmla="*/ 426 w 6400"/>
                <a:gd name="T71" fmla="*/ 392 h 4480"/>
                <a:gd name="T72" fmla="*/ 452 w 6400"/>
                <a:gd name="T73" fmla="*/ 354 h 4480"/>
                <a:gd name="T74" fmla="*/ 470 w 6400"/>
                <a:gd name="T75" fmla="*/ 312 h 4480"/>
                <a:gd name="T76" fmla="*/ 478 w 6400"/>
                <a:gd name="T77" fmla="*/ 264 h 4480"/>
                <a:gd name="T78" fmla="*/ 480 w 6400"/>
                <a:gd name="T79" fmla="*/ 240 h 4480"/>
                <a:gd name="T80" fmla="*/ 476 w 6400"/>
                <a:gd name="T81" fmla="*/ 198 h 4480"/>
                <a:gd name="T82" fmla="*/ 466 w 6400"/>
                <a:gd name="T83" fmla="*/ 160 h 4480"/>
                <a:gd name="T84" fmla="*/ 5934 w 6400"/>
                <a:gd name="T85" fmla="*/ 160 h 4480"/>
                <a:gd name="T86" fmla="*/ 5924 w 6400"/>
                <a:gd name="T87" fmla="*/ 198 h 4480"/>
                <a:gd name="T88" fmla="*/ 5920 w 6400"/>
                <a:gd name="T89" fmla="*/ 240 h 4480"/>
                <a:gd name="T90" fmla="*/ 5922 w 6400"/>
                <a:gd name="T91" fmla="*/ 264 h 4480"/>
                <a:gd name="T92" fmla="*/ 5930 w 6400"/>
                <a:gd name="T93" fmla="*/ 312 h 4480"/>
                <a:gd name="T94" fmla="*/ 5948 w 6400"/>
                <a:gd name="T95" fmla="*/ 354 h 4480"/>
                <a:gd name="T96" fmla="*/ 5974 w 6400"/>
                <a:gd name="T97" fmla="*/ 392 h 4480"/>
                <a:gd name="T98" fmla="*/ 6008 w 6400"/>
                <a:gd name="T99" fmla="*/ 426 h 4480"/>
                <a:gd name="T100" fmla="*/ 6046 w 6400"/>
                <a:gd name="T101" fmla="*/ 452 h 4480"/>
                <a:gd name="T102" fmla="*/ 6088 w 6400"/>
                <a:gd name="T103" fmla="*/ 470 h 4480"/>
                <a:gd name="T104" fmla="*/ 6136 w 6400"/>
                <a:gd name="T105" fmla="*/ 478 h 4480"/>
                <a:gd name="T106" fmla="*/ 6160 w 6400"/>
                <a:gd name="T107" fmla="*/ 480 h 4480"/>
                <a:gd name="T108" fmla="*/ 6202 w 6400"/>
                <a:gd name="T109" fmla="*/ 476 h 4480"/>
                <a:gd name="T110" fmla="*/ 6240 w 6400"/>
                <a:gd name="T111" fmla="*/ 466 h 4480"/>
                <a:gd name="T112" fmla="*/ 6240 w 6400"/>
                <a:gd name="T113" fmla="*/ 4014 h 4480"/>
                <a:gd name="T114" fmla="*/ 6202 w 6400"/>
                <a:gd name="T115" fmla="*/ 4004 h 4480"/>
                <a:gd name="T116" fmla="*/ 6160 w 6400"/>
                <a:gd name="T117" fmla="*/ 4000 h 4480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6400"/>
                <a:gd name="T178" fmla="*/ 0 h 4480"/>
                <a:gd name="T179" fmla="*/ 6400 w 6400"/>
                <a:gd name="T180" fmla="*/ 4480 h 4480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6400" h="4480">
                  <a:moveTo>
                    <a:pt x="0" y="0"/>
                  </a:moveTo>
                  <a:lnTo>
                    <a:pt x="0" y="4480"/>
                  </a:lnTo>
                  <a:lnTo>
                    <a:pt x="6400" y="4480"/>
                  </a:lnTo>
                  <a:lnTo>
                    <a:pt x="6400" y="0"/>
                  </a:lnTo>
                  <a:lnTo>
                    <a:pt x="0" y="0"/>
                  </a:lnTo>
                  <a:close/>
                  <a:moveTo>
                    <a:pt x="6160" y="4000"/>
                  </a:moveTo>
                  <a:lnTo>
                    <a:pt x="6160" y="4000"/>
                  </a:lnTo>
                  <a:lnTo>
                    <a:pt x="6136" y="4002"/>
                  </a:lnTo>
                  <a:lnTo>
                    <a:pt x="6112" y="4004"/>
                  </a:lnTo>
                  <a:lnTo>
                    <a:pt x="6088" y="4010"/>
                  </a:lnTo>
                  <a:lnTo>
                    <a:pt x="6066" y="4018"/>
                  </a:lnTo>
                  <a:lnTo>
                    <a:pt x="6046" y="4028"/>
                  </a:lnTo>
                  <a:lnTo>
                    <a:pt x="6026" y="4040"/>
                  </a:lnTo>
                  <a:lnTo>
                    <a:pt x="6008" y="4054"/>
                  </a:lnTo>
                  <a:lnTo>
                    <a:pt x="5990" y="4070"/>
                  </a:lnTo>
                  <a:lnTo>
                    <a:pt x="5974" y="4088"/>
                  </a:lnTo>
                  <a:lnTo>
                    <a:pt x="5960" y="4106"/>
                  </a:lnTo>
                  <a:lnTo>
                    <a:pt x="5948" y="4126"/>
                  </a:lnTo>
                  <a:lnTo>
                    <a:pt x="5938" y="4146"/>
                  </a:lnTo>
                  <a:lnTo>
                    <a:pt x="5930" y="4168"/>
                  </a:lnTo>
                  <a:lnTo>
                    <a:pt x="5924" y="4192"/>
                  </a:lnTo>
                  <a:lnTo>
                    <a:pt x="5922" y="4216"/>
                  </a:lnTo>
                  <a:lnTo>
                    <a:pt x="5920" y="4240"/>
                  </a:lnTo>
                  <a:lnTo>
                    <a:pt x="5920" y="4260"/>
                  </a:lnTo>
                  <a:lnTo>
                    <a:pt x="5924" y="4282"/>
                  </a:lnTo>
                  <a:lnTo>
                    <a:pt x="5928" y="4300"/>
                  </a:lnTo>
                  <a:lnTo>
                    <a:pt x="5934" y="4320"/>
                  </a:lnTo>
                  <a:lnTo>
                    <a:pt x="466" y="4320"/>
                  </a:lnTo>
                  <a:lnTo>
                    <a:pt x="472" y="4300"/>
                  </a:lnTo>
                  <a:lnTo>
                    <a:pt x="476" y="4282"/>
                  </a:lnTo>
                  <a:lnTo>
                    <a:pt x="480" y="4260"/>
                  </a:lnTo>
                  <a:lnTo>
                    <a:pt x="480" y="4240"/>
                  </a:lnTo>
                  <a:lnTo>
                    <a:pt x="478" y="4216"/>
                  </a:lnTo>
                  <a:lnTo>
                    <a:pt x="476" y="4192"/>
                  </a:lnTo>
                  <a:lnTo>
                    <a:pt x="470" y="4168"/>
                  </a:lnTo>
                  <a:lnTo>
                    <a:pt x="462" y="4146"/>
                  </a:lnTo>
                  <a:lnTo>
                    <a:pt x="452" y="4126"/>
                  </a:lnTo>
                  <a:lnTo>
                    <a:pt x="440" y="4106"/>
                  </a:lnTo>
                  <a:lnTo>
                    <a:pt x="426" y="4088"/>
                  </a:lnTo>
                  <a:lnTo>
                    <a:pt x="410" y="4070"/>
                  </a:lnTo>
                  <a:lnTo>
                    <a:pt x="392" y="4054"/>
                  </a:lnTo>
                  <a:lnTo>
                    <a:pt x="374" y="4040"/>
                  </a:lnTo>
                  <a:lnTo>
                    <a:pt x="354" y="4028"/>
                  </a:lnTo>
                  <a:lnTo>
                    <a:pt x="334" y="4018"/>
                  </a:lnTo>
                  <a:lnTo>
                    <a:pt x="312" y="4010"/>
                  </a:lnTo>
                  <a:lnTo>
                    <a:pt x="288" y="4004"/>
                  </a:lnTo>
                  <a:lnTo>
                    <a:pt x="264" y="4002"/>
                  </a:lnTo>
                  <a:lnTo>
                    <a:pt x="240" y="4000"/>
                  </a:lnTo>
                  <a:lnTo>
                    <a:pt x="220" y="4000"/>
                  </a:lnTo>
                  <a:lnTo>
                    <a:pt x="198" y="4004"/>
                  </a:lnTo>
                  <a:lnTo>
                    <a:pt x="180" y="4008"/>
                  </a:lnTo>
                  <a:lnTo>
                    <a:pt x="160" y="4014"/>
                  </a:lnTo>
                  <a:lnTo>
                    <a:pt x="160" y="466"/>
                  </a:lnTo>
                  <a:lnTo>
                    <a:pt x="180" y="472"/>
                  </a:lnTo>
                  <a:lnTo>
                    <a:pt x="198" y="476"/>
                  </a:lnTo>
                  <a:lnTo>
                    <a:pt x="220" y="480"/>
                  </a:lnTo>
                  <a:lnTo>
                    <a:pt x="240" y="480"/>
                  </a:lnTo>
                  <a:lnTo>
                    <a:pt x="264" y="478"/>
                  </a:lnTo>
                  <a:lnTo>
                    <a:pt x="288" y="476"/>
                  </a:lnTo>
                  <a:lnTo>
                    <a:pt x="312" y="470"/>
                  </a:lnTo>
                  <a:lnTo>
                    <a:pt x="334" y="462"/>
                  </a:lnTo>
                  <a:lnTo>
                    <a:pt x="354" y="452"/>
                  </a:lnTo>
                  <a:lnTo>
                    <a:pt x="374" y="440"/>
                  </a:lnTo>
                  <a:lnTo>
                    <a:pt x="392" y="426"/>
                  </a:lnTo>
                  <a:lnTo>
                    <a:pt x="410" y="410"/>
                  </a:lnTo>
                  <a:lnTo>
                    <a:pt x="426" y="392"/>
                  </a:lnTo>
                  <a:lnTo>
                    <a:pt x="440" y="374"/>
                  </a:lnTo>
                  <a:lnTo>
                    <a:pt x="452" y="354"/>
                  </a:lnTo>
                  <a:lnTo>
                    <a:pt x="462" y="334"/>
                  </a:lnTo>
                  <a:lnTo>
                    <a:pt x="470" y="312"/>
                  </a:lnTo>
                  <a:lnTo>
                    <a:pt x="476" y="288"/>
                  </a:lnTo>
                  <a:lnTo>
                    <a:pt x="478" y="264"/>
                  </a:lnTo>
                  <a:lnTo>
                    <a:pt x="480" y="240"/>
                  </a:lnTo>
                  <a:lnTo>
                    <a:pt x="480" y="220"/>
                  </a:lnTo>
                  <a:lnTo>
                    <a:pt x="476" y="198"/>
                  </a:lnTo>
                  <a:lnTo>
                    <a:pt x="472" y="180"/>
                  </a:lnTo>
                  <a:lnTo>
                    <a:pt x="466" y="160"/>
                  </a:lnTo>
                  <a:lnTo>
                    <a:pt x="5934" y="160"/>
                  </a:lnTo>
                  <a:lnTo>
                    <a:pt x="5928" y="180"/>
                  </a:lnTo>
                  <a:lnTo>
                    <a:pt x="5924" y="198"/>
                  </a:lnTo>
                  <a:lnTo>
                    <a:pt x="5920" y="220"/>
                  </a:lnTo>
                  <a:lnTo>
                    <a:pt x="5920" y="240"/>
                  </a:lnTo>
                  <a:lnTo>
                    <a:pt x="5922" y="264"/>
                  </a:lnTo>
                  <a:lnTo>
                    <a:pt x="5924" y="288"/>
                  </a:lnTo>
                  <a:lnTo>
                    <a:pt x="5930" y="312"/>
                  </a:lnTo>
                  <a:lnTo>
                    <a:pt x="5938" y="334"/>
                  </a:lnTo>
                  <a:lnTo>
                    <a:pt x="5948" y="354"/>
                  </a:lnTo>
                  <a:lnTo>
                    <a:pt x="5960" y="374"/>
                  </a:lnTo>
                  <a:lnTo>
                    <a:pt x="5974" y="392"/>
                  </a:lnTo>
                  <a:lnTo>
                    <a:pt x="5990" y="410"/>
                  </a:lnTo>
                  <a:lnTo>
                    <a:pt x="6008" y="426"/>
                  </a:lnTo>
                  <a:lnTo>
                    <a:pt x="6026" y="440"/>
                  </a:lnTo>
                  <a:lnTo>
                    <a:pt x="6046" y="452"/>
                  </a:lnTo>
                  <a:lnTo>
                    <a:pt x="6066" y="462"/>
                  </a:lnTo>
                  <a:lnTo>
                    <a:pt x="6088" y="470"/>
                  </a:lnTo>
                  <a:lnTo>
                    <a:pt x="6112" y="476"/>
                  </a:lnTo>
                  <a:lnTo>
                    <a:pt x="6136" y="478"/>
                  </a:lnTo>
                  <a:lnTo>
                    <a:pt x="6160" y="480"/>
                  </a:lnTo>
                  <a:lnTo>
                    <a:pt x="6180" y="480"/>
                  </a:lnTo>
                  <a:lnTo>
                    <a:pt x="6202" y="476"/>
                  </a:lnTo>
                  <a:lnTo>
                    <a:pt x="6220" y="472"/>
                  </a:lnTo>
                  <a:lnTo>
                    <a:pt x="6240" y="466"/>
                  </a:lnTo>
                  <a:lnTo>
                    <a:pt x="6240" y="4014"/>
                  </a:lnTo>
                  <a:lnTo>
                    <a:pt x="6220" y="4008"/>
                  </a:lnTo>
                  <a:lnTo>
                    <a:pt x="6202" y="4004"/>
                  </a:lnTo>
                  <a:lnTo>
                    <a:pt x="6180" y="4000"/>
                  </a:lnTo>
                  <a:lnTo>
                    <a:pt x="6160" y="4000"/>
                  </a:lnTo>
                  <a:close/>
                </a:path>
              </a:pathLst>
            </a:custGeom>
            <a:solidFill>
              <a:srgbClr val="0066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677" name="Freeform 5"/>
            <p:cNvSpPr>
              <a:spLocks noChangeAspect="1" noEditPoints="1"/>
            </p:cNvSpPr>
            <p:nvPr/>
          </p:nvSpPr>
          <p:spPr bwMode="auto">
            <a:xfrm>
              <a:off x="304" y="304"/>
              <a:ext cx="5792" cy="3872"/>
            </a:xfrm>
            <a:custGeom>
              <a:avLst/>
              <a:gdLst>
                <a:gd name="T0" fmla="*/ 308 w 5792"/>
                <a:gd name="T1" fmla="*/ 3850 h 3872"/>
                <a:gd name="T2" fmla="*/ 320 w 5792"/>
                <a:gd name="T3" fmla="*/ 3776 h 3872"/>
                <a:gd name="T4" fmla="*/ 310 w 5792"/>
                <a:gd name="T5" fmla="*/ 3710 h 3872"/>
                <a:gd name="T6" fmla="*/ 268 w 5792"/>
                <a:gd name="T7" fmla="*/ 3634 h 3872"/>
                <a:gd name="T8" fmla="*/ 202 w 5792"/>
                <a:gd name="T9" fmla="*/ 3580 h 3872"/>
                <a:gd name="T10" fmla="*/ 118 w 5792"/>
                <a:gd name="T11" fmla="*/ 3554 h 3872"/>
                <a:gd name="T12" fmla="*/ 58 w 5792"/>
                <a:gd name="T13" fmla="*/ 3556 h 3872"/>
                <a:gd name="T14" fmla="*/ 0 w 5792"/>
                <a:gd name="T15" fmla="*/ 300 h 3872"/>
                <a:gd name="T16" fmla="*/ 58 w 5792"/>
                <a:gd name="T17" fmla="*/ 316 h 3872"/>
                <a:gd name="T18" fmla="*/ 118 w 5792"/>
                <a:gd name="T19" fmla="*/ 318 h 3872"/>
                <a:gd name="T20" fmla="*/ 202 w 5792"/>
                <a:gd name="T21" fmla="*/ 292 h 3872"/>
                <a:gd name="T22" fmla="*/ 268 w 5792"/>
                <a:gd name="T23" fmla="*/ 238 h 3872"/>
                <a:gd name="T24" fmla="*/ 310 w 5792"/>
                <a:gd name="T25" fmla="*/ 162 h 3872"/>
                <a:gd name="T26" fmla="*/ 320 w 5792"/>
                <a:gd name="T27" fmla="*/ 96 h 3872"/>
                <a:gd name="T28" fmla="*/ 308 w 5792"/>
                <a:gd name="T29" fmla="*/ 22 h 3872"/>
                <a:gd name="T30" fmla="*/ 5484 w 5792"/>
                <a:gd name="T31" fmla="*/ 22 h 3872"/>
                <a:gd name="T32" fmla="*/ 5472 w 5792"/>
                <a:gd name="T33" fmla="*/ 96 h 3872"/>
                <a:gd name="T34" fmla="*/ 5482 w 5792"/>
                <a:gd name="T35" fmla="*/ 162 h 3872"/>
                <a:gd name="T36" fmla="*/ 5524 w 5792"/>
                <a:gd name="T37" fmla="*/ 238 h 3872"/>
                <a:gd name="T38" fmla="*/ 5590 w 5792"/>
                <a:gd name="T39" fmla="*/ 292 h 3872"/>
                <a:gd name="T40" fmla="*/ 5674 w 5792"/>
                <a:gd name="T41" fmla="*/ 318 h 3872"/>
                <a:gd name="T42" fmla="*/ 5734 w 5792"/>
                <a:gd name="T43" fmla="*/ 316 h 3872"/>
                <a:gd name="T44" fmla="*/ 5792 w 5792"/>
                <a:gd name="T45" fmla="*/ 3572 h 3872"/>
                <a:gd name="T46" fmla="*/ 5734 w 5792"/>
                <a:gd name="T47" fmla="*/ 3556 h 3872"/>
                <a:gd name="T48" fmla="*/ 5674 w 5792"/>
                <a:gd name="T49" fmla="*/ 3554 h 3872"/>
                <a:gd name="T50" fmla="*/ 5590 w 5792"/>
                <a:gd name="T51" fmla="*/ 3580 h 3872"/>
                <a:gd name="T52" fmla="*/ 5524 w 5792"/>
                <a:gd name="T53" fmla="*/ 3634 h 3872"/>
                <a:gd name="T54" fmla="*/ 5482 w 5792"/>
                <a:gd name="T55" fmla="*/ 3710 h 3872"/>
                <a:gd name="T56" fmla="*/ 5472 w 5792"/>
                <a:gd name="T57" fmla="*/ 3776 h 3872"/>
                <a:gd name="T58" fmla="*/ 5484 w 5792"/>
                <a:gd name="T59" fmla="*/ 3850 h 3872"/>
                <a:gd name="T60" fmla="*/ 5448 w 5792"/>
                <a:gd name="T61" fmla="*/ 3840 h 3872"/>
                <a:gd name="T62" fmla="*/ 5440 w 5792"/>
                <a:gd name="T63" fmla="*/ 3776 h 3872"/>
                <a:gd name="T64" fmla="*/ 5460 w 5792"/>
                <a:gd name="T65" fmla="*/ 3676 h 3872"/>
                <a:gd name="T66" fmla="*/ 5516 w 5792"/>
                <a:gd name="T67" fmla="*/ 3596 h 3872"/>
                <a:gd name="T68" fmla="*/ 5596 w 5792"/>
                <a:gd name="T69" fmla="*/ 3540 h 3872"/>
                <a:gd name="T70" fmla="*/ 5696 w 5792"/>
                <a:gd name="T71" fmla="*/ 3520 h 3872"/>
                <a:gd name="T72" fmla="*/ 5760 w 5792"/>
                <a:gd name="T73" fmla="*/ 344 h 3872"/>
                <a:gd name="T74" fmla="*/ 5696 w 5792"/>
                <a:gd name="T75" fmla="*/ 352 h 3872"/>
                <a:gd name="T76" fmla="*/ 5596 w 5792"/>
                <a:gd name="T77" fmla="*/ 332 h 3872"/>
                <a:gd name="T78" fmla="*/ 5516 w 5792"/>
                <a:gd name="T79" fmla="*/ 276 h 3872"/>
                <a:gd name="T80" fmla="*/ 5460 w 5792"/>
                <a:gd name="T81" fmla="*/ 196 h 3872"/>
                <a:gd name="T82" fmla="*/ 5440 w 5792"/>
                <a:gd name="T83" fmla="*/ 96 h 3872"/>
                <a:gd name="T84" fmla="*/ 344 w 5792"/>
                <a:gd name="T85" fmla="*/ 32 h 3872"/>
                <a:gd name="T86" fmla="*/ 352 w 5792"/>
                <a:gd name="T87" fmla="*/ 96 h 3872"/>
                <a:gd name="T88" fmla="*/ 332 w 5792"/>
                <a:gd name="T89" fmla="*/ 196 h 3872"/>
                <a:gd name="T90" fmla="*/ 276 w 5792"/>
                <a:gd name="T91" fmla="*/ 276 h 3872"/>
                <a:gd name="T92" fmla="*/ 196 w 5792"/>
                <a:gd name="T93" fmla="*/ 332 h 3872"/>
                <a:gd name="T94" fmla="*/ 96 w 5792"/>
                <a:gd name="T95" fmla="*/ 352 h 3872"/>
                <a:gd name="T96" fmla="*/ 32 w 5792"/>
                <a:gd name="T97" fmla="*/ 3528 h 3872"/>
                <a:gd name="T98" fmla="*/ 96 w 5792"/>
                <a:gd name="T99" fmla="*/ 3520 h 3872"/>
                <a:gd name="T100" fmla="*/ 196 w 5792"/>
                <a:gd name="T101" fmla="*/ 3540 h 3872"/>
                <a:gd name="T102" fmla="*/ 276 w 5792"/>
                <a:gd name="T103" fmla="*/ 3596 h 3872"/>
                <a:gd name="T104" fmla="*/ 332 w 5792"/>
                <a:gd name="T105" fmla="*/ 3676 h 3872"/>
                <a:gd name="T106" fmla="*/ 352 w 5792"/>
                <a:gd name="T107" fmla="*/ 3776 h 3872"/>
                <a:gd name="T108" fmla="*/ 344 w 5792"/>
                <a:gd name="T109" fmla="*/ 3840 h 387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5792"/>
                <a:gd name="T166" fmla="*/ 0 h 3872"/>
                <a:gd name="T167" fmla="*/ 5792 w 5792"/>
                <a:gd name="T168" fmla="*/ 3872 h 3872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5792" h="3872">
                  <a:moveTo>
                    <a:pt x="5492" y="3872"/>
                  </a:moveTo>
                  <a:lnTo>
                    <a:pt x="300" y="3872"/>
                  </a:lnTo>
                  <a:lnTo>
                    <a:pt x="308" y="3850"/>
                  </a:lnTo>
                  <a:lnTo>
                    <a:pt x="312" y="3832"/>
                  </a:lnTo>
                  <a:lnTo>
                    <a:pt x="316" y="3814"/>
                  </a:lnTo>
                  <a:lnTo>
                    <a:pt x="320" y="3796"/>
                  </a:lnTo>
                  <a:lnTo>
                    <a:pt x="320" y="3776"/>
                  </a:lnTo>
                  <a:lnTo>
                    <a:pt x="318" y="3754"/>
                  </a:lnTo>
                  <a:lnTo>
                    <a:pt x="316" y="3730"/>
                  </a:lnTo>
                  <a:lnTo>
                    <a:pt x="310" y="3710"/>
                  </a:lnTo>
                  <a:lnTo>
                    <a:pt x="302" y="3688"/>
                  </a:lnTo>
                  <a:lnTo>
                    <a:pt x="292" y="3670"/>
                  </a:lnTo>
                  <a:lnTo>
                    <a:pt x="282" y="3650"/>
                  </a:lnTo>
                  <a:lnTo>
                    <a:pt x="268" y="3634"/>
                  </a:lnTo>
                  <a:lnTo>
                    <a:pt x="254" y="3618"/>
                  </a:lnTo>
                  <a:lnTo>
                    <a:pt x="238" y="3604"/>
                  </a:lnTo>
                  <a:lnTo>
                    <a:pt x="222" y="3590"/>
                  </a:lnTo>
                  <a:lnTo>
                    <a:pt x="202" y="3580"/>
                  </a:lnTo>
                  <a:lnTo>
                    <a:pt x="184" y="3570"/>
                  </a:lnTo>
                  <a:lnTo>
                    <a:pt x="162" y="3562"/>
                  </a:lnTo>
                  <a:lnTo>
                    <a:pt x="142" y="3556"/>
                  </a:lnTo>
                  <a:lnTo>
                    <a:pt x="118" y="3554"/>
                  </a:lnTo>
                  <a:lnTo>
                    <a:pt x="96" y="3552"/>
                  </a:lnTo>
                  <a:lnTo>
                    <a:pt x="76" y="3552"/>
                  </a:lnTo>
                  <a:lnTo>
                    <a:pt x="58" y="3556"/>
                  </a:lnTo>
                  <a:lnTo>
                    <a:pt x="40" y="3560"/>
                  </a:lnTo>
                  <a:lnTo>
                    <a:pt x="22" y="3564"/>
                  </a:lnTo>
                  <a:lnTo>
                    <a:pt x="0" y="3572"/>
                  </a:lnTo>
                  <a:lnTo>
                    <a:pt x="0" y="300"/>
                  </a:lnTo>
                  <a:lnTo>
                    <a:pt x="22" y="308"/>
                  </a:lnTo>
                  <a:lnTo>
                    <a:pt x="40" y="312"/>
                  </a:lnTo>
                  <a:lnTo>
                    <a:pt x="58" y="316"/>
                  </a:lnTo>
                  <a:lnTo>
                    <a:pt x="76" y="320"/>
                  </a:lnTo>
                  <a:lnTo>
                    <a:pt x="96" y="320"/>
                  </a:lnTo>
                  <a:lnTo>
                    <a:pt x="118" y="318"/>
                  </a:lnTo>
                  <a:lnTo>
                    <a:pt x="142" y="316"/>
                  </a:lnTo>
                  <a:lnTo>
                    <a:pt x="162" y="310"/>
                  </a:lnTo>
                  <a:lnTo>
                    <a:pt x="184" y="302"/>
                  </a:lnTo>
                  <a:lnTo>
                    <a:pt x="202" y="292"/>
                  </a:lnTo>
                  <a:lnTo>
                    <a:pt x="222" y="282"/>
                  </a:lnTo>
                  <a:lnTo>
                    <a:pt x="238" y="268"/>
                  </a:lnTo>
                  <a:lnTo>
                    <a:pt x="254" y="254"/>
                  </a:lnTo>
                  <a:lnTo>
                    <a:pt x="268" y="238"/>
                  </a:lnTo>
                  <a:lnTo>
                    <a:pt x="282" y="222"/>
                  </a:lnTo>
                  <a:lnTo>
                    <a:pt x="292" y="202"/>
                  </a:lnTo>
                  <a:lnTo>
                    <a:pt x="302" y="184"/>
                  </a:lnTo>
                  <a:lnTo>
                    <a:pt x="310" y="162"/>
                  </a:lnTo>
                  <a:lnTo>
                    <a:pt x="316" y="142"/>
                  </a:lnTo>
                  <a:lnTo>
                    <a:pt x="318" y="118"/>
                  </a:lnTo>
                  <a:lnTo>
                    <a:pt x="320" y="96"/>
                  </a:lnTo>
                  <a:lnTo>
                    <a:pt x="320" y="76"/>
                  </a:lnTo>
                  <a:lnTo>
                    <a:pt x="316" y="58"/>
                  </a:lnTo>
                  <a:lnTo>
                    <a:pt x="312" y="40"/>
                  </a:lnTo>
                  <a:lnTo>
                    <a:pt x="308" y="22"/>
                  </a:lnTo>
                  <a:lnTo>
                    <a:pt x="300" y="0"/>
                  </a:lnTo>
                  <a:lnTo>
                    <a:pt x="5492" y="0"/>
                  </a:lnTo>
                  <a:lnTo>
                    <a:pt x="5484" y="22"/>
                  </a:lnTo>
                  <a:lnTo>
                    <a:pt x="5480" y="40"/>
                  </a:lnTo>
                  <a:lnTo>
                    <a:pt x="5476" y="58"/>
                  </a:lnTo>
                  <a:lnTo>
                    <a:pt x="5472" y="76"/>
                  </a:lnTo>
                  <a:lnTo>
                    <a:pt x="5472" y="96"/>
                  </a:lnTo>
                  <a:lnTo>
                    <a:pt x="5474" y="118"/>
                  </a:lnTo>
                  <a:lnTo>
                    <a:pt x="5476" y="142"/>
                  </a:lnTo>
                  <a:lnTo>
                    <a:pt x="5482" y="162"/>
                  </a:lnTo>
                  <a:lnTo>
                    <a:pt x="5490" y="184"/>
                  </a:lnTo>
                  <a:lnTo>
                    <a:pt x="5500" y="202"/>
                  </a:lnTo>
                  <a:lnTo>
                    <a:pt x="5510" y="222"/>
                  </a:lnTo>
                  <a:lnTo>
                    <a:pt x="5524" y="238"/>
                  </a:lnTo>
                  <a:lnTo>
                    <a:pt x="5538" y="254"/>
                  </a:lnTo>
                  <a:lnTo>
                    <a:pt x="5554" y="268"/>
                  </a:lnTo>
                  <a:lnTo>
                    <a:pt x="5570" y="282"/>
                  </a:lnTo>
                  <a:lnTo>
                    <a:pt x="5590" y="292"/>
                  </a:lnTo>
                  <a:lnTo>
                    <a:pt x="5608" y="302"/>
                  </a:lnTo>
                  <a:lnTo>
                    <a:pt x="5630" y="310"/>
                  </a:lnTo>
                  <a:lnTo>
                    <a:pt x="5650" y="316"/>
                  </a:lnTo>
                  <a:lnTo>
                    <a:pt x="5674" y="318"/>
                  </a:lnTo>
                  <a:lnTo>
                    <a:pt x="5696" y="320"/>
                  </a:lnTo>
                  <a:lnTo>
                    <a:pt x="5716" y="320"/>
                  </a:lnTo>
                  <a:lnTo>
                    <a:pt x="5734" y="316"/>
                  </a:lnTo>
                  <a:lnTo>
                    <a:pt x="5752" y="312"/>
                  </a:lnTo>
                  <a:lnTo>
                    <a:pt x="5770" y="308"/>
                  </a:lnTo>
                  <a:lnTo>
                    <a:pt x="5792" y="300"/>
                  </a:lnTo>
                  <a:lnTo>
                    <a:pt x="5792" y="3572"/>
                  </a:lnTo>
                  <a:lnTo>
                    <a:pt x="5770" y="3564"/>
                  </a:lnTo>
                  <a:lnTo>
                    <a:pt x="5752" y="3560"/>
                  </a:lnTo>
                  <a:lnTo>
                    <a:pt x="5734" y="3556"/>
                  </a:lnTo>
                  <a:lnTo>
                    <a:pt x="5716" y="3552"/>
                  </a:lnTo>
                  <a:lnTo>
                    <a:pt x="5696" y="3552"/>
                  </a:lnTo>
                  <a:lnTo>
                    <a:pt x="5674" y="3554"/>
                  </a:lnTo>
                  <a:lnTo>
                    <a:pt x="5650" y="3556"/>
                  </a:lnTo>
                  <a:lnTo>
                    <a:pt x="5630" y="3562"/>
                  </a:lnTo>
                  <a:lnTo>
                    <a:pt x="5608" y="3570"/>
                  </a:lnTo>
                  <a:lnTo>
                    <a:pt x="5590" y="3580"/>
                  </a:lnTo>
                  <a:lnTo>
                    <a:pt x="5570" y="3590"/>
                  </a:lnTo>
                  <a:lnTo>
                    <a:pt x="5554" y="3604"/>
                  </a:lnTo>
                  <a:lnTo>
                    <a:pt x="5538" y="3618"/>
                  </a:lnTo>
                  <a:lnTo>
                    <a:pt x="5524" y="3634"/>
                  </a:lnTo>
                  <a:lnTo>
                    <a:pt x="5510" y="3650"/>
                  </a:lnTo>
                  <a:lnTo>
                    <a:pt x="5500" y="3670"/>
                  </a:lnTo>
                  <a:lnTo>
                    <a:pt x="5490" y="3688"/>
                  </a:lnTo>
                  <a:lnTo>
                    <a:pt x="5482" y="3710"/>
                  </a:lnTo>
                  <a:lnTo>
                    <a:pt x="5476" y="3730"/>
                  </a:lnTo>
                  <a:lnTo>
                    <a:pt x="5474" y="3754"/>
                  </a:lnTo>
                  <a:lnTo>
                    <a:pt x="5472" y="3776"/>
                  </a:lnTo>
                  <a:lnTo>
                    <a:pt x="5472" y="3796"/>
                  </a:lnTo>
                  <a:lnTo>
                    <a:pt x="5476" y="3814"/>
                  </a:lnTo>
                  <a:lnTo>
                    <a:pt x="5480" y="3832"/>
                  </a:lnTo>
                  <a:lnTo>
                    <a:pt x="5484" y="3850"/>
                  </a:lnTo>
                  <a:lnTo>
                    <a:pt x="5492" y="3872"/>
                  </a:lnTo>
                  <a:close/>
                  <a:moveTo>
                    <a:pt x="344" y="3840"/>
                  </a:moveTo>
                  <a:lnTo>
                    <a:pt x="5448" y="3840"/>
                  </a:lnTo>
                  <a:lnTo>
                    <a:pt x="5442" y="3808"/>
                  </a:lnTo>
                  <a:lnTo>
                    <a:pt x="5440" y="3776"/>
                  </a:lnTo>
                  <a:lnTo>
                    <a:pt x="5442" y="3750"/>
                  </a:lnTo>
                  <a:lnTo>
                    <a:pt x="5446" y="3724"/>
                  </a:lnTo>
                  <a:lnTo>
                    <a:pt x="5452" y="3700"/>
                  </a:lnTo>
                  <a:lnTo>
                    <a:pt x="5460" y="3676"/>
                  </a:lnTo>
                  <a:lnTo>
                    <a:pt x="5470" y="3654"/>
                  </a:lnTo>
                  <a:lnTo>
                    <a:pt x="5484" y="3632"/>
                  </a:lnTo>
                  <a:lnTo>
                    <a:pt x="5498" y="3614"/>
                  </a:lnTo>
                  <a:lnTo>
                    <a:pt x="5516" y="3596"/>
                  </a:lnTo>
                  <a:lnTo>
                    <a:pt x="5534" y="3578"/>
                  </a:lnTo>
                  <a:lnTo>
                    <a:pt x="5552" y="3564"/>
                  </a:lnTo>
                  <a:lnTo>
                    <a:pt x="5574" y="3550"/>
                  </a:lnTo>
                  <a:lnTo>
                    <a:pt x="5596" y="3540"/>
                  </a:lnTo>
                  <a:lnTo>
                    <a:pt x="5620" y="3532"/>
                  </a:lnTo>
                  <a:lnTo>
                    <a:pt x="5644" y="3526"/>
                  </a:lnTo>
                  <a:lnTo>
                    <a:pt x="5670" y="3522"/>
                  </a:lnTo>
                  <a:lnTo>
                    <a:pt x="5696" y="3520"/>
                  </a:lnTo>
                  <a:lnTo>
                    <a:pt x="5728" y="3522"/>
                  </a:lnTo>
                  <a:lnTo>
                    <a:pt x="5760" y="3528"/>
                  </a:lnTo>
                  <a:lnTo>
                    <a:pt x="5760" y="344"/>
                  </a:lnTo>
                  <a:lnTo>
                    <a:pt x="5728" y="350"/>
                  </a:lnTo>
                  <a:lnTo>
                    <a:pt x="5696" y="352"/>
                  </a:lnTo>
                  <a:lnTo>
                    <a:pt x="5670" y="350"/>
                  </a:lnTo>
                  <a:lnTo>
                    <a:pt x="5644" y="346"/>
                  </a:lnTo>
                  <a:lnTo>
                    <a:pt x="5620" y="340"/>
                  </a:lnTo>
                  <a:lnTo>
                    <a:pt x="5596" y="332"/>
                  </a:lnTo>
                  <a:lnTo>
                    <a:pt x="5574" y="322"/>
                  </a:lnTo>
                  <a:lnTo>
                    <a:pt x="5552" y="308"/>
                  </a:lnTo>
                  <a:lnTo>
                    <a:pt x="5534" y="294"/>
                  </a:lnTo>
                  <a:lnTo>
                    <a:pt x="5516" y="276"/>
                  </a:lnTo>
                  <a:lnTo>
                    <a:pt x="5498" y="258"/>
                  </a:lnTo>
                  <a:lnTo>
                    <a:pt x="5484" y="240"/>
                  </a:lnTo>
                  <a:lnTo>
                    <a:pt x="5470" y="218"/>
                  </a:lnTo>
                  <a:lnTo>
                    <a:pt x="5460" y="196"/>
                  </a:lnTo>
                  <a:lnTo>
                    <a:pt x="5452" y="172"/>
                  </a:lnTo>
                  <a:lnTo>
                    <a:pt x="5446" y="148"/>
                  </a:lnTo>
                  <a:lnTo>
                    <a:pt x="5442" y="122"/>
                  </a:lnTo>
                  <a:lnTo>
                    <a:pt x="5440" y="96"/>
                  </a:lnTo>
                  <a:lnTo>
                    <a:pt x="5442" y="64"/>
                  </a:lnTo>
                  <a:lnTo>
                    <a:pt x="5448" y="32"/>
                  </a:lnTo>
                  <a:lnTo>
                    <a:pt x="344" y="32"/>
                  </a:lnTo>
                  <a:lnTo>
                    <a:pt x="350" y="64"/>
                  </a:lnTo>
                  <a:lnTo>
                    <a:pt x="352" y="96"/>
                  </a:lnTo>
                  <a:lnTo>
                    <a:pt x="350" y="122"/>
                  </a:lnTo>
                  <a:lnTo>
                    <a:pt x="346" y="148"/>
                  </a:lnTo>
                  <a:lnTo>
                    <a:pt x="340" y="172"/>
                  </a:lnTo>
                  <a:lnTo>
                    <a:pt x="332" y="196"/>
                  </a:lnTo>
                  <a:lnTo>
                    <a:pt x="322" y="218"/>
                  </a:lnTo>
                  <a:lnTo>
                    <a:pt x="308" y="240"/>
                  </a:lnTo>
                  <a:lnTo>
                    <a:pt x="294" y="258"/>
                  </a:lnTo>
                  <a:lnTo>
                    <a:pt x="276" y="276"/>
                  </a:lnTo>
                  <a:lnTo>
                    <a:pt x="258" y="294"/>
                  </a:lnTo>
                  <a:lnTo>
                    <a:pt x="240" y="308"/>
                  </a:lnTo>
                  <a:lnTo>
                    <a:pt x="218" y="322"/>
                  </a:lnTo>
                  <a:lnTo>
                    <a:pt x="196" y="332"/>
                  </a:lnTo>
                  <a:lnTo>
                    <a:pt x="172" y="340"/>
                  </a:lnTo>
                  <a:lnTo>
                    <a:pt x="148" y="346"/>
                  </a:lnTo>
                  <a:lnTo>
                    <a:pt x="122" y="350"/>
                  </a:lnTo>
                  <a:lnTo>
                    <a:pt x="96" y="352"/>
                  </a:lnTo>
                  <a:lnTo>
                    <a:pt x="64" y="350"/>
                  </a:lnTo>
                  <a:lnTo>
                    <a:pt x="32" y="344"/>
                  </a:lnTo>
                  <a:lnTo>
                    <a:pt x="32" y="3528"/>
                  </a:lnTo>
                  <a:lnTo>
                    <a:pt x="64" y="3522"/>
                  </a:lnTo>
                  <a:lnTo>
                    <a:pt x="96" y="3520"/>
                  </a:lnTo>
                  <a:lnTo>
                    <a:pt x="122" y="3522"/>
                  </a:lnTo>
                  <a:lnTo>
                    <a:pt x="148" y="3526"/>
                  </a:lnTo>
                  <a:lnTo>
                    <a:pt x="172" y="3532"/>
                  </a:lnTo>
                  <a:lnTo>
                    <a:pt x="196" y="3540"/>
                  </a:lnTo>
                  <a:lnTo>
                    <a:pt x="218" y="3550"/>
                  </a:lnTo>
                  <a:lnTo>
                    <a:pt x="240" y="3564"/>
                  </a:lnTo>
                  <a:lnTo>
                    <a:pt x="258" y="3578"/>
                  </a:lnTo>
                  <a:lnTo>
                    <a:pt x="276" y="3596"/>
                  </a:lnTo>
                  <a:lnTo>
                    <a:pt x="294" y="3614"/>
                  </a:lnTo>
                  <a:lnTo>
                    <a:pt x="308" y="3632"/>
                  </a:lnTo>
                  <a:lnTo>
                    <a:pt x="322" y="3654"/>
                  </a:lnTo>
                  <a:lnTo>
                    <a:pt x="332" y="3676"/>
                  </a:lnTo>
                  <a:lnTo>
                    <a:pt x="340" y="3700"/>
                  </a:lnTo>
                  <a:lnTo>
                    <a:pt x="346" y="3724"/>
                  </a:lnTo>
                  <a:lnTo>
                    <a:pt x="350" y="3750"/>
                  </a:lnTo>
                  <a:lnTo>
                    <a:pt x="352" y="3776"/>
                  </a:lnTo>
                  <a:lnTo>
                    <a:pt x="350" y="3808"/>
                  </a:lnTo>
                  <a:lnTo>
                    <a:pt x="344" y="3840"/>
                  </a:lnTo>
                  <a:close/>
                </a:path>
              </a:pathLst>
            </a:custGeom>
            <a:solidFill>
              <a:srgbClr val="006699"/>
            </a:solidFill>
            <a:ln w="12700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8675" name="Прямоугольник 4"/>
          <p:cNvSpPr>
            <a:spLocks noChangeArrowheads="1"/>
          </p:cNvSpPr>
          <p:nvPr/>
        </p:nvSpPr>
        <p:spPr bwMode="auto">
          <a:xfrm>
            <a:off x="838200" y="609600"/>
            <a:ext cx="7696200" cy="317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 b="1" i="1" dirty="0" smtClean="0">
                <a:solidFill>
                  <a:srgbClr val="008000"/>
                </a:solidFill>
              </a:rPr>
              <a:t> Задача №4</a:t>
            </a:r>
          </a:p>
          <a:p>
            <a:pPr algn="ctr"/>
            <a:endParaRPr lang="ru-RU" sz="3600" b="1" i="1" dirty="0">
              <a:solidFill>
                <a:srgbClr val="008000"/>
              </a:solidFill>
            </a:endParaRPr>
          </a:p>
          <a:p>
            <a:pPr algn="just"/>
            <a:r>
              <a:rPr lang="uk-UA" sz="2400" b="1" dirty="0" smtClean="0"/>
              <a:t>Дівчинка, йдучи з дому до школи, долає 250 м, а до музичного театру в тому самому напрямку – 670 м. Який шлях долає дівчинка до музичного театру, якщо йде до нього зі школи?</a:t>
            </a:r>
            <a:endParaRPr lang="ru-RU" sz="2400" b="1" dirty="0" smtClean="0"/>
          </a:p>
          <a:p>
            <a:endParaRPr lang="ru-RU" sz="3200" b="1" dirty="0"/>
          </a:p>
        </p:txBody>
      </p:sp>
      <p:pic>
        <p:nvPicPr>
          <p:cNvPr id="37890" name="Picture 2" descr="http://s017.radikal.ru/i442/1208/66/9a9336ad2c04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86200" y="3581400"/>
            <a:ext cx="1485900" cy="26384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"/>
          <p:cNvGrpSpPr>
            <a:grpSpLocks noChangeAspect="1"/>
          </p:cNvGrpSpPr>
          <p:nvPr/>
        </p:nvGrpSpPr>
        <p:grpSpPr bwMode="auto">
          <a:xfrm>
            <a:off x="123825" y="93663"/>
            <a:ext cx="8893175" cy="6670675"/>
            <a:chOff x="0" y="0"/>
            <a:chExt cx="6400" cy="4480"/>
          </a:xfrm>
        </p:grpSpPr>
        <p:sp>
          <p:nvSpPr>
            <p:cNvPr id="27652" name="Freeform 4"/>
            <p:cNvSpPr>
              <a:spLocks noChangeAspect="1" noEditPoints="1"/>
            </p:cNvSpPr>
            <p:nvPr/>
          </p:nvSpPr>
          <p:spPr bwMode="auto">
            <a:xfrm>
              <a:off x="0" y="0"/>
              <a:ext cx="6400" cy="4480"/>
            </a:xfrm>
            <a:custGeom>
              <a:avLst/>
              <a:gdLst>
                <a:gd name="T0" fmla="*/ 0 w 6400"/>
                <a:gd name="T1" fmla="*/ 4480 h 4480"/>
                <a:gd name="T2" fmla="*/ 6400 w 6400"/>
                <a:gd name="T3" fmla="*/ 0 h 4480"/>
                <a:gd name="T4" fmla="*/ 6160 w 6400"/>
                <a:gd name="T5" fmla="*/ 4000 h 4480"/>
                <a:gd name="T6" fmla="*/ 6136 w 6400"/>
                <a:gd name="T7" fmla="*/ 4002 h 4480"/>
                <a:gd name="T8" fmla="*/ 6088 w 6400"/>
                <a:gd name="T9" fmla="*/ 4010 h 4480"/>
                <a:gd name="T10" fmla="*/ 6046 w 6400"/>
                <a:gd name="T11" fmla="*/ 4028 h 4480"/>
                <a:gd name="T12" fmla="*/ 6008 w 6400"/>
                <a:gd name="T13" fmla="*/ 4054 h 4480"/>
                <a:gd name="T14" fmla="*/ 5974 w 6400"/>
                <a:gd name="T15" fmla="*/ 4088 h 4480"/>
                <a:gd name="T16" fmla="*/ 5948 w 6400"/>
                <a:gd name="T17" fmla="*/ 4126 h 4480"/>
                <a:gd name="T18" fmla="*/ 5930 w 6400"/>
                <a:gd name="T19" fmla="*/ 4168 h 4480"/>
                <a:gd name="T20" fmla="*/ 5922 w 6400"/>
                <a:gd name="T21" fmla="*/ 4216 h 4480"/>
                <a:gd name="T22" fmla="*/ 5920 w 6400"/>
                <a:gd name="T23" fmla="*/ 4240 h 4480"/>
                <a:gd name="T24" fmla="*/ 5924 w 6400"/>
                <a:gd name="T25" fmla="*/ 4282 h 4480"/>
                <a:gd name="T26" fmla="*/ 5934 w 6400"/>
                <a:gd name="T27" fmla="*/ 4320 h 4480"/>
                <a:gd name="T28" fmla="*/ 466 w 6400"/>
                <a:gd name="T29" fmla="*/ 4320 h 4480"/>
                <a:gd name="T30" fmla="*/ 476 w 6400"/>
                <a:gd name="T31" fmla="*/ 4282 h 4480"/>
                <a:gd name="T32" fmla="*/ 480 w 6400"/>
                <a:gd name="T33" fmla="*/ 4240 h 4480"/>
                <a:gd name="T34" fmla="*/ 478 w 6400"/>
                <a:gd name="T35" fmla="*/ 4216 h 4480"/>
                <a:gd name="T36" fmla="*/ 470 w 6400"/>
                <a:gd name="T37" fmla="*/ 4168 h 4480"/>
                <a:gd name="T38" fmla="*/ 452 w 6400"/>
                <a:gd name="T39" fmla="*/ 4126 h 4480"/>
                <a:gd name="T40" fmla="*/ 426 w 6400"/>
                <a:gd name="T41" fmla="*/ 4088 h 4480"/>
                <a:gd name="T42" fmla="*/ 392 w 6400"/>
                <a:gd name="T43" fmla="*/ 4054 h 4480"/>
                <a:gd name="T44" fmla="*/ 354 w 6400"/>
                <a:gd name="T45" fmla="*/ 4028 h 4480"/>
                <a:gd name="T46" fmla="*/ 312 w 6400"/>
                <a:gd name="T47" fmla="*/ 4010 h 4480"/>
                <a:gd name="T48" fmla="*/ 264 w 6400"/>
                <a:gd name="T49" fmla="*/ 4002 h 4480"/>
                <a:gd name="T50" fmla="*/ 240 w 6400"/>
                <a:gd name="T51" fmla="*/ 4000 h 4480"/>
                <a:gd name="T52" fmla="*/ 198 w 6400"/>
                <a:gd name="T53" fmla="*/ 4004 h 4480"/>
                <a:gd name="T54" fmla="*/ 160 w 6400"/>
                <a:gd name="T55" fmla="*/ 4014 h 4480"/>
                <a:gd name="T56" fmla="*/ 160 w 6400"/>
                <a:gd name="T57" fmla="*/ 466 h 4480"/>
                <a:gd name="T58" fmla="*/ 198 w 6400"/>
                <a:gd name="T59" fmla="*/ 476 h 4480"/>
                <a:gd name="T60" fmla="*/ 240 w 6400"/>
                <a:gd name="T61" fmla="*/ 480 h 4480"/>
                <a:gd name="T62" fmla="*/ 264 w 6400"/>
                <a:gd name="T63" fmla="*/ 478 h 4480"/>
                <a:gd name="T64" fmla="*/ 312 w 6400"/>
                <a:gd name="T65" fmla="*/ 470 h 4480"/>
                <a:gd name="T66" fmla="*/ 354 w 6400"/>
                <a:gd name="T67" fmla="*/ 452 h 4480"/>
                <a:gd name="T68" fmla="*/ 392 w 6400"/>
                <a:gd name="T69" fmla="*/ 426 h 4480"/>
                <a:gd name="T70" fmla="*/ 426 w 6400"/>
                <a:gd name="T71" fmla="*/ 392 h 4480"/>
                <a:gd name="T72" fmla="*/ 452 w 6400"/>
                <a:gd name="T73" fmla="*/ 354 h 4480"/>
                <a:gd name="T74" fmla="*/ 470 w 6400"/>
                <a:gd name="T75" fmla="*/ 312 h 4480"/>
                <a:gd name="T76" fmla="*/ 478 w 6400"/>
                <a:gd name="T77" fmla="*/ 264 h 4480"/>
                <a:gd name="T78" fmla="*/ 480 w 6400"/>
                <a:gd name="T79" fmla="*/ 240 h 4480"/>
                <a:gd name="T80" fmla="*/ 476 w 6400"/>
                <a:gd name="T81" fmla="*/ 198 h 4480"/>
                <a:gd name="T82" fmla="*/ 466 w 6400"/>
                <a:gd name="T83" fmla="*/ 160 h 4480"/>
                <a:gd name="T84" fmla="*/ 5934 w 6400"/>
                <a:gd name="T85" fmla="*/ 160 h 4480"/>
                <a:gd name="T86" fmla="*/ 5924 w 6400"/>
                <a:gd name="T87" fmla="*/ 198 h 4480"/>
                <a:gd name="T88" fmla="*/ 5920 w 6400"/>
                <a:gd name="T89" fmla="*/ 240 h 4480"/>
                <a:gd name="T90" fmla="*/ 5922 w 6400"/>
                <a:gd name="T91" fmla="*/ 264 h 4480"/>
                <a:gd name="T92" fmla="*/ 5930 w 6400"/>
                <a:gd name="T93" fmla="*/ 312 h 4480"/>
                <a:gd name="T94" fmla="*/ 5948 w 6400"/>
                <a:gd name="T95" fmla="*/ 354 h 4480"/>
                <a:gd name="T96" fmla="*/ 5974 w 6400"/>
                <a:gd name="T97" fmla="*/ 392 h 4480"/>
                <a:gd name="T98" fmla="*/ 6008 w 6400"/>
                <a:gd name="T99" fmla="*/ 426 h 4480"/>
                <a:gd name="T100" fmla="*/ 6046 w 6400"/>
                <a:gd name="T101" fmla="*/ 452 h 4480"/>
                <a:gd name="T102" fmla="*/ 6088 w 6400"/>
                <a:gd name="T103" fmla="*/ 470 h 4480"/>
                <a:gd name="T104" fmla="*/ 6136 w 6400"/>
                <a:gd name="T105" fmla="*/ 478 h 4480"/>
                <a:gd name="T106" fmla="*/ 6160 w 6400"/>
                <a:gd name="T107" fmla="*/ 480 h 4480"/>
                <a:gd name="T108" fmla="*/ 6202 w 6400"/>
                <a:gd name="T109" fmla="*/ 476 h 4480"/>
                <a:gd name="T110" fmla="*/ 6240 w 6400"/>
                <a:gd name="T111" fmla="*/ 466 h 4480"/>
                <a:gd name="T112" fmla="*/ 6240 w 6400"/>
                <a:gd name="T113" fmla="*/ 4014 h 4480"/>
                <a:gd name="T114" fmla="*/ 6202 w 6400"/>
                <a:gd name="T115" fmla="*/ 4004 h 4480"/>
                <a:gd name="T116" fmla="*/ 6160 w 6400"/>
                <a:gd name="T117" fmla="*/ 4000 h 4480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6400"/>
                <a:gd name="T178" fmla="*/ 0 h 4480"/>
                <a:gd name="T179" fmla="*/ 6400 w 6400"/>
                <a:gd name="T180" fmla="*/ 4480 h 4480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6400" h="4480">
                  <a:moveTo>
                    <a:pt x="0" y="0"/>
                  </a:moveTo>
                  <a:lnTo>
                    <a:pt x="0" y="4480"/>
                  </a:lnTo>
                  <a:lnTo>
                    <a:pt x="6400" y="4480"/>
                  </a:lnTo>
                  <a:lnTo>
                    <a:pt x="6400" y="0"/>
                  </a:lnTo>
                  <a:lnTo>
                    <a:pt x="0" y="0"/>
                  </a:lnTo>
                  <a:close/>
                  <a:moveTo>
                    <a:pt x="6160" y="4000"/>
                  </a:moveTo>
                  <a:lnTo>
                    <a:pt x="6160" y="4000"/>
                  </a:lnTo>
                  <a:lnTo>
                    <a:pt x="6136" y="4002"/>
                  </a:lnTo>
                  <a:lnTo>
                    <a:pt x="6112" y="4004"/>
                  </a:lnTo>
                  <a:lnTo>
                    <a:pt x="6088" y="4010"/>
                  </a:lnTo>
                  <a:lnTo>
                    <a:pt x="6066" y="4018"/>
                  </a:lnTo>
                  <a:lnTo>
                    <a:pt x="6046" y="4028"/>
                  </a:lnTo>
                  <a:lnTo>
                    <a:pt x="6026" y="4040"/>
                  </a:lnTo>
                  <a:lnTo>
                    <a:pt x="6008" y="4054"/>
                  </a:lnTo>
                  <a:lnTo>
                    <a:pt x="5990" y="4070"/>
                  </a:lnTo>
                  <a:lnTo>
                    <a:pt x="5974" y="4088"/>
                  </a:lnTo>
                  <a:lnTo>
                    <a:pt x="5960" y="4106"/>
                  </a:lnTo>
                  <a:lnTo>
                    <a:pt x="5948" y="4126"/>
                  </a:lnTo>
                  <a:lnTo>
                    <a:pt x="5938" y="4146"/>
                  </a:lnTo>
                  <a:lnTo>
                    <a:pt x="5930" y="4168"/>
                  </a:lnTo>
                  <a:lnTo>
                    <a:pt x="5924" y="4192"/>
                  </a:lnTo>
                  <a:lnTo>
                    <a:pt x="5922" y="4216"/>
                  </a:lnTo>
                  <a:lnTo>
                    <a:pt x="5920" y="4240"/>
                  </a:lnTo>
                  <a:lnTo>
                    <a:pt x="5920" y="4260"/>
                  </a:lnTo>
                  <a:lnTo>
                    <a:pt x="5924" y="4282"/>
                  </a:lnTo>
                  <a:lnTo>
                    <a:pt x="5928" y="4300"/>
                  </a:lnTo>
                  <a:lnTo>
                    <a:pt x="5934" y="4320"/>
                  </a:lnTo>
                  <a:lnTo>
                    <a:pt x="466" y="4320"/>
                  </a:lnTo>
                  <a:lnTo>
                    <a:pt x="472" y="4300"/>
                  </a:lnTo>
                  <a:lnTo>
                    <a:pt x="476" y="4282"/>
                  </a:lnTo>
                  <a:lnTo>
                    <a:pt x="480" y="4260"/>
                  </a:lnTo>
                  <a:lnTo>
                    <a:pt x="480" y="4240"/>
                  </a:lnTo>
                  <a:lnTo>
                    <a:pt x="478" y="4216"/>
                  </a:lnTo>
                  <a:lnTo>
                    <a:pt x="476" y="4192"/>
                  </a:lnTo>
                  <a:lnTo>
                    <a:pt x="470" y="4168"/>
                  </a:lnTo>
                  <a:lnTo>
                    <a:pt x="462" y="4146"/>
                  </a:lnTo>
                  <a:lnTo>
                    <a:pt x="452" y="4126"/>
                  </a:lnTo>
                  <a:lnTo>
                    <a:pt x="440" y="4106"/>
                  </a:lnTo>
                  <a:lnTo>
                    <a:pt x="426" y="4088"/>
                  </a:lnTo>
                  <a:lnTo>
                    <a:pt x="410" y="4070"/>
                  </a:lnTo>
                  <a:lnTo>
                    <a:pt x="392" y="4054"/>
                  </a:lnTo>
                  <a:lnTo>
                    <a:pt x="374" y="4040"/>
                  </a:lnTo>
                  <a:lnTo>
                    <a:pt x="354" y="4028"/>
                  </a:lnTo>
                  <a:lnTo>
                    <a:pt x="334" y="4018"/>
                  </a:lnTo>
                  <a:lnTo>
                    <a:pt x="312" y="4010"/>
                  </a:lnTo>
                  <a:lnTo>
                    <a:pt x="288" y="4004"/>
                  </a:lnTo>
                  <a:lnTo>
                    <a:pt x="264" y="4002"/>
                  </a:lnTo>
                  <a:lnTo>
                    <a:pt x="240" y="4000"/>
                  </a:lnTo>
                  <a:lnTo>
                    <a:pt x="220" y="4000"/>
                  </a:lnTo>
                  <a:lnTo>
                    <a:pt x="198" y="4004"/>
                  </a:lnTo>
                  <a:lnTo>
                    <a:pt x="180" y="4008"/>
                  </a:lnTo>
                  <a:lnTo>
                    <a:pt x="160" y="4014"/>
                  </a:lnTo>
                  <a:lnTo>
                    <a:pt x="160" y="466"/>
                  </a:lnTo>
                  <a:lnTo>
                    <a:pt x="180" y="472"/>
                  </a:lnTo>
                  <a:lnTo>
                    <a:pt x="198" y="476"/>
                  </a:lnTo>
                  <a:lnTo>
                    <a:pt x="220" y="480"/>
                  </a:lnTo>
                  <a:lnTo>
                    <a:pt x="240" y="480"/>
                  </a:lnTo>
                  <a:lnTo>
                    <a:pt x="264" y="478"/>
                  </a:lnTo>
                  <a:lnTo>
                    <a:pt x="288" y="476"/>
                  </a:lnTo>
                  <a:lnTo>
                    <a:pt x="312" y="470"/>
                  </a:lnTo>
                  <a:lnTo>
                    <a:pt x="334" y="462"/>
                  </a:lnTo>
                  <a:lnTo>
                    <a:pt x="354" y="452"/>
                  </a:lnTo>
                  <a:lnTo>
                    <a:pt x="374" y="440"/>
                  </a:lnTo>
                  <a:lnTo>
                    <a:pt x="392" y="426"/>
                  </a:lnTo>
                  <a:lnTo>
                    <a:pt x="410" y="410"/>
                  </a:lnTo>
                  <a:lnTo>
                    <a:pt x="426" y="392"/>
                  </a:lnTo>
                  <a:lnTo>
                    <a:pt x="440" y="374"/>
                  </a:lnTo>
                  <a:lnTo>
                    <a:pt x="452" y="354"/>
                  </a:lnTo>
                  <a:lnTo>
                    <a:pt x="462" y="334"/>
                  </a:lnTo>
                  <a:lnTo>
                    <a:pt x="470" y="312"/>
                  </a:lnTo>
                  <a:lnTo>
                    <a:pt x="476" y="288"/>
                  </a:lnTo>
                  <a:lnTo>
                    <a:pt x="478" y="264"/>
                  </a:lnTo>
                  <a:lnTo>
                    <a:pt x="480" y="240"/>
                  </a:lnTo>
                  <a:lnTo>
                    <a:pt x="480" y="220"/>
                  </a:lnTo>
                  <a:lnTo>
                    <a:pt x="476" y="198"/>
                  </a:lnTo>
                  <a:lnTo>
                    <a:pt x="472" y="180"/>
                  </a:lnTo>
                  <a:lnTo>
                    <a:pt x="466" y="160"/>
                  </a:lnTo>
                  <a:lnTo>
                    <a:pt x="5934" y="160"/>
                  </a:lnTo>
                  <a:lnTo>
                    <a:pt x="5928" y="180"/>
                  </a:lnTo>
                  <a:lnTo>
                    <a:pt x="5924" y="198"/>
                  </a:lnTo>
                  <a:lnTo>
                    <a:pt x="5920" y="220"/>
                  </a:lnTo>
                  <a:lnTo>
                    <a:pt x="5920" y="240"/>
                  </a:lnTo>
                  <a:lnTo>
                    <a:pt x="5922" y="264"/>
                  </a:lnTo>
                  <a:lnTo>
                    <a:pt x="5924" y="288"/>
                  </a:lnTo>
                  <a:lnTo>
                    <a:pt x="5930" y="312"/>
                  </a:lnTo>
                  <a:lnTo>
                    <a:pt x="5938" y="334"/>
                  </a:lnTo>
                  <a:lnTo>
                    <a:pt x="5948" y="354"/>
                  </a:lnTo>
                  <a:lnTo>
                    <a:pt x="5960" y="374"/>
                  </a:lnTo>
                  <a:lnTo>
                    <a:pt x="5974" y="392"/>
                  </a:lnTo>
                  <a:lnTo>
                    <a:pt x="5990" y="410"/>
                  </a:lnTo>
                  <a:lnTo>
                    <a:pt x="6008" y="426"/>
                  </a:lnTo>
                  <a:lnTo>
                    <a:pt x="6026" y="440"/>
                  </a:lnTo>
                  <a:lnTo>
                    <a:pt x="6046" y="452"/>
                  </a:lnTo>
                  <a:lnTo>
                    <a:pt x="6066" y="462"/>
                  </a:lnTo>
                  <a:lnTo>
                    <a:pt x="6088" y="470"/>
                  </a:lnTo>
                  <a:lnTo>
                    <a:pt x="6112" y="476"/>
                  </a:lnTo>
                  <a:lnTo>
                    <a:pt x="6136" y="478"/>
                  </a:lnTo>
                  <a:lnTo>
                    <a:pt x="6160" y="480"/>
                  </a:lnTo>
                  <a:lnTo>
                    <a:pt x="6180" y="480"/>
                  </a:lnTo>
                  <a:lnTo>
                    <a:pt x="6202" y="476"/>
                  </a:lnTo>
                  <a:lnTo>
                    <a:pt x="6220" y="472"/>
                  </a:lnTo>
                  <a:lnTo>
                    <a:pt x="6240" y="466"/>
                  </a:lnTo>
                  <a:lnTo>
                    <a:pt x="6240" y="4014"/>
                  </a:lnTo>
                  <a:lnTo>
                    <a:pt x="6220" y="4008"/>
                  </a:lnTo>
                  <a:lnTo>
                    <a:pt x="6202" y="4004"/>
                  </a:lnTo>
                  <a:lnTo>
                    <a:pt x="6180" y="4000"/>
                  </a:lnTo>
                  <a:lnTo>
                    <a:pt x="6160" y="4000"/>
                  </a:lnTo>
                  <a:close/>
                </a:path>
              </a:pathLst>
            </a:custGeom>
            <a:solidFill>
              <a:srgbClr val="0066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653" name="Freeform 5"/>
            <p:cNvSpPr>
              <a:spLocks noChangeAspect="1" noEditPoints="1"/>
            </p:cNvSpPr>
            <p:nvPr/>
          </p:nvSpPr>
          <p:spPr bwMode="auto">
            <a:xfrm>
              <a:off x="304" y="304"/>
              <a:ext cx="5792" cy="3872"/>
            </a:xfrm>
            <a:custGeom>
              <a:avLst/>
              <a:gdLst>
                <a:gd name="T0" fmla="*/ 308 w 5792"/>
                <a:gd name="T1" fmla="*/ 3850 h 3872"/>
                <a:gd name="T2" fmla="*/ 320 w 5792"/>
                <a:gd name="T3" fmla="*/ 3776 h 3872"/>
                <a:gd name="T4" fmla="*/ 310 w 5792"/>
                <a:gd name="T5" fmla="*/ 3710 h 3872"/>
                <a:gd name="T6" fmla="*/ 268 w 5792"/>
                <a:gd name="T7" fmla="*/ 3634 h 3872"/>
                <a:gd name="T8" fmla="*/ 202 w 5792"/>
                <a:gd name="T9" fmla="*/ 3580 h 3872"/>
                <a:gd name="T10" fmla="*/ 118 w 5792"/>
                <a:gd name="T11" fmla="*/ 3554 h 3872"/>
                <a:gd name="T12" fmla="*/ 58 w 5792"/>
                <a:gd name="T13" fmla="*/ 3556 h 3872"/>
                <a:gd name="T14" fmla="*/ 0 w 5792"/>
                <a:gd name="T15" fmla="*/ 300 h 3872"/>
                <a:gd name="T16" fmla="*/ 58 w 5792"/>
                <a:gd name="T17" fmla="*/ 316 h 3872"/>
                <a:gd name="T18" fmla="*/ 118 w 5792"/>
                <a:gd name="T19" fmla="*/ 318 h 3872"/>
                <a:gd name="T20" fmla="*/ 202 w 5792"/>
                <a:gd name="T21" fmla="*/ 292 h 3872"/>
                <a:gd name="T22" fmla="*/ 268 w 5792"/>
                <a:gd name="T23" fmla="*/ 238 h 3872"/>
                <a:gd name="T24" fmla="*/ 310 w 5792"/>
                <a:gd name="T25" fmla="*/ 162 h 3872"/>
                <a:gd name="T26" fmla="*/ 320 w 5792"/>
                <a:gd name="T27" fmla="*/ 96 h 3872"/>
                <a:gd name="T28" fmla="*/ 308 w 5792"/>
                <a:gd name="T29" fmla="*/ 22 h 3872"/>
                <a:gd name="T30" fmla="*/ 5484 w 5792"/>
                <a:gd name="T31" fmla="*/ 22 h 3872"/>
                <a:gd name="T32" fmla="*/ 5472 w 5792"/>
                <a:gd name="T33" fmla="*/ 96 h 3872"/>
                <a:gd name="T34" fmla="*/ 5482 w 5792"/>
                <a:gd name="T35" fmla="*/ 162 h 3872"/>
                <a:gd name="T36" fmla="*/ 5524 w 5792"/>
                <a:gd name="T37" fmla="*/ 238 h 3872"/>
                <a:gd name="T38" fmla="*/ 5590 w 5792"/>
                <a:gd name="T39" fmla="*/ 292 h 3872"/>
                <a:gd name="T40" fmla="*/ 5674 w 5792"/>
                <a:gd name="T41" fmla="*/ 318 h 3872"/>
                <a:gd name="T42" fmla="*/ 5734 w 5792"/>
                <a:gd name="T43" fmla="*/ 316 h 3872"/>
                <a:gd name="T44" fmla="*/ 5792 w 5792"/>
                <a:gd name="T45" fmla="*/ 3572 h 3872"/>
                <a:gd name="T46" fmla="*/ 5734 w 5792"/>
                <a:gd name="T47" fmla="*/ 3556 h 3872"/>
                <a:gd name="T48" fmla="*/ 5674 w 5792"/>
                <a:gd name="T49" fmla="*/ 3554 h 3872"/>
                <a:gd name="T50" fmla="*/ 5590 w 5792"/>
                <a:gd name="T51" fmla="*/ 3580 h 3872"/>
                <a:gd name="T52" fmla="*/ 5524 w 5792"/>
                <a:gd name="T53" fmla="*/ 3634 h 3872"/>
                <a:gd name="T54" fmla="*/ 5482 w 5792"/>
                <a:gd name="T55" fmla="*/ 3710 h 3872"/>
                <a:gd name="T56" fmla="*/ 5472 w 5792"/>
                <a:gd name="T57" fmla="*/ 3776 h 3872"/>
                <a:gd name="T58" fmla="*/ 5484 w 5792"/>
                <a:gd name="T59" fmla="*/ 3850 h 3872"/>
                <a:gd name="T60" fmla="*/ 5448 w 5792"/>
                <a:gd name="T61" fmla="*/ 3840 h 3872"/>
                <a:gd name="T62" fmla="*/ 5440 w 5792"/>
                <a:gd name="T63" fmla="*/ 3776 h 3872"/>
                <a:gd name="T64" fmla="*/ 5460 w 5792"/>
                <a:gd name="T65" fmla="*/ 3676 h 3872"/>
                <a:gd name="T66" fmla="*/ 5516 w 5792"/>
                <a:gd name="T67" fmla="*/ 3596 h 3872"/>
                <a:gd name="T68" fmla="*/ 5596 w 5792"/>
                <a:gd name="T69" fmla="*/ 3540 h 3872"/>
                <a:gd name="T70" fmla="*/ 5696 w 5792"/>
                <a:gd name="T71" fmla="*/ 3520 h 3872"/>
                <a:gd name="T72" fmla="*/ 5760 w 5792"/>
                <a:gd name="T73" fmla="*/ 344 h 3872"/>
                <a:gd name="T74" fmla="*/ 5696 w 5792"/>
                <a:gd name="T75" fmla="*/ 352 h 3872"/>
                <a:gd name="T76" fmla="*/ 5596 w 5792"/>
                <a:gd name="T77" fmla="*/ 332 h 3872"/>
                <a:gd name="T78" fmla="*/ 5516 w 5792"/>
                <a:gd name="T79" fmla="*/ 276 h 3872"/>
                <a:gd name="T80" fmla="*/ 5460 w 5792"/>
                <a:gd name="T81" fmla="*/ 196 h 3872"/>
                <a:gd name="T82" fmla="*/ 5440 w 5792"/>
                <a:gd name="T83" fmla="*/ 96 h 3872"/>
                <a:gd name="T84" fmla="*/ 344 w 5792"/>
                <a:gd name="T85" fmla="*/ 32 h 3872"/>
                <a:gd name="T86" fmla="*/ 352 w 5792"/>
                <a:gd name="T87" fmla="*/ 96 h 3872"/>
                <a:gd name="T88" fmla="*/ 332 w 5792"/>
                <a:gd name="T89" fmla="*/ 196 h 3872"/>
                <a:gd name="T90" fmla="*/ 276 w 5792"/>
                <a:gd name="T91" fmla="*/ 276 h 3872"/>
                <a:gd name="T92" fmla="*/ 196 w 5792"/>
                <a:gd name="T93" fmla="*/ 332 h 3872"/>
                <a:gd name="T94" fmla="*/ 96 w 5792"/>
                <a:gd name="T95" fmla="*/ 352 h 3872"/>
                <a:gd name="T96" fmla="*/ 32 w 5792"/>
                <a:gd name="T97" fmla="*/ 3528 h 3872"/>
                <a:gd name="T98" fmla="*/ 96 w 5792"/>
                <a:gd name="T99" fmla="*/ 3520 h 3872"/>
                <a:gd name="T100" fmla="*/ 196 w 5792"/>
                <a:gd name="T101" fmla="*/ 3540 h 3872"/>
                <a:gd name="T102" fmla="*/ 276 w 5792"/>
                <a:gd name="T103" fmla="*/ 3596 h 3872"/>
                <a:gd name="T104" fmla="*/ 332 w 5792"/>
                <a:gd name="T105" fmla="*/ 3676 h 3872"/>
                <a:gd name="T106" fmla="*/ 352 w 5792"/>
                <a:gd name="T107" fmla="*/ 3776 h 3872"/>
                <a:gd name="T108" fmla="*/ 344 w 5792"/>
                <a:gd name="T109" fmla="*/ 3840 h 387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5792"/>
                <a:gd name="T166" fmla="*/ 0 h 3872"/>
                <a:gd name="T167" fmla="*/ 5792 w 5792"/>
                <a:gd name="T168" fmla="*/ 3872 h 3872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5792" h="3872">
                  <a:moveTo>
                    <a:pt x="5492" y="3872"/>
                  </a:moveTo>
                  <a:lnTo>
                    <a:pt x="300" y="3872"/>
                  </a:lnTo>
                  <a:lnTo>
                    <a:pt x="308" y="3850"/>
                  </a:lnTo>
                  <a:lnTo>
                    <a:pt x="312" y="3832"/>
                  </a:lnTo>
                  <a:lnTo>
                    <a:pt x="316" y="3814"/>
                  </a:lnTo>
                  <a:lnTo>
                    <a:pt x="320" y="3796"/>
                  </a:lnTo>
                  <a:lnTo>
                    <a:pt x="320" y="3776"/>
                  </a:lnTo>
                  <a:lnTo>
                    <a:pt x="318" y="3754"/>
                  </a:lnTo>
                  <a:lnTo>
                    <a:pt x="316" y="3730"/>
                  </a:lnTo>
                  <a:lnTo>
                    <a:pt x="310" y="3710"/>
                  </a:lnTo>
                  <a:lnTo>
                    <a:pt x="302" y="3688"/>
                  </a:lnTo>
                  <a:lnTo>
                    <a:pt x="292" y="3670"/>
                  </a:lnTo>
                  <a:lnTo>
                    <a:pt x="282" y="3650"/>
                  </a:lnTo>
                  <a:lnTo>
                    <a:pt x="268" y="3634"/>
                  </a:lnTo>
                  <a:lnTo>
                    <a:pt x="254" y="3618"/>
                  </a:lnTo>
                  <a:lnTo>
                    <a:pt x="238" y="3604"/>
                  </a:lnTo>
                  <a:lnTo>
                    <a:pt x="222" y="3590"/>
                  </a:lnTo>
                  <a:lnTo>
                    <a:pt x="202" y="3580"/>
                  </a:lnTo>
                  <a:lnTo>
                    <a:pt x="184" y="3570"/>
                  </a:lnTo>
                  <a:lnTo>
                    <a:pt x="162" y="3562"/>
                  </a:lnTo>
                  <a:lnTo>
                    <a:pt x="142" y="3556"/>
                  </a:lnTo>
                  <a:lnTo>
                    <a:pt x="118" y="3554"/>
                  </a:lnTo>
                  <a:lnTo>
                    <a:pt x="96" y="3552"/>
                  </a:lnTo>
                  <a:lnTo>
                    <a:pt x="76" y="3552"/>
                  </a:lnTo>
                  <a:lnTo>
                    <a:pt x="58" y="3556"/>
                  </a:lnTo>
                  <a:lnTo>
                    <a:pt x="40" y="3560"/>
                  </a:lnTo>
                  <a:lnTo>
                    <a:pt x="22" y="3564"/>
                  </a:lnTo>
                  <a:lnTo>
                    <a:pt x="0" y="3572"/>
                  </a:lnTo>
                  <a:lnTo>
                    <a:pt x="0" y="300"/>
                  </a:lnTo>
                  <a:lnTo>
                    <a:pt x="22" y="308"/>
                  </a:lnTo>
                  <a:lnTo>
                    <a:pt x="40" y="312"/>
                  </a:lnTo>
                  <a:lnTo>
                    <a:pt x="58" y="316"/>
                  </a:lnTo>
                  <a:lnTo>
                    <a:pt x="76" y="320"/>
                  </a:lnTo>
                  <a:lnTo>
                    <a:pt x="96" y="320"/>
                  </a:lnTo>
                  <a:lnTo>
                    <a:pt x="118" y="318"/>
                  </a:lnTo>
                  <a:lnTo>
                    <a:pt x="142" y="316"/>
                  </a:lnTo>
                  <a:lnTo>
                    <a:pt x="162" y="310"/>
                  </a:lnTo>
                  <a:lnTo>
                    <a:pt x="184" y="302"/>
                  </a:lnTo>
                  <a:lnTo>
                    <a:pt x="202" y="292"/>
                  </a:lnTo>
                  <a:lnTo>
                    <a:pt x="222" y="282"/>
                  </a:lnTo>
                  <a:lnTo>
                    <a:pt x="238" y="268"/>
                  </a:lnTo>
                  <a:lnTo>
                    <a:pt x="254" y="254"/>
                  </a:lnTo>
                  <a:lnTo>
                    <a:pt x="268" y="238"/>
                  </a:lnTo>
                  <a:lnTo>
                    <a:pt x="282" y="222"/>
                  </a:lnTo>
                  <a:lnTo>
                    <a:pt x="292" y="202"/>
                  </a:lnTo>
                  <a:lnTo>
                    <a:pt x="302" y="184"/>
                  </a:lnTo>
                  <a:lnTo>
                    <a:pt x="310" y="162"/>
                  </a:lnTo>
                  <a:lnTo>
                    <a:pt x="316" y="142"/>
                  </a:lnTo>
                  <a:lnTo>
                    <a:pt x="318" y="118"/>
                  </a:lnTo>
                  <a:lnTo>
                    <a:pt x="320" y="96"/>
                  </a:lnTo>
                  <a:lnTo>
                    <a:pt x="320" y="76"/>
                  </a:lnTo>
                  <a:lnTo>
                    <a:pt x="316" y="58"/>
                  </a:lnTo>
                  <a:lnTo>
                    <a:pt x="312" y="40"/>
                  </a:lnTo>
                  <a:lnTo>
                    <a:pt x="308" y="22"/>
                  </a:lnTo>
                  <a:lnTo>
                    <a:pt x="300" y="0"/>
                  </a:lnTo>
                  <a:lnTo>
                    <a:pt x="5492" y="0"/>
                  </a:lnTo>
                  <a:lnTo>
                    <a:pt x="5484" y="22"/>
                  </a:lnTo>
                  <a:lnTo>
                    <a:pt x="5480" y="40"/>
                  </a:lnTo>
                  <a:lnTo>
                    <a:pt x="5476" y="58"/>
                  </a:lnTo>
                  <a:lnTo>
                    <a:pt x="5472" y="76"/>
                  </a:lnTo>
                  <a:lnTo>
                    <a:pt x="5472" y="96"/>
                  </a:lnTo>
                  <a:lnTo>
                    <a:pt x="5474" y="118"/>
                  </a:lnTo>
                  <a:lnTo>
                    <a:pt x="5476" y="142"/>
                  </a:lnTo>
                  <a:lnTo>
                    <a:pt x="5482" y="162"/>
                  </a:lnTo>
                  <a:lnTo>
                    <a:pt x="5490" y="184"/>
                  </a:lnTo>
                  <a:lnTo>
                    <a:pt x="5500" y="202"/>
                  </a:lnTo>
                  <a:lnTo>
                    <a:pt x="5510" y="222"/>
                  </a:lnTo>
                  <a:lnTo>
                    <a:pt x="5524" y="238"/>
                  </a:lnTo>
                  <a:lnTo>
                    <a:pt x="5538" y="254"/>
                  </a:lnTo>
                  <a:lnTo>
                    <a:pt x="5554" y="268"/>
                  </a:lnTo>
                  <a:lnTo>
                    <a:pt x="5570" y="282"/>
                  </a:lnTo>
                  <a:lnTo>
                    <a:pt x="5590" y="292"/>
                  </a:lnTo>
                  <a:lnTo>
                    <a:pt x="5608" y="302"/>
                  </a:lnTo>
                  <a:lnTo>
                    <a:pt x="5630" y="310"/>
                  </a:lnTo>
                  <a:lnTo>
                    <a:pt x="5650" y="316"/>
                  </a:lnTo>
                  <a:lnTo>
                    <a:pt x="5674" y="318"/>
                  </a:lnTo>
                  <a:lnTo>
                    <a:pt x="5696" y="320"/>
                  </a:lnTo>
                  <a:lnTo>
                    <a:pt x="5716" y="320"/>
                  </a:lnTo>
                  <a:lnTo>
                    <a:pt x="5734" y="316"/>
                  </a:lnTo>
                  <a:lnTo>
                    <a:pt x="5752" y="312"/>
                  </a:lnTo>
                  <a:lnTo>
                    <a:pt x="5770" y="308"/>
                  </a:lnTo>
                  <a:lnTo>
                    <a:pt x="5792" y="300"/>
                  </a:lnTo>
                  <a:lnTo>
                    <a:pt x="5792" y="3572"/>
                  </a:lnTo>
                  <a:lnTo>
                    <a:pt x="5770" y="3564"/>
                  </a:lnTo>
                  <a:lnTo>
                    <a:pt x="5752" y="3560"/>
                  </a:lnTo>
                  <a:lnTo>
                    <a:pt x="5734" y="3556"/>
                  </a:lnTo>
                  <a:lnTo>
                    <a:pt x="5716" y="3552"/>
                  </a:lnTo>
                  <a:lnTo>
                    <a:pt x="5696" y="3552"/>
                  </a:lnTo>
                  <a:lnTo>
                    <a:pt x="5674" y="3554"/>
                  </a:lnTo>
                  <a:lnTo>
                    <a:pt x="5650" y="3556"/>
                  </a:lnTo>
                  <a:lnTo>
                    <a:pt x="5630" y="3562"/>
                  </a:lnTo>
                  <a:lnTo>
                    <a:pt x="5608" y="3570"/>
                  </a:lnTo>
                  <a:lnTo>
                    <a:pt x="5590" y="3580"/>
                  </a:lnTo>
                  <a:lnTo>
                    <a:pt x="5570" y="3590"/>
                  </a:lnTo>
                  <a:lnTo>
                    <a:pt x="5554" y="3604"/>
                  </a:lnTo>
                  <a:lnTo>
                    <a:pt x="5538" y="3618"/>
                  </a:lnTo>
                  <a:lnTo>
                    <a:pt x="5524" y="3634"/>
                  </a:lnTo>
                  <a:lnTo>
                    <a:pt x="5510" y="3650"/>
                  </a:lnTo>
                  <a:lnTo>
                    <a:pt x="5500" y="3670"/>
                  </a:lnTo>
                  <a:lnTo>
                    <a:pt x="5490" y="3688"/>
                  </a:lnTo>
                  <a:lnTo>
                    <a:pt x="5482" y="3710"/>
                  </a:lnTo>
                  <a:lnTo>
                    <a:pt x="5476" y="3730"/>
                  </a:lnTo>
                  <a:lnTo>
                    <a:pt x="5474" y="3754"/>
                  </a:lnTo>
                  <a:lnTo>
                    <a:pt x="5472" y="3776"/>
                  </a:lnTo>
                  <a:lnTo>
                    <a:pt x="5472" y="3796"/>
                  </a:lnTo>
                  <a:lnTo>
                    <a:pt x="5476" y="3814"/>
                  </a:lnTo>
                  <a:lnTo>
                    <a:pt x="5480" y="3832"/>
                  </a:lnTo>
                  <a:lnTo>
                    <a:pt x="5484" y="3850"/>
                  </a:lnTo>
                  <a:lnTo>
                    <a:pt x="5492" y="3872"/>
                  </a:lnTo>
                  <a:close/>
                  <a:moveTo>
                    <a:pt x="344" y="3840"/>
                  </a:moveTo>
                  <a:lnTo>
                    <a:pt x="5448" y="3840"/>
                  </a:lnTo>
                  <a:lnTo>
                    <a:pt x="5442" y="3808"/>
                  </a:lnTo>
                  <a:lnTo>
                    <a:pt x="5440" y="3776"/>
                  </a:lnTo>
                  <a:lnTo>
                    <a:pt x="5442" y="3750"/>
                  </a:lnTo>
                  <a:lnTo>
                    <a:pt x="5446" y="3724"/>
                  </a:lnTo>
                  <a:lnTo>
                    <a:pt x="5452" y="3700"/>
                  </a:lnTo>
                  <a:lnTo>
                    <a:pt x="5460" y="3676"/>
                  </a:lnTo>
                  <a:lnTo>
                    <a:pt x="5470" y="3654"/>
                  </a:lnTo>
                  <a:lnTo>
                    <a:pt x="5484" y="3632"/>
                  </a:lnTo>
                  <a:lnTo>
                    <a:pt x="5498" y="3614"/>
                  </a:lnTo>
                  <a:lnTo>
                    <a:pt x="5516" y="3596"/>
                  </a:lnTo>
                  <a:lnTo>
                    <a:pt x="5534" y="3578"/>
                  </a:lnTo>
                  <a:lnTo>
                    <a:pt x="5552" y="3564"/>
                  </a:lnTo>
                  <a:lnTo>
                    <a:pt x="5574" y="3550"/>
                  </a:lnTo>
                  <a:lnTo>
                    <a:pt x="5596" y="3540"/>
                  </a:lnTo>
                  <a:lnTo>
                    <a:pt x="5620" y="3532"/>
                  </a:lnTo>
                  <a:lnTo>
                    <a:pt x="5644" y="3526"/>
                  </a:lnTo>
                  <a:lnTo>
                    <a:pt x="5670" y="3522"/>
                  </a:lnTo>
                  <a:lnTo>
                    <a:pt x="5696" y="3520"/>
                  </a:lnTo>
                  <a:lnTo>
                    <a:pt x="5728" y="3522"/>
                  </a:lnTo>
                  <a:lnTo>
                    <a:pt x="5760" y="3528"/>
                  </a:lnTo>
                  <a:lnTo>
                    <a:pt x="5760" y="344"/>
                  </a:lnTo>
                  <a:lnTo>
                    <a:pt x="5728" y="350"/>
                  </a:lnTo>
                  <a:lnTo>
                    <a:pt x="5696" y="352"/>
                  </a:lnTo>
                  <a:lnTo>
                    <a:pt x="5670" y="350"/>
                  </a:lnTo>
                  <a:lnTo>
                    <a:pt x="5644" y="346"/>
                  </a:lnTo>
                  <a:lnTo>
                    <a:pt x="5620" y="340"/>
                  </a:lnTo>
                  <a:lnTo>
                    <a:pt x="5596" y="332"/>
                  </a:lnTo>
                  <a:lnTo>
                    <a:pt x="5574" y="322"/>
                  </a:lnTo>
                  <a:lnTo>
                    <a:pt x="5552" y="308"/>
                  </a:lnTo>
                  <a:lnTo>
                    <a:pt x="5534" y="294"/>
                  </a:lnTo>
                  <a:lnTo>
                    <a:pt x="5516" y="276"/>
                  </a:lnTo>
                  <a:lnTo>
                    <a:pt x="5498" y="258"/>
                  </a:lnTo>
                  <a:lnTo>
                    <a:pt x="5484" y="240"/>
                  </a:lnTo>
                  <a:lnTo>
                    <a:pt x="5470" y="218"/>
                  </a:lnTo>
                  <a:lnTo>
                    <a:pt x="5460" y="196"/>
                  </a:lnTo>
                  <a:lnTo>
                    <a:pt x="5452" y="172"/>
                  </a:lnTo>
                  <a:lnTo>
                    <a:pt x="5446" y="148"/>
                  </a:lnTo>
                  <a:lnTo>
                    <a:pt x="5442" y="122"/>
                  </a:lnTo>
                  <a:lnTo>
                    <a:pt x="5440" y="96"/>
                  </a:lnTo>
                  <a:lnTo>
                    <a:pt x="5442" y="64"/>
                  </a:lnTo>
                  <a:lnTo>
                    <a:pt x="5448" y="32"/>
                  </a:lnTo>
                  <a:lnTo>
                    <a:pt x="344" y="32"/>
                  </a:lnTo>
                  <a:lnTo>
                    <a:pt x="350" y="64"/>
                  </a:lnTo>
                  <a:lnTo>
                    <a:pt x="352" y="96"/>
                  </a:lnTo>
                  <a:lnTo>
                    <a:pt x="350" y="122"/>
                  </a:lnTo>
                  <a:lnTo>
                    <a:pt x="346" y="148"/>
                  </a:lnTo>
                  <a:lnTo>
                    <a:pt x="340" y="172"/>
                  </a:lnTo>
                  <a:lnTo>
                    <a:pt x="332" y="196"/>
                  </a:lnTo>
                  <a:lnTo>
                    <a:pt x="322" y="218"/>
                  </a:lnTo>
                  <a:lnTo>
                    <a:pt x="308" y="240"/>
                  </a:lnTo>
                  <a:lnTo>
                    <a:pt x="294" y="258"/>
                  </a:lnTo>
                  <a:lnTo>
                    <a:pt x="276" y="276"/>
                  </a:lnTo>
                  <a:lnTo>
                    <a:pt x="258" y="294"/>
                  </a:lnTo>
                  <a:lnTo>
                    <a:pt x="240" y="308"/>
                  </a:lnTo>
                  <a:lnTo>
                    <a:pt x="218" y="322"/>
                  </a:lnTo>
                  <a:lnTo>
                    <a:pt x="196" y="332"/>
                  </a:lnTo>
                  <a:lnTo>
                    <a:pt x="172" y="340"/>
                  </a:lnTo>
                  <a:lnTo>
                    <a:pt x="148" y="346"/>
                  </a:lnTo>
                  <a:lnTo>
                    <a:pt x="122" y="350"/>
                  </a:lnTo>
                  <a:lnTo>
                    <a:pt x="96" y="352"/>
                  </a:lnTo>
                  <a:lnTo>
                    <a:pt x="64" y="350"/>
                  </a:lnTo>
                  <a:lnTo>
                    <a:pt x="32" y="344"/>
                  </a:lnTo>
                  <a:lnTo>
                    <a:pt x="32" y="3528"/>
                  </a:lnTo>
                  <a:lnTo>
                    <a:pt x="64" y="3522"/>
                  </a:lnTo>
                  <a:lnTo>
                    <a:pt x="96" y="3520"/>
                  </a:lnTo>
                  <a:lnTo>
                    <a:pt x="122" y="3522"/>
                  </a:lnTo>
                  <a:lnTo>
                    <a:pt x="148" y="3526"/>
                  </a:lnTo>
                  <a:lnTo>
                    <a:pt x="172" y="3532"/>
                  </a:lnTo>
                  <a:lnTo>
                    <a:pt x="196" y="3540"/>
                  </a:lnTo>
                  <a:lnTo>
                    <a:pt x="218" y="3550"/>
                  </a:lnTo>
                  <a:lnTo>
                    <a:pt x="240" y="3564"/>
                  </a:lnTo>
                  <a:lnTo>
                    <a:pt x="258" y="3578"/>
                  </a:lnTo>
                  <a:lnTo>
                    <a:pt x="276" y="3596"/>
                  </a:lnTo>
                  <a:lnTo>
                    <a:pt x="294" y="3614"/>
                  </a:lnTo>
                  <a:lnTo>
                    <a:pt x="308" y="3632"/>
                  </a:lnTo>
                  <a:lnTo>
                    <a:pt x="322" y="3654"/>
                  </a:lnTo>
                  <a:lnTo>
                    <a:pt x="332" y="3676"/>
                  </a:lnTo>
                  <a:lnTo>
                    <a:pt x="340" y="3700"/>
                  </a:lnTo>
                  <a:lnTo>
                    <a:pt x="346" y="3724"/>
                  </a:lnTo>
                  <a:lnTo>
                    <a:pt x="350" y="3750"/>
                  </a:lnTo>
                  <a:lnTo>
                    <a:pt x="352" y="3776"/>
                  </a:lnTo>
                  <a:lnTo>
                    <a:pt x="350" y="3808"/>
                  </a:lnTo>
                  <a:lnTo>
                    <a:pt x="344" y="3840"/>
                  </a:lnTo>
                  <a:close/>
                </a:path>
              </a:pathLst>
            </a:custGeom>
            <a:solidFill>
              <a:srgbClr val="006699"/>
            </a:solidFill>
            <a:ln w="12700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5" name="Прямоугольник 4"/>
          <p:cNvSpPr/>
          <p:nvPr/>
        </p:nvSpPr>
        <p:spPr>
          <a:xfrm>
            <a:off x="685800" y="609600"/>
            <a:ext cx="7924800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3600" b="1" i="1" dirty="0"/>
              <a:t>	</a:t>
            </a:r>
            <a:r>
              <a:rPr lang="ru-RU" sz="3600" b="1" i="1" dirty="0" smtClean="0"/>
              <a:t>             </a:t>
            </a:r>
            <a:r>
              <a:rPr lang="uk-UA" sz="3600" b="1" dirty="0" smtClean="0">
                <a:solidFill>
                  <a:srgbClr val="008000"/>
                </a:solidFill>
                <a:cs typeface="Times New Roman" pitchFamily="18" charset="0"/>
              </a:rPr>
              <a:t>Запитання</a:t>
            </a:r>
            <a:endParaRPr lang="ru-RU" sz="3600" b="1" dirty="0">
              <a:solidFill>
                <a:srgbClr val="008000"/>
              </a:solidFill>
              <a:cs typeface="Times New Roman" pitchFamily="18" charset="0"/>
            </a:endParaRPr>
          </a:p>
          <a:p>
            <a:pPr marL="514350" indent="-514350">
              <a:defRPr/>
            </a:pPr>
            <a:r>
              <a:rPr lang="ru-RU" sz="3200" b="1" i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 </a:t>
            </a:r>
            <a:r>
              <a:rPr lang="ru-RU" sz="3200" b="1" dirty="0" err="1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Пліт</a:t>
            </a:r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 </a:t>
            </a:r>
            <a:r>
              <a:rPr lang="ru-RU" sz="3200" b="1" dirty="0" err="1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пливе</a:t>
            </a:r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 </a:t>
            </a:r>
            <a:r>
              <a:rPr lang="ru-RU" sz="3200" b="1" dirty="0" err="1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річкою</a:t>
            </a:r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. </a:t>
            </a:r>
            <a:r>
              <a:rPr lang="ru-RU" sz="3200" b="1" dirty="0" err="1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Він</a:t>
            </a:r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 </a:t>
            </a:r>
            <a:r>
              <a:rPr lang="ru-RU" sz="3200" b="1" dirty="0" err="1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нерухомий</a:t>
            </a:r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 </a:t>
            </a:r>
            <a:r>
              <a:rPr lang="ru-RU" sz="3200" b="1" dirty="0" err="1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відносно</a:t>
            </a:r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:</a:t>
            </a:r>
          </a:p>
          <a:p>
            <a:pPr marL="514350" indent="-514350">
              <a:defRPr/>
            </a:pPr>
            <a:r>
              <a:rPr lang="uk-UA" sz="3200" b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    а)    дерева на березі;</a:t>
            </a:r>
          </a:p>
          <a:p>
            <a:pPr marL="514350" indent="-514350">
              <a:defRPr/>
            </a:pPr>
            <a:r>
              <a:rPr lang="uk-UA" sz="3200" b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    б)    порожньої пластикової пляшки, </a:t>
            </a:r>
          </a:p>
          <a:p>
            <a:pPr marL="514350" indent="-514350">
              <a:defRPr/>
            </a:pPr>
            <a:r>
              <a:rPr lang="uk-UA" sz="3200" b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           що впала з плота в річку;</a:t>
            </a:r>
          </a:p>
          <a:p>
            <a:pPr marL="514350" indent="-514350">
              <a:defRPr/>
            </a:pPr>
            <a:r>
              <a:rPr lang="uk-UA" sz="3200" b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    в)    каменя на дні річки;</a:t>
            </a:r>
          </a:p>
          <a:p>
            <a:pPr marL="514350" indent="-514350">
              <a:defRPr/>
            </a:pPr>
            <a:r>
              <a:rPr lang="uk-UA" sz="3200" b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    г)    моторного човна, що йде річкою.</a:t>
            </a:r>
            <a:endParaRPr lang="ru-RU" sz="3200" b="1" dirty="0" smtClean="0">
              <a:solidFill>
                <a:schemeClr val="tx2">
                  <a:lumMod val="75000"/>
                </a:schemeClr>
              </a:solidFill>
              <a:cs typeface="Times New Roman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953000" y="4953000"/>
            <a:ext cx="3124200" cy="1143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Правильна відповідь   б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"/>
          <p:cNvGrpSpPr>
            <a:grpSpLocks noChangeAspect="1"/>
          </p:cNvGrpSpPr>
          <p:nvPr/>
        </p:nvGrpSpPr>
        <p:grpSpPr bwMode="auto">
          <a:xfrm>
            <a:off x="123825" y="93663"/>
            <a:ext cx="8893175" cy="6670675"/>
            <a:chOff x="0" y="0"/>
            <a:chExt cx="6400" cy="4480"/>
          </a:xfrm>
        </p:grpSpPr>
        <p:sp>
          <p:nvSpPr>
            <p:cNvPr id="27652" name="Freeform 4"/>
            <p:cNvSpPr>
              <a:spLocks noChangeAspect="1" noEditPoints="1"/>
            </p:cNvSpPr>
            <p:nvPr/>
          </p:nvSpPr>
          <p:spPr bwMode="auto">
            <a:xfrm>
              <a:off x="0" y="0"/>
              <a:ext cx="6400" cy="4480"/>
            </a:xfrm>
            <a:custGeom>
              <a:avLst/>
              <a:gdLst>
                <a:gd name="T0" fmla="*/ 0 w 6400"/>
                <a:gd name="T1" fmla="*/ 4480 h 4480"/>
                <a:gd name="T2" fmla="*/ 6400 w 6400"/>
                <a:gd name="T3" fmla="*/ 0 h 4480"/>
                <a:gd name="T4" fmla="*/ 6160 w 6400"/>
                <a:gd name="T5" fmla="*/ 4000 h 4480"/>
                <a:gd name="T6" fmla="*/ 6136 w 6400"/>
                <a:gd name="T7" fmla="*/ 4002 h 4480"/>
                <a:gd name="T8" fmla="*/ 6088 w 6400"/>
                <a:gd name="T9" fmla="*/ 4010 h 4480"/>
                <a:gd name="T10" fmla="*/ 6046 w 6400"/>
                <a:gd name="T11" fmla="*/ 4028 h 4480"/>
                <a:gd name="T12" fmla="*/ 6008 w 6400"/>
                <a:gd name="T13" fmla="*/ 4054 h 4480"/>
                <a:gd name="T14" fmla="*/ 5974 w 6400"/>
                <a:gd name="T15" fmla="*/ 4088 h 4480"/>
                <a:gd name="T16" fmla="*/ 5948 w 6400"/>
                <a:gd name="T17" fmla="*/ 4126 h 4480"/>
                <a:gd name="T18" fmla="*/ 5930 w 6400"/>
                <a:gd name="T19" fmla="*/ 4168 h 4480"/>
                <a:gd name="T20" fmla="*/ 5922 w 6400"/>
                <a:gd name="T21" fmla="*/ 4216 h 4480"/>
                <a:gd name="T22" fmla="*/ 5920 w 6400"/>
                <a:gd name="T23" fmla="*/ 4240 h 4480"/>
                <a:gd name="T24" fmla="*/ 5924 w 6400"/>
                <a:gd name="T25" fmla="*/ 4282 h 4480"/>
                <a:gd name="T26" fmla="*/ 5934 w 6400"/>
                <a:gd name="T27" fmla="*/ 4320 h 4480"/>
                <a:gd name="T28" fmla="*/ 466 w 6400"/>
                <a:gd name="T29" fmla="*/ 4320 h 4480"/>
                <a:gd name="T30" fmla="*/ 476 w 6400"/>
                <a:gd name="T31" fmla="*/ 4282 h 4480"/>
                <a:gd name="T32" fmla="*/ 480 w 6400"/>
                <a:gd name="T33" fmla="*/ 4240 h 4480"/>
                <a:gd name="T34" fmla="*/ 478 w 6400"/>
                <a:gd name="T35" fmla="*/ 4216 h 4480"/>
                <a:gd name="T36" fmla="*/ 470 w 6400"/>
                <a:gd name="T37" fmla="*/ 4168 h 4480"/>
                <a:gd name="T38" fmla="*/ 452 w 6400"/>
                <a:gd name="T39" fmla="*/ 4126 h 4480"/>
                <a:gd name="T40" fmla="*/ 426 w 6400"/>
                <a:gd name="T41" fmla="*/ 4088 h 4480"/>
                <a:gd name="T42" fmla="*/ 392 w 6400"/>
                <a:gd name="T43" fmla="*/ 4054 h 4480"/>
                <a:gd name="T44" fmla="*/ 354 w 6400"/>
                <a:gd name="T45" fmla="*/ 4028 h 4480"/>
                <a:gd name="T46" fmla="*/ 312 w 6400"/>
                <a:gd name="T47" fmla="*/ 4010 h 4480"/>
                <a:gd name="T48" fmla="*/ 264 w 6400"/>
                <a:gd name="T49" fmla="*/ 4002 h 4480"/>
                <a:gd name="T50" fmla="*/ 240 w 6400"/>
                <a:gd name="T51" fmla="*/ 4000 h 4480"/>
                <a:gd name="T52" fmla="*/ 198 w 6400"/>
                <a:gd name="T53" fmla="*/ 4004 h 4480"/>
                <a:gd name="T54" fmla="*/ 160 w 6400"/>
                <a:gd name="T55" fmla="*/ 4014 h 4480"/>
                <a:gd name="T56" fmla="*/ 160 w 6400"/>
                <a:gd name="T57" fmla="*/ 466 h 4480"/>
                <a:gd name="T58" fmla="*/ 198 w 6400"/>
                <a:gd name="T59" fmla="*/ 476 h 4480"/>
                <a:gd name="T60" fmla="*/ 240 w 6400"/>
                <a:gd name="T61" fmla="*/ 480 h 4480"/>
                <a:gd name="T62" fmla="*/ 264 w 6400"/>
                <a:gd name="T63" fmla="*/ 478 h 4480"/>
                <a:gd name="T64" fmla="*/ 312 w 6400"/>
                <a:gd name="T65" fmla="*/ 470 h 4480"/>
                <a:gd name="T66" fmla="*/ 354 w 6400"/>
                <a:gd name="T67" fmla="*/ 452 h 4480"/>
                <a:gd name="T68" fmla="*/ 392 w 6400"/>
                <a:gd name="T69" fmla="*/ 426 h 4480"/>
                <a:gd name="T70" fmla="*/ 426 w 6400"/>
                <a:gd name="T71" fmla="*/ 392 h 4480"/>
                <a:gd name="T72" fmla="*/ 452 w 6400"/>
                <a:gd name="T73" fmla="*/ 354 h 4480"/>
                <a:gd name="T74" fmla="*/ 470 w 6400"/>
                <a:gd name="T75" fmla="*/ 312 h 4480"/>
                <a:gd name="T76" fmla="*/ 478 w 6400"/>
                <a:gd name="T77" fmla="*/ 264 h 4480"/>
                <a:gd name="T78" fmla="*/ 480 w 6400"/>
                <a:gd name="T79" fmla="*/ 240 h 4480"/>
                <a:gd name="T80" fmla="*/ 476 w 6400"/>
                <a:gd name="T81" fmla="*/ 198 h 4480"/>
                <a:gd name="T82" fmla="*/ 466 w 6400"/>
                <a:gd name="T83" fmla="*/ 160 h 4480"/>
                <a:gd name="T84" fmla="*/ 5934 w 6400"/>
                <a:gd name="T85" fmla="*/ 160 h 4480"/>
                <a:gd name="T86" fmla="*/ 5924 w 6400"/>
                <a:gd name="T87" fmla="*/ 198 h 4480"/>
                <a:gd name="T88" fmla="*/ 5920 w 6400"/>
                <a:gd name="T89" fmla="*/ 240 h 4480"/>
                <a:gd name="T90" fmla="*/ 5922 w 6400"/>
                <a:gd name="T91" fmla="*/ 264 h 4480"/>
                <a:gd name="T92" fmla="*/ 5930 w 6400"/>
                <a:gd name="T93" fmla="*/ 312 h 4480"/>
                <a:gd name="T94" fmla="*/ 5948 w 6400"/>
                <a:gd name="T95" fmla="*/ 354 h 4480"/>
                <a:gd name="T96" fmla="*/ 5974 w 6400"/>
                <a:gd name="T97" fmla="*/ 392 h 4480"/>
                <a:gd name="T98" fmla="*/ 6008 w 6400"/>
                <a:gd name="T99" fmla="*/ 426 h 4480"/>
                <a:gd name="T100" fmla="*/ 6046 w 6400"/>
                <a:gd name="T101" fmla="*/ 452 h 4480"/>
                <a:gd name="T102" fmla="*/ 6088 w 6400"/>
                <a:gd name="T103" fmla="*/ 470 h 4480"/>
                <a:gd name="T104" fmla="*/ 6136 w 6400"/>
                <a:gd name="T105" fmla="*/ 478 h 4480"/>
                <a:gd name="T106" fmla="*/ 6160 w 6400"/>
                <a:gd name="T107" fmla="*/ 480 h 4480"/>
                <a:gd name="T108" fmla="*/ 6202 w 6400"/>
                <a:gd name="T109" fmla="*/ 476 h 4480"/>
                <a:gd name="T110" fmla="*/ 6240 w 6400"/>
                <a:gd name="T111" fmla="*/ 466 h 4480"/>
                <a:gd name="T112" fmla="*/ 6240 w 6400"/>
                <a:gd name="T113" fmla="*/ 4014 h 4480"/>
                <a:gd name="T114" fmla="*/ 6202 w 6400"/>
                <a:gd name="T115" fmla="*/ 4004 h 4480"/>
                <a:gd name="T116" fmla="*/ 6160 w 6400"/>
                <a:gd name="T117" fmla="*/ 4000 h 4480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6400"/>
                <a:gd name="T178" fmla="*/ 0 h 4480"/>
                <a:gd name="T179" fmla="*/ 6400 w 6400"/>
                <a:gd name="T180" fmla="*/ 4480 h 4480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6400" h="4480">
                  <a:moveTo>
                    <a:pt x="0" y="0"/>
                  </a:moveTo>
                  <a:lnTo>
                    <a:pt x="0" y="4480"/>
                  </a:lnTo>
                  <a:lnTo>
                    <a:pt x="6400" y="4480"/>
                  </a:lnTo>
                  <a:lnTo>
                    <a:pt x="6400" y="0"/>
                  </a:lnTo>
                  <a:lnTo>
                    <a:pt x="0" y="0"/>
                  </a:lnTo>
                  <a:close/>
                  <a:moveTo>
                    <a:pt x="6160" y="4000"/>
                  </a:moveTo>
                  <a:lnTo>
                    <a:pt x="6160" y="4000"/>
                  </a:lnTo>
                  <a:lnTo>
                    <a:pt x="6136" y="4002"/>
                  </a:lnTo>
                  <a:lnTo>
                    <a:pt x="6112" y="4004"/>
                  </a:lnTo>
                  <a:lnTo>
                    <a:pt x="6088" y="4010"/>
                  </a:lnTo>
                  <a:lnTo>
                    <a:pt x="6066" y="4018"/>
                  </a:lnTo>
                  <a:lnTo>
                    <a:pt x="6046" y="4028"/>
                  </a:lnTo>
                  <a:lnTo>
                    <a:pt x="6026" y="4040"/>
                  </a:lnTo>
                  <a:lnTo>
                    <a:pt x="6008" y="4054"/>
                  </a:lnTo>
                  <a:lnTo>
                    <a:pt x="5990" y="4070"/>
                  </a:lnTo>
                  <a:lnTo>
                    <a:pt x="5974" y="4088"/>
                  </a:lnTo>
                  <a:lnTo>
                    <a:pt x="5960" y="4106"/>
                  </a:lnTo>
                  <a:lnTo>
                    <a:pt x="5948" y="4126"/>
                  </a:lnTo>
                  <a:lnTo>
                    <a:pt x="5938" y="4146"/>
                  </a:lnTo>
                  <a:lnTo>
                    <a:pt x="5930" y="4168"/>
                  </a:lnTo>
                  <a:lnTo>
                    <a:pt x="5924" y="4192"/>
                  </a:lnTo>
                  <a:lnTo>
                    <a:pt x="5922" y="4216"/>
                  </a:lnTo>
                  <a:lnTo>
                    <a:pt x="5920" y="4240"/>
                  </a:lnTo>
                  <a:lnTo>
                    <a:pt x="5920" y="4260"/>
                  </a:lnTo>
                  <a:lnTo>
                    <a:pt x="5924" y="4282"/>
                  </a:lnTo>
                  <a:lnTo>
                    <a:pt x="5928" y="4300"/>
                  </a:lnTo>
                  <a:lnTo>
                    <a:pt x="5934" y="4320"/>
                  </a:lnTo>
                  <a:lnTo>
                    <a:pt x="466" y="4320"/>
                  </a:lnTo>
                  <a:lnTo>
                    <a:pt x="472" y="4300"/>
                  </a:lnTo>
                  <a:lnTo>
                    <a:pt x="476" y="4282"/>
                  </a:lnTo>
                  <a:lnTo>
                    <a:pt x="480" y="4260"/>
                  </a:lnTo>
                  <a:lnTo>
                    <a:pt x="480" y="4240"/>
                  </a:lnTo>
                  <a:lnTo>
                    <a:pt x="478" y="4216"/>
                  </a:lnTo>
                  <a:lnTo>
                    <a:pt x="476" y="4192"/>
                  </a:lnTo>
                  <a:lnTo>
                    <a:pt x="470" y="4168"/>
                  </a:lnTo>
                  <a:lnTo>
                    <a:pt x="462" y="4146"/>
                  </a:lnTo>
                  <a:lnTo>
                    <a:pt x="452" y="4126"/>
                  </a:lnTo>
                  <a:lnTo>
                    <a:pt x="440" y="4106"/>
                  </a:lnTo>
                  <a:lnTo>
                    <a:pt x="426" y="4088"/>
                  </a:lnTo>
                  <a:lnTo>
                    <a:pt x="410" y="4070"/>
                  </a:lnTo>
                  <a:lnTo>
                    <a:pt x="392" y="4054"/>
                  </a:lnTo>
                  <a:lnTo>
                    <a:pt x="374" y="4040"/>
                  </a:lnTo>
                  <a:lnTo>
                    <a:pt x="354" y="4028"/>
                  </a:lnTo>
                  <a:lnTo>
                    <a:pt x="334" y="4018"/>
                  </a:lnTo>
                  <a:lnTo>
                    <a:pt x="312" y="4010"/>
                  </a:lnTo>
                  <a:lnTo>
                    <a:pt x="288" y="4004"/>
                  </a:lnTo>
                  <a:lnTo>
                    <a:pt x="264" y="4002"/>
                  </a:lnTo>
                  <a:lnTo>
                    <a:pt x="240" y="4000"/>
                  </a:lnTo>
                  <a:lnTo>
                    <a:pt x="220" y="4000"/>
                  </a:lnTo>
                  <a:lnTo>
                    <a:pt x="198" y="4004"/>
                  </a:lnTo>
                  <a:lnTo>
                    <a:pt x="180" y="4008"/>
                  </a:lnTo>
                  <a:lnTo>
                    <a:pt x="160" y="4014"/>
                  </a:lnTo>
                  <a:lnTo>
                    <a:pt x="160" y="466"/>
                  </a:lnTo>
                  <a:lnTo>
                    <a:pt x="180" y="472"/>
                  </a:lnTo>
                  <a:lnTo>
                    <a:pt x="198" y="476"/>
                  </a:lnTo>
                  <a:lnTo>
                    <a:pt x="220" y="480"/>
                  </a:lnTo>
                  <a:lnTo>
                    <a:pt x="240" y="480"/>
                  </a:lnTo>
                  <a:lnTo>
                    <a:pt x="264" y="478"/>
                  </a:lnTo>
                  <a:lnTo>
                    <a:pt x="288" y="476"/>
                  </a:lnTo>
                  <a:lnTo>
                    <a:pt x="312" y="470"/>
                  </a:lnTo>
                  <a:lnTo>
                    <a:pt x="334" y="462"/>
                  </a:lnTo>
                  <a:lnTo>
                    <a:pt x="354" y="452"/>
                  </a:lnTo>
                  <a:lnTo>
                    <a:pt x="374" y="440"/>
                  </a:lnTo>
                  <a:lnTo>
                    <a:pt x="392" y="426"/>
                  </a:lnTo>
                  <a:lnTo>
                    <a:pt x="410" y="410"/>
                  </a:lnTo>
                  <a:lnTo>
                    <a:pt x="426" y="392"/>
                  </a:lnTo>
                  <a:lnTo>
                    <a:pt x="440" y="374"/>
                  </a:lnTo>
                  <a:lnTo>
                    <a:pt x="452" y="354"/>
                  </a:lnTo>
                  <a:lnTo>
                    <a:pt x="462" y="334"/>
                  </a:lnTo>
                  <a:lnTo>
                    <a:pt x="470" y="312"/>
                  </a:lnTo>
                  <a:lnTo>
                    <a:pt x="476" y="288"/>
                  </a:lnTo>
                  <a:lnTo>
                    <a:pt x="478" y="264"/>
                  </a:lnTo>
                  <a:lnTo>
                    <a:pt x="480" y="240"/>
                  </a:lnTo>
                  <a:lnTo>
                    <a:pt x="480" y="220"/>
                  </a:lnTo>
                  <a:lnTo>
                    <a:pt x="476" y="198"/>
                  </a:lnTo>
                  <a:lnTo>
                    <a:pt x="472" y="180"/>
                  </a:lnTo>
                  <a:lnTo>
                    <a:pt x="466" y="160"/>
                  </a:lnTo>
                  <a:lnTo>
                    <a:pt x="5934" y="160"/>
                  </a:lnTo>
                  <a:lnTo>
                    <a:pt x="5928" y="180"/>
                  </a:lnTo>
                  <a:lnTo>
                    <a:pt x="5924" y="198"/>
                  </a:lnTo>
                  <a:lnTo>
                    <a:pt x="5920" y="220"/>
                  </a:lnTo>
                  <a:lnTo>
                    <a:pt x="5920" y="240"/>
                  </a:lnTo>
                  <a:lnTo>
                    <a:pt x="5922" y="264"/>
                  </a:lnTo>
                  <a:lnTo>
                    <a:pt x="5924" y="288"/>
                  </a:lnTo>
                  <a:lnTo>
                    <a:pt x="5930" y="312"/>
                  </a:lnTo>
                  <a:lnTo>
                    <a:pt x="5938" y="334"/>
                  </a:lnTo>
                  <a:lnTo>
                    <a:pt x="5948" y="354"/>
                  </a:lnTo>
                  <a:lnTo>
                    <a:pt x="5960" y="374"/>
                  </a:lnTo>
                  <a:lnTo>
                    <a:pt x="5974" y="392"/>
                  </a:lnTo>
                  <a:lnTo>
                    <a:pt x="5990" y="410"/>
                  </a:lnTo>
                  <a:lnTo>
                    <a:pt x="6008" y="426"/>
                  </a:lnTo>
                  <a:lnTo>
                    <a:pt x="6026" y="440"/>
                  </a:lnTo>
                  <a:lnTo>
                    <a:pt x="6046" y="452"/>
                  </a:lnTo>
                  <a:lnTo>
                    <a:pt x="6066" y="462"/>
                  </a:lnTo>
                  <a:lnTo>
                    <a:pt x="6088" y="470"/>
                  </a:lnTo>
                  <a:lnTo>
                    <a:pt x="6112" y="476"/>
                  </a:lnTo>
                  <a:lnTo>
                    <a:pt x="6136" y="478"/>
                  </a:lnTo>
                  <a:lnTo>
                    <a:pt x="6160" y="480"/>
                  </a:lnTo>
                  <a:lnTo>
                    <a:pt x="6180" y="480"/>
                  </a:lnTo>
                  <a:lnTo>
                    <a:pt x="6202" y="476"/>
                  </a:lnTo>
                  <a:lnTo>
                    <a:pt x="6220" y="472"/>
                  </a:lnTo>
                  <a:lnTo>
                    <a:pt x="6240" y="466"/>
                  </a:lnTo>
                  <a:lnTo>
                    <a:pt x="6240" y="4014"/>
                  </a:lnTo>
                  <a:lnTo>
                    <a:pt x="6220" y="4008"/>
                  </a:lnTo>
                  <a:lnTo>
                    <a:pt x="6202" y="4004"/>
                  </a:lnTo>
                  <a:lnTo>
                    <a:pt x="6180" y="4000"/>
                  </a:lnTo>
                  <a:lnTo>
                    <a:pt x="6160" y="4000"/>
                  </a:lnTo>
                  <a:close/>
                </a:path>
              </a:pathLst>
            </a:custGeom>
            <a:solidFill>
              <a:srgbClr val="0066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653" name="Freeform 5"/>
            <p:cNvSpPr>
              <a:spLocks noChangeAspect="1" noEditPoints="1"/>
            </p:cNvSpPr>
            <p:nvPr/>
          </p:nvSpPr>
          <p:spPr bwMode="auto">
            <a:xfrm>
              <a:off x="304" y="304"/>
              <a:ext cx="5792" cy="3872"/>
            </a:xfrm>
            <a:custGeom>
              <a:avLst/>
              <a:gdLst>
                <a:gd name="T0" fmla="*/ 308 w 5792"/>
                <a:gd name="T1" fmla="*/ 3850 h 3872"/>
                <a:gd name="T2" fmla="*/ 320 w 5792"/>
                <a:gd name="T3" fmla="*/ 3776 h 3872"/>
                <a:gd name="T4" fmla="*/ 310 w 5792"/>
                <a:gd name="T5" fmla="*/ 3710 h 3872"/>
                <a:gd name="T6" fmla="*/ 268 w 5792"/>
                <a:gd name="T7" fmla="*/ 3634 h 3872"/>
                <a:gd name="T8" fmla="*/ 202 w 5792"/>
                <a:gd name="T9" fmla="*/ 3580 h 3872"/>
                <a:gd name="T10" fmla="*/ 118 w 5792"/>
                <a:gd name="T11" fmla="*/ 3554 h 3872"/>
                <a:gd name="T12" fmla="*/ 58 w 5792"/>
                <a:gd name="T13" fmla="*/ 3556 h 3872"/>
                <a:gd name="T14" fmla="*/ 0 w 5792"/>
                <a:gd name="T15" fmla="*/ 300 h 3872"/>
                <a:gd name="T16" fmla="*/ 58 w 5792"/>
                <a:gd name="T17" fmla="*/ 316 h 3872"/>
                <a:gd name="T18" fmla="*/ 118 w 5792"/>
                <a:gd name="T19" fmla="*/ 318 h 3872"/>
                <a:gd name="T20" fmla="*/ 202 w 5792"/>
                <a:gd name="T21" fmla="*/ 292 h 3872"/>
                <a:gd name="T22" fmla="*/ 268 w 5792"/>
                <a:gd name="T23" fmla="*/ 238 h 3872"/>
                <a:gd name="T24" fmla="*/ 310 w 5792"/>
                <a:gd name="T25" fmla="*/ 162 h 3872"/>
                <a:gd name="T26" fmla="*/ 320 w 5792"/>
                <a:gd name="T27" fmla="*/ 96 h 3872"/>
                <a:gd name="T28" fmla="*/ 308 w 5792"/>
                <a:gd name="T29" fmla="*/ 22 h 3872"/>
                <a:gd name="T30" fmla="*/ 5484 w 5792"/>
                <a:gd name="T31" fmla="*/ 22 h 3872"/>
                <a:gd name="T32" fmla="*/ 5472 w 5792"/>
                <a:gd name="T33" fmla="*/ 96 h 3872"/>
                <a:gd name="T34" fmla="*/ 5482 w 5792"/>
                <a:gd name="T35" fmla="*/ 162 h 3872"/>
                <a:gd name="T36" fmla="*/ 5524 w 5792"/>
                <a:gd name="T37" fmla="*/ 238 h 3872"/>
                <a:gd name="T38" fmla="*/ 5590 w 5792"/>
                <a:gd name="T39" fmla="*/ 292 h 3872"/>
                <a:gd name="T40" fmla="*/ 5674 w 5792"/>
                <a:gd name="T41" fmla="*/ 318 h 3872"/>
                <a:gd name="T42" fmla="*/ 5734 w 5792"/>
                <a:gd name="T43" fmla="*/ 316 h 3872"/>
                <a:gd name="T44" fmla="*/ 5792 w 5792"/>
                <a:gd name="T45" fmla="*/ 3572 h 3872"/>
                <a:gd name="T46" fmla="*/ 5734 w 5792"/>
                <a:gd name="T47" fmla="*/ 3556 h 3872"/>
                <a:gd name="T48" fmla="*/ 5674 w 5792"/>
                <a:gd name="T49" fmla="*/ 3554 h 3872"/>
                <a:gd name="T50" fmla="*/ 5590 w 5792"/>
                <a:gd name="T51" fmla="*/ 3580 h 3872"/>
                <a:gd name="T52" fmla="*/ 5524 w 5792"/>
                <a:gd name="T53" fmla="*/ 3634 h 3872"/>
                <a:gd name="T54" fmla="*/ 5482 w 5792"/>
                <a:gd name="T55" fmla="*/ 3710 h 3872"/>
                <a:gd name="T56" fmla="*/ 5472 w 5792"/>
                <a:gd name="T57" fmla="*/ 3776 h 3872"/>
                <a:gd name="T58" fmla="*/ 5484 w 5792"/>
                <a:gd name="T59" fmla="*/ 3850 h 3872"/>
                <a:gd name="T60" fmla="*/ 5448 w 5792"/>
                <a:gd name="T61" fmla="*/ 3840 h 3872"/>
                <a:gd name="T62" fmla="*/ 5440 w 5792"/>
                <a:gd name="T63" fmla="*/ 3776 h 3872"/>
                <a:gd name="T64" fmla="*/ 5460 w 5792"/>
                <a:gd name="T65" fmla="*/ 3676 h 3872"/>
                <a:gd name="T66" fmla="*/ 5516 w 5792"/>
                <a:gd name="T67" fmla="*/ 3596 h 3872"/>
                <a:gd name="T68" fmla="*/ 5596 w 5792"/>
                <a:gd name="T69" fmla="*/ 3540 h 3872"/>
                <a:gd name="T70" fmla="*/ 5696 w 5792"/>
                <a:gd name="T71" fmla="*/ 3520 h 3872"/>
                <a:gd name="T72" fmla="*/ 5760 w 5792"/>
                <a:gd name="T73" fmla="*/ 344 h 3872"/>
                <a:gd name="T74" fmla="*/ 5696 w 5792"/>
                <a:gd name="T75" fmla="*/ 352 h 3872"/>
                <a:gd name="T76" fmla="*/ 5596 w 5792"/>
                <a:gd name="T77" fmla="*/ 332 h 3872"/>
                <a:gd name="T78" fmla="*/ 5516 w 5792"/>
                <a:gd name="T79" fmla="*/ 276 h 3872"/>
                <a:gd name="T80" fmla="*/ 5460 w 5792"/>
                <a:gd name="T81" fmla="*/ 196 h 3872"/>
                <a:gd name="T82" fmla="*/ 5440 w 5792"/>
                <a:gd name="T83" fmla="*/ 96 h 3872"/>
                <a:gd name="T84" fmla="*/ 344 w 5792"/>
                <a:gd name="T85" fmla="*/ 32 h 3872"/>
                <a:gd name="T86" fmla="*/ 352 w 5792"/>
                <a:gd name="T87" fmla="*/ 96 h 3872"/>
                <a:gd name="T88" fmla="*/ 332 w 5792"/>
                <a:gd name="T89" fmla="*/ 196 h 3872"/>
                <a:gd name="T90" fmla="*/ 276 w 5792"/>
                <a:gd name="T91" fmla="*/ 276 h 3872"/>
                <a:gd name="T92" fmla="*/ 196 w 5792"/>
                <a:gd name="T93" fmla="*/ 332 h 3872"/>
                <a:gd name="T94" fmla="*/ 96 w 5792"/>
                <a:gd name="T95" fmla="*/ 352 h 3872"/>
                <a:gd name="T96" fmla="*/ 32 w 5792"/>
                <a:gd name="T97" fmla="*/ 3528 h 3872"/>
                <a:gd name="T98" fmla="*/ 96 w 5792"/>
                <a:gd name="T99" fmla="*/ 3520 h 3872"/>
                <a:gd name="T100" fmla="*/ 196 w 5792"/>
                <a:gd name="T101" fmla="*/ 3540 h 3872"/>
                <a:gd name="T102" fmla="*/ 276 w 5792"/>
                <a:gd name="T103" fmla="*/ 3596 h 3872"/>
                <a:gd name="T104" fmla="*/ 332 w 5792"/>
                <a:gd name="T105" fmla="*/ 3676 h 3872"/>
                <a:gd name="T106" fmla="*/ 352 w 5792"/>
                <a:gd name="T107" fmla="*/ 3776 h 3872"/>
                <a:gd name="T108" fmla="*/ 344 w 5792"/>
                <a:gd name="T109" fmla="*/ 3840 h 387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5792"/>
                <a:gd name="T166" fmla="*/ 0 h 3872"/>
                <a:gd name="T167" fmla="*/ 5792 w 5792"/>
                <a:gd name="T168" fmla="*/ 3872 h 3872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5792" h="3872">
                  <a:moveTo>
                    <a:pt x="5492" y="3872"/>
                  </a:moveTo>
                  <a:lnTo>
                    <a:pt x="300" y="3872"/>
                  </a:lnTo>
                  <a:lnTo>
                    <a:pt x="308" y="3850"/>
                  </a:lnTo>
                  <a:lnTo>
                    <a:pt x="312" y="3832"/>
                  </a:lnTo>
                  <a:lnTo>
                    <a:pt x="316" y="3814"/>
                  </a:lnTo>
                  <a:lnTo>
                    <a:pt x="320" y="3796"/>
                  </a:lnTo>
                  <a:lnTo>
                    <a:pt x="320" y="3776"/>
                  </a:lnTo>
                  <a:lnTo>
                    <a:pt x="318" y="3754"/>
                  </a:lnTo>
                  <a:lnTo>
                    <a:pt x="316" y="3730"/>
                  </a:lnTo>
                  <a:lnTo>
                    <a:pt x="310" y="3710"/>
                  </a:lnTo>
                  <a:lnTo>
                    <a:pt x="302" y="3688"/>
                  </a:lnTo>
                  <a:lnTo>
                    <a:pt x="292" y="3670"/>
                  </a:lnTo>
                  <a:lnTo>
                    <a:pt x="282" y="3650"/>
                  </a:lnTo>
                  <a:lnTo>
                    <a:pt x="268" y="3634"/>
                  </a:lnTo>
                  <a:lnTo>
                    <a:pt x="254" y="3618"/>
                  </a:lnTo>
                  <a:lnTo>
                    <a:pt x="238" y="3604"/>
                  </a:lnTo>
                  <a:lnTo>
                    <a:pt x="222" y="3590"/>
                  </a:lnTo>
                  <a:lnTo>
                    <a:pt x="202" y="3580"/>
                  </a:lnTo>
                  <a:lnTo>
                    <a:pt x="184" y="3570"/>
                  </a:lnTo>
                  <a:lnTo>
                    <a:pt x="162" y="3562"/>
                  </a:lnTo>
                  <a:lnTo>
                    <a:pt x="142" y="3556"/>
                  </a:lnTo>
                  <a:lnTo>
                    <a:pt x="118" y="3554"/>
                  </a:lnTo>
                  <a:lnTo>
                    <a:pt x="96" y="3552"/>
                  </a:lnTo>
                  <a:lnTo>
                    <a:pt x="76" y="3552"/>
                  </a:lnTo>
                  <a:lnTo>
                    <a:pt x="58" y="3556"/>
                  </a:lnTo>
                  <a:lnTo>
                    <a:pt x="40" y="3560"/>
                  </a:lnTo>
                  <a:lnTo>
                    <a:pt x="22" y="3564"/>
                  </a:lnTo>
                  <a:lnTo>
                    <a:pt x="0" y="3572"/>
                  </a:lnTo>
                  <a:lnTo>
                    <a:pt x="0" y="300"/>
                  </a:lnTo>
                  <a:lnTo>
                    <a:pt x="22" y="308"/>
                  </a:lnTo>
                  <a:lnTo>
                    <a:pt x="40" y="312"/>
                  </a:lnTo>
                  <a:lnTo>
                    <a:pt x="58" y="316"/>
                  </a:lnTo>
                  <a:lnTo>
                    <a:pt x="76" y="320"/>
                  </a:lnTo>
                  <a:lnTo>
                    <a:pt x="96" y="320"/>
                  </a:lnTo>
                  <a:lnTo>
                    <a:pt x="118" y="318"/>
                  </a:lnTo>
                  <a:lnTo>
                    <a:pt x="142" y="316"/>
                  </a:lnTo>
                  <a:lnTo>
                    <a:pt x="162" y="310"/>
                  </a:lnTo>
                  <a:lnTo>
                    <a:pt x="184" y="302"/>
                  </a:lnTo>
                  <a:lnTo>
                    <a:pt x="202" y="292"/>
                  </a:lnTo>
                  <a:lnTo>
                    <a:pt x="222" y="282"/>
                  </a:lnTo>
                  <a:lnTo>
                    <a:pt x="238" y="268"/>
                  </a:lnTo>
                  <a:lnTo>
                    <a:pt x="254" y="254"/>
                  </a:lnTo>
                  <a:lnTo>
                    <a:pt x="268" y="238"/>
                  </a:lnTo>
                  <a:lnTo>
                    <a:pt x="282" y="222"/>
                  </a:lnTo>
                  <a:lnTo>
                    <a:pt x="292" y="202"/>
                  </a:lnTo>
                  <a:lnTo>
                    <a:pt x="302" y="184"/>
                  </a:lnTo>
                  <a:lnTo>
                    <a:pt x="310" y="162"/>
                  </a:lnTo>
                  <a:lnTo>
                    <a:pt x="316" y="142"/>
                  </a:lnTo>
                  <a:lnTo>
                    <a:pt x="318" y="118"/>
                  </a:lnTo>
                  <a:lnTo>
                    <a:pt x="320" y="96"/>
                  </a:lnTo>
                  <a:lnTo>
                    <a:pt x="320" y="76"/>
                  </a:lnTo>
                  <a:lnTo>
                    <a:pt x="316" y="58"/>
                  </a:lnTo>
                  <a:lnTo>
                    <a:pt x="312" y="40"/>
                  </a:lnTo>
                  <a:lnTo>
                    <a:pt x="308" y="22"/>
                  </a:lnTo>
                  <a:lnTo>
                    <a:pt x="300" y="0"/>
                  </a:lnTo>
                  <a:lnTo>
                    <a:pt x="5492" y="0"/>
                  </a:lnTo>
                  <a:lnTo>
                    <a:pt x="5484" y="22"/>
                  </a:lnTo>
                  <a:lnTo>
                    <a:pt x="5480" y="40"/>
                  </a:lnTo>
                  <a:lnTo>
                    <a:pt x="5476" y="58"/>
                  </a:lnTo>
                  <a:lnTo>
                    <a:pt x="5472" y="76"/>
                  </a:lnTo>
                  <a:lnTo>
                    <a:pt x="5472" y="96"/>
                  </a:lnTo>
                  <a:lnTo>
                    <a:pt x="5474" y="118"/>
                  </a:lnTo>
                  <a:lnTo>
                    <a:pt x="5476" y="142"/>
                  </a:lnTo>
                  <a:lnTo>
                    <a:pt x="5482" y="162"/>
                  </a:lnTo>
                  <a:lnTo>
                    <a:pt x="5490" y="184"/>
                  </a:lnTo>
                  <a:lnTo>
                    <a:pt x="5500" y="202"/>
                  </a:lnTo>
                  <a:lnTo>
                    <a:pt x="5510" y="222"/>
                  </a:lnTo>
                  <a:lnTo>
                    <a:pt x="5524" y="238"/>
                  </a:lnTo>
                  <a:lnTo>
                    <a:pt x="5538" y="254"/>
                  </a:lnTo>
                  <a:lnTo>
                    <a:pt x="5554" y="268"/>
                  </a:lnTo>
                  <a:lnTo>
                    <a:pt x="5570" y="282"/>
                  </a:lnTo>
                  <a:lnTo>
                    <a:pt x="5590" y="292"/>
                  </a:lnTo>
                  <a:lnTo>
                    <a:pt x="5608" y="302"/>
                  </a:lnTo>
                  <a:lnTo>
                    <a:pt x="5630" y="310"/>
                  </a:lnTo>
                  <a:lnTo>
                    <a:pt x="5650" y="316"/>
                  </a:lnTo>
                  <a:lnTo>
                    <a:pt x="5674" y="318"/>
                  </a:lnTo>
                  <a:lnTo>
                    <a:pt x="5696" y="320"/>
                  </a:lnTo>
                  <a:lnTo>
                    <a:pt x="5716" y="320"/>
                  </a:lnTo>
                  <a:lnTo>
                    <a:pt x="5734" y="316"/>
                  </a:lnTo>
                  <a:lnTo>
                    <a:pt x="5752" y="312"/>
                  </a:lnTo>
                  <a:lnTo>
                    <a:pt x="5770" y="308"/>
                  </a:lnTo>
                  <a:lnTo>
                    <a:pt x="5792" y="300"/>
                  </a:lnTo>
                  <a:lnTo>
                    <a:pt x="5792" y="3572"/>
                  </a:lnTo>
                  <a:lnTo>
                    <a:pt x="5770" y="3564"/>
                  </a:lnTo>
                  <a:lnTo>
                    <a:pt x="5752" y="3560"/>
                  </a:lnTo>
                  <a:lnTo>
                    <a:pt x="5734" y="3556"/>
                  </a:lnTo>
                  <a:lnTo>
                    <a:pt x="5716" y="3552"/>
                  </a:lnTo>
                  <a:lnTo>
                    <a:pt x="5696" y="3552"/>
                  </a:lnTo>
                  <a:lnTo>
                    <a:pt x="5674" y="3554"/>
                  </a:lnTo>
                  <a:lnTo>
                    <a:pt x="5650" y="3556"/>
                  </a:lnTo>
                  <a:lnTo>
                    <a:pt x="5630" y="3562"/>
                  </a:lnTo>
                  <a:lnTo>
                    <a:pt x="5608" y="3570"/>
                  </a:lnTo>
                  <a:lnTo>
                    <a:pt x="5590" y="3580"/>
                  </a:lnTo>
                  <a:lnTo>
                    <a:pt x="5570" y="3590"/>
                  </a:lnTo>
                  <a:lnTo>
                    <a:pt x="5554" y="3604"/>
                  </a:lnTo>
                  <a:lnTo>
                    <a:pt x="5538" y="3618"/>
                  </a:lnTo>
                  <a:lnTo>
                    <a:pt x="5524" y="3634"/>
                  </a:lnTo>
                  <a:lnTo>
                    <a:pt x="5510" y="3650"/>
                  </a:lnTo>
                  <a:lnTo>
                    <a:pt x="5500" y="3670"/>
                  </a:lnTo>
                  <a:lnTo>
                    <a:pt x="5490" y="3688"/>
                  </a:lnTo>
                  <a:lnTo>
                    <a:pt x="5482" y="3710"/>
                  </a:lnTo>
                  <a:lnTo>
                    <a:pt x="5476" y="3730"/>
                  </a:lnTo>
                  <a:lnTo>
                    <a:pt x="5474" y="3754"/>
                  </a:lnTo>
                  <a:lnTo>
                    <a:pt x="5472" y="3776"/>
                  </a:lnTo>
                  <a:lnTo>
                    <a:pt x="5472" y="3796"/>
                  </a:lnTo>
                  <a:lnTo>
                    <a:pt x="5476" y="3814"/>
                  </a:lnTo>
                  <a:lnTo>
                    <a:pt x="5480" y="3832"/>
                  </a:lnTo>
                  <a:lnTo>
                    <a:pt x="5484" y="3850"/>
                  </a:lnTo>
                  <a:lnTo>
                    <a:pt x="5492" y="3872"/>
                  </a:lnTo>
                  <a:close/>
                  <a:moveTo>
                    <a:pt x="344" y="3840"/>
                  </a:moveTo>
                  <a:lnTo>
                    <a:pt x="5448" y="3840"/>
                  </a:lnTo>
                  <a:lnTo>
                    <a:pt x="5442" y="3808"/>
                  </a:lnTo>
                  <a:lnTo>
                    <a:pt x="5440" y="3776"/>
                  </a:lnTo>
                  <a:lnTo>
                    <a:pt x="5442" y="3750"/>
                  </a:lnTo>
                  <a:lnTo>
                    <a:pt x="5446" y="3724"/>
                  </a:lnTo>
                  <a:lnTo>
                    <a:pt x="5452" y="3700"/>
                  </a:lnTo>
                  <a:lnTo>
                    <a:pt x="5460" y="3676"/>
                  </a:lnTo>
                  <a:lnTo>
                    <a:pt x="5470" y="3654"/>
                  </a:lnTo>
                  <a:lnTo>
                    <a:pt x="5484" y="3632"/>
                  </a:lnTo>
                  <a:lnTo>
                    <a:pt x="5498" y="3614"/>
                  </a:lnTo>
                  <a:lnTo>
                    <a:pt x="5516" y="3596"/>
                  </a:lnTo>
                  <a:lnTo>
                    <a:pt x="5534" y="3578"/>
                  </a:lnTo>
                  <a:lnTo>
                    <a:pt x="5552" y="3564"/>
                  </a:lnTo>
                  <a:lnTo>
                    <a:pt x="5574" y="3550"/>
                  </a:lnTo>
                  <a:lnTo>
                    <a:pt x="5596" y="3540"/>
                  </a:lnTo>
                  <a:lnTo>
                    <a:pt x="5620" y="3532"/>
                  </a:lnTo>
                  <a:lnTo>
                    <a:pt x="5644" y="3526"/>
                  </a:lnTo>
                  <a:lnTo>
                    <a:pt x="5670" y="3522"/>
                  </a:lnTo>
                  <a:lnTo>
                    <a:pt x="5696" y="3520"/>
                  </a:lnTo>
                  <a:lnTo>
                    <a:pt x="5728" y="3522"/>
                  </a:lnTo>
                  <a:lnTo>
                    <a:pt x="5760" y="3528"/>
                  </a:lnTo>
                  <a:lnTo>
                    <a:pt x="5760" y="344"/>
                  </a:lnTo>
                  <a:lnTo>
                    <a:pt x="5728" y="350"/>
                  </a:lnTo>
                  <a:lnTo>
                    <a:pt x="5696" y="352"/>
                  </a:lnTo>
                  <a:lnTo>
                    <a:pt x="5670" y="350"/>
                  </a:lnTo>
                  <a:lnTo>
                    <a:pt x="5644" y="346"/>
                  </a:lnTo>
                  <a:lnTo>
                    <a:pt x="5620" y="340"/>
                  </a:lnTo>
                  <a:lnTo>
                    <a:pt x="5596" y="332"/>
                  </a:lnTo>
                  <a:lnTo>
                    <a:pt x="5574" y="322"/>
                  </a:lnTo>
                  <a:lnTo>
                    <a:pt x="5552" y="308"/>
                  </a:lnTo>
                  <a:lnTo>
                    <a:pt x="5534" y="294"/>
                  </a:lnTo>
                  <a:lnTo>
                    <a:pt x="5516" y="276"/>
                  </a:lnTo>
                  <a:lnTo>
                    <a:pt x="5498" y="258"/>
                  </a:lnTo>
                  <a:lnTo>
                    <a:pt x="5484" y="240"/>
                  </a:lnTo>
                  <a:lnTo>
                    <a:pt x="5470" y="218"/>
                  </a:lnTo>
                  <a:lnTo>
                    <a:pt x="5460" y="196"/>
                  </a:lnTo>
                  <a:lnTo>
                    <a:pt x="5452" y="172"/>
                  </a:lnTo>
                  <a:lnTo>
                    <a:pt x="5446" y="148"/>
                  </a:lnTo>
                  <a:lnTo>
                    <a:pt x="5442" y="122"/>
                  </a:lnTo>
                  <a:lnTo>
                    <a:pt x="5440" y="96"/>
                  </a:lnTo>
                  <a:lnTo>
                    <a:pt x="5442" y="64"/>
                  </a:lnTo>
                  <a:lnTo>
                    <a:pt x="5448" y="32"/>
                  </a:lnTo>
                  <a:lnTo>
                    <a:pt x="344" y="32"/>
                  </a:lnTo>
                  <a:lnTo>
                    <a:pt x="350" y="64"/>
                  </a:lnTo>
                  <a:lnTo>
                    <a:pt x="352" y="96"/>
                  </a:lnTo>
                  <a:lnTo>
                    <a:pt x="350" y="122"/>
                  </a:lnTo>
                  <a:lnTo>
                    <a:pt x="346" y="148"/>
                  </a:lnTo>
                  <a:lnTo>
                    <a:pt x="340" y="172"/>
                  </a:lnTo>
                  <a:lnTo>
                    <a:pt x="332" y="196"/>
                  </a:lnTo>
                  <a:lnTo>
                    <a:pt x="322" y="218"/>
                  </a:lnTo>
                  <a:lnTo>
                    <a:pt x="308" y="240"/>
                  </a:lnTo>
                  <a:lnTo>
                    <a:pt x="294" y="258"/>
                  </a:lnTo>
                  <a:lnTo>
                    <a:pt x="276" y="276"/>
                  </a:lnTo>
                  <a:lnTo>
                    <a:pt x="258" y="294"/>
                  </a:lnTo>
                  <a:lnTo>
                    <a:pt x="240" y="308"/>
                  </a:lnTo>
                  <a:lnTo>
                    <a:pt x="218" y="322"/>
                  </a:lnTo>
                  <a:lnTo>
                    <a:pt x="196" y="332"/>
                  </a:lnTo>
                  <a:lnTo>
                    <a:pt x="172" y="340"/>
                  </a:lnTo>
                  <a:lnTo>
                    <a:pt x="148" y="346"/>
                  </a:lnTo>
                  <a:lnTo>
                    <a:pt x="122" y="350"/>
                  </a:lnTo>
                  <a:lnTo>
                    <a:pt x="96" y="352"/>
                  </a:lnTo>
                  <a:lnTo>
                    <a:pt x="64" y="350"/>
                  </a:lnTo>
                  <a:lnTo>
                    <a:pt x="32" y="344"/>
                  </a:lnTo>
                  <a:lnTo>
                    <a:pt x="32" y="3528"/>
                  </a:lnTo>
                  <a:lnTo>
                    <a:pt x="64" y="3522"/>
                  </a:lnTo>
                  <a:lnTo>
                    <a:pt x="96" y="3520"/>
                  </a:lnTo>
                  <a:lnTo>
                    <a:pt x="122" y="3522"/>
                  </a:lnTo>
                  <a:lnTo>
                    <a:pt x="148" y="3526"/>
                  </a:lnTo>
                  <a:lnTo>
                    <a:pt x="172" y="3532"/>
                  </a:lnTo>
                  <a:lnTo>
                    <a:pt x="196" y="3540"/>
                  </a:lnTo>
                  <a:lnTo>
                    <a:pt x="218" y="3550"/>
                  </a:lnTo>
                  <a:lnTo>
                    <a:pt x="240" y="3564"/>
                  </a:lnTo>
                  <a:lnTo>
                    <a:pt x="258" y="3578"/>
                  </a:lnTo>
                  <a:lnTo>
                    <a:pt x="276" y="3596"/>
                  </a:lnTo>
                  <a:lnTo>
                    <a:pt x="294" y="3614"/>
                  </a:lnTo>
                  <a:lnTo>
                    <a:pt x="308" y="3632"/>
                  </a:lnTo>
                  <a:lnTo>
                    <a:pt x="322" y="3654"/>
                  </a:lnTo>
                  <a:lnTo>
                    <a:pt x="332" y="3676"/>
                  </a:lnTo>
                  <a:lnTo>
                    <a:pt x="340" y="3700"/>
                  </a:lnTo>
                  <a:lnTo>
                    <a:pt x="346" y="3724"/>
                  </a:lnTo>
                  <a:lnTo>
                    <a:pt x="350" y="3750"/>
                  </a:lnTo>
                  <a:lnTo>
                    <a:pt x="352" y="3776"/>
                  </a:lnTo>
                  <a:lnTo>
                    <a:pt x="350" y="3808"/>
                  </a:lnTo>
                  <a:lnTo>
                    <a:pt x="344" y="3840"/>
                  </a:lnTo>
                  <a:close/>
                </a:path>
              </a:pathLst>
            </a:custGeom>
            <a:solidFill>
              <a:srgbClr val="006699"/>
            </a:solidFill>
            <a:ln w="12700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5" name="Прямоугольник 4"/>
          <p:cNvSpPr/>
          <p:nvPr/>
        </p:nvSpPr>
        <p:spPr>
          <a:xfrm>
            <a:off x="609600" y="609600"/>
            <a:ext cx="8001000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3600" b="1" i="1" dirty="0"/>
              <a:t>	</a:t>
            </a:r>
            <a:r>
              <a:rPr lang="ru-RU" sz="3600" b="1" i="1" dirty="0" smtClean="0"/>
              <a:t>                   </a:t>
            </a:r>
            <a:r>
              <a:rPr lang="uk-UA" sz="3600" b="1" dirty="0" smtClean="0">
                <a:solidFill>
                  <a:srgbClr val="008000"/>
                </a:solidFill>
                <a:cs typeface="Times New Roman" pitchFamily="18" charset="0"/>
              </a:rPr>
              <a:t>Подумай</a:t>
            </a:r>
            <a:endParaRPr lang="ru-RU" sz="3600" b="1" dirty="0" smtClean="0">
              <a:solidFill>
                <a:srgbClr val="008000"/>
              </a:solidFill>
              <a:cs typeface="Times New Roman" pitchFamily="18" charset="0"/>
            </a:endParaRPr>
          </a:p>
          <a:p>
            <a:pPr>
              <a:defRPr/>
            </a:pPr>
            <a:r>
              <a:rPr lang="uk-UA" sz="3200" b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Криволінійним є рух:</a:t>
            </a:r>
          </a:p>
          <a:p>
            <a:pPr>
              <a:defRPr/>
            </a:pPr>
            <a:r>
              <a:rPr lang="uk-UA" sz="3200" b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    а)     Місяця відносно Землі;</a:t>
            </a:r>
          </a:p>
          <a:p>
            <a:pPr>
              <a:defRPr/>
            </a:pPr>
            <a:r>
              <a:rPr lang="uk-UA" sz="3200" b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    б)     літака на злітній смузі відносно</a:t>
            </a:r>
          </a:p>
          <a:p>
            <a:pPr>
              <a:defRPr/>
            </a:pPr>
            <a:r>
              <a:rPr lang="uk-UA" sz="3200" b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             землі;</a:t>
            </a:r>
          </a:p>
          <a:p>
            <a:pPr>
              <a:defRPr/>
            </a:pPr>
            <a:r>
              <a:rPr lang="uk-UA" sz="3200" b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    в)     ліфта відносно будинку;</a:t>
            </a:r>
          </a:p>
          <a:p>
            <a:pPr>
              <a:defRPr/>
            </a:pPr>
            <a:r>
              <a:rPr lang="uk-UA" sz="3200" b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    г)      яблука, що падає з дерева, </a:t>
            </a:r>
          </a:p>
          <a:p>
            <a:pPr>
              <a:defRPr/>
            </a:pPr>
            <a:r>
              <a:rPr lang="uk-UA" sz="3200" b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             відносно землі.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648200" y="5029200"/>
            <a:ext cx="3124200" cy="1143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Правильна відповідь   а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"/>
          <p:cNvGrpSpPr>
            <a:grpSpLocks noChangeAspect="1"/>
          </p:cNvGrpSpPr>
          <p:nvPr/>
        </p:nvGrpSpPr>
        <p:grpSpPr bwMode="auto">
          <a:xfrm>
            <a:off x="123825" y="93663"/>
            <a:ext cx="8893175" cy="6670675"/>
            <a:chOff x="0" y="0"/>
            <a:chExt cx="6400" cy="4480"/>
          </a:xfrm>
        </p:grpSpPr>
        <p:sp>
          <p:nvSpPr>
            <p:cNvPr id="27652" name="Freeform 4"/>
            <p:cNvSpPr>
              <a:spLocks noChangeAspect="1" noEditPoints="1"/>
            </p:cNvSpPr>
            <p:nvPr/>
          </p:nvSpPr>
          <p:spPr bwMode="auto">
            <a:xfrm>
              <a:off x="0" y="0"/>
              <a:ext cx="6400" cy="4480"/>
            </a:xfrm>
            <a:custGeom>
              <a:avLst/>
              <a:gdLst>
                <a:gd name="T0" fmla="*/ 0 w 6400"/>
                <a:gd name="T1" fmla="*/ 4480 h 4480"/>
                <a:gd name="T2" fmla="*/ 6400 w 6400"/>
                <a:gd name="T3" fmla="*/ 0 h 4480"/>
                <a:gd name="T4" fmla="*/ 6160 w 6400"/>
                <a:gd name="T5" fmla="*/ 4000 h 4480"/>
                <a:gd name="T6" fmla="*/ 6136 w 6400"/>
                <a:gd name="T7" fmla="*/ 4002 h 4480"/>
                <a:gd name="T8" fmla="*/ 6088 w 6400"/>
                <a:gd name="T9" fmla="*/ 4010 h 4480"/>
                <a:gd name="T10" fmla="*/ 6046 w 6400"/>
                <a:gd name="T11" fmla="*/ 4028 h 4480"/>
                <a:gd name="T12" fmla="*/ 6008 w 6400"/>
                <a:gd name="T13" fmla="*/ 4054 h 4480"/>
                <a:gd name="T14" fmla="*/ 5974 w 6400"/>
                <a:gd name="T15" fmla="*/ 4088 h 4480"/>
                <a:gd name="T16" fmla="*/ 5948 w 6400"/>
                <a:gd name="T17" fmla="*/ 4126 h 4480"/>
                <a:gd name="T18" fmla="*/ 5930 w 6400"/>
                <a:gd name="T19" fmla="*/ 4168 h 4480"/>
                <a:gd name="T20" fmla="*/ 5922 w 6400"/>
                <a:gd name="T21" fmla="*/ 4216 h 4480"/>
                <a:gd name="T22" fmla="*/ 5920 w 6400"/>
                <a:gd name="T23" fmla="*/ 4240 h 4480"/>
                <a:gd name="T24" fmla="*/ 5924 w 6400"/>
                <a:gd name="T25" fmla="*/ 4282 h 4480"/>
                <a:gd name="T26" fmla="*/ 5934 w 6400"/>
                <a:gd name="T27" fmla="*/ 4320 h 4480"/>
                <a:gd name="T28" fmla="*/ 466 w 6400"/>
                <a:gd name="T29" fmla="*/ 4320 h 4480"/>
                <a:gd name="T30" fmla="*/ 476 w 6400"/>
                <a:gd name="T31" fmla="*/ 4282 h 4480"/>
                <a:gd name="T32" fmla="*/ 480 w 6400"/>
                <a:gd name="T33" fmla="*/ 4240 h 4480"/>
                <a:gd name="T34" fmla="*/ 478 w 6400"/>
                <a:gd name="T35" fmla="*/ 4216 h 4480"/>
                <a:gd name="T36" fmla="*/ 470 w 6400"/>
                <a:gd name="T37" fmla="*/ 4168 h 4480"/>
                <a:gd name="T38" fmla="*/ 452 w 6400"/>
                <a:gd name="T39" fmla="*/ 4126 h 4480"/>
                <a:gd name="T40" fmla="*/ 426 w 6400"/>
                <a:gd name="T41" fmla="*/ 4088 h 4480"/>
                <a:gd name="T42" fmla="*/ 392 w 6400"/>
                <a:gd name="T43" fmla="*/ 4054 h 4480"/>
                <a:gd name="T44" fmla="*/ 354 w 6400"/>
                <a:gd name="T45" fmla="*/ 4028 h 4480"/>
                <a:gd name="T46" fmla="*/ 312 w 6400"/>
                <a:gd name="T47" fmla="*/ 4010 h 4480"/>
                <a:gd name="T48" fmla="*/ 264 w 6400"/>
                <a:gd name="T49" fmla="*/ 4002 h 4480"/>
                <a:gd name="T50" fmla="*/ 240 w 6400"/>
                <a:gd name="T51" fmla="*/ 4000 h 4480"/>
                <a:gd name="T52" fmla="*/ 198 w 6400"/>
                <a:gd name="T53" fmla="*/ 4004 h 4480"/>
                <a:gd name="T54" fmla="*/ 160 w 6400"/>
                <a:gd name="T55" fmla="*/ 4014 h 4480"/>
                <a:gd name="T56" fmla="*/ 160 w 6400"/>
                <a:gd name="T57" fmla="*/ 466 h 4480"/>
                <a:gd name="T58" fmla="*/ 198 w 6400"/>
                <a:gd name="T59" fmla="*/ 476 h 4480"/>
                <a:gd name="T60" fmla="*/ 240 w 6400"/>
                <a:gd name="T61" fmla="*/ 480 h 4480"/>
                <a:gd name="T62" fmla="*/ 264 w 6400"/>
                <a:gd name="T63" fmla="*/ 478 h 4480"/>
                <a:gd name="T64" fmla="*/ 312 w 6400"/>
                <a:gd name="T65" fmla="*/ 470 h 4480"/>
                <a:gd name="T66" fmla="*/ 354 w 6400"/>
                <a:gd name="T67" fmla="*/ 452 h 4480"/>
                <a:gd name="T68" fmla="*/ 392 w 6400"/>
                <a:gd name="T69" fmla="*/ 426 h 4480"/>
                <a:gd name="T70" fmla="*/ 426 w 6400"/>
                <a:gd name="T71" fmla="*/ 392 h 4480"/>
                <a:gd name="T72" fmla="*/ 452 w 6400"/>
                <a:gd name="T73" fmla="*/ 354 h 4480"/>
                <a:gd name="T74" fmla="*/ 470 w 6400"/>
                <a:gd name="T75" fmla="*/ 312 h 4480"/>
                <a:gd name="T76" fmla="*/ 478 w 6400"/>
                <a:gd name="T77" fmla="*/ 264 h 4480"/>
                <a:gd name="T78" fmla="*/ 480 w 6400"/>
                <a:gd name="T79" fmla="*/ 240 h 4480"/>
                <a:gd name="T80" fmla="*/ 476 w 6400"/>
                <a:gd name="T81" fmla="*/ 198 h 4480"/>
                <a:gd name="T82" fmla="*/ 466 w 6400"/>
                <a:gd name="T83" fmla="*/ 160 h 4480"/>
                <a:gd name="T84" fmla="*/ 5934 w 6400"/>
                <a:gd name="T85" fmla="*/ 160 h 4480"/>
                <a:gd name="T86" fmla="*/ 5924 w 6400"/>
                <a:gd name="T87" fmla="*/ 198 h 4480"/>
                <a:gd name="T88" fmla="*/ 5920 w 6400"/>
                <a:gd name="T89" fmla="*/ 240 h 4480"/>
                <a:gd name="T90" fmla="*/ 5922 w 6400"/>
                <a:gd name="T91" fmla="*/ 264 h 4480"/>
                <a:gd name="T92" fmla="*/ 5930 w 6400"/>
                <a:gd name="T93" fmla="*/ 312 h 4480"/>
                <a:gd name="T94" fmla="*/ 5948 w 6400"/>
                <a:gd name="T95" fmla="*/ 354 h 4480"/>
                <a:gd name="T96" fmla="*/ 5974 w 6400"/>
                <a:gd name="T97" fmla="*/ 392 h 4480"/>
                <a:gd name="T98" fmla="*/ 6008 w 6400"/>
                <a:gd name="T99" fmla="*/ 426 h 4480"/>
                <a:gd name="T100" fmla="*/ 6046 w 6400"/>
                <a:gd name="T101" fmla="*/ 452 h 4480"/>
                <a:gd name="T102" fmla="*/ 6088 w 6400"/>
                <a:gd name="T103" fmla="*/ 470 h 4480"/>
                <a:gd name="T104" fmla="*/ 6136 w 6400"/>
                <a:gd name="T105" fmla="*/ 478 h 4480"/>
                <a:gd name="T106" fmla="*/ 6160 w 6400"/>
                <a:gd name="T107" fmla="*/ 480 h 4480"/>
                <a:gd name="T108" fmla="*/ 6202 w 6400"/>
                <a:gd name="T109" fmla="*/ 476 h 4480"/>
                <a:gd name="T110" fmla="*/ 6240 w 6400"/>
                <a:gd name="T111" fmla="*/ 466 h 4480"/>
                <a:gd name="T112" fmla="*/ 6240 w 6400"/>
                <a:gd name="T113" fmla="*/ 4014 h 4480"/>
                <a:gd name="T114" fmla="*/ 6202 w 6400"/>
                <a:gd name="T115" fmla="*/ 4004 h 4480"/>
                <a:gd name="T116" fmla="*/ 6160 w 6400"/>
                <a:gd name="T117" fmla="*/ 4000 h 4480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6400"/>
                <a:gd name="T178" fmla="*/ 0 h 4480"/>
                <a:gd name="T179" fmla="*/ 6400 w 6400"/>
                <a:gd name="T180" fmla="*/ 4480 h 4480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6400" h="4480">
                  <a:moveTo>
                    <a:pt x="0" y="0"/>
                  </a:moveTo>
                  <a:lnTo>
                    <a:pt x="0" y="4480"/>
                  </a:lnTo>
                  <a:lnTo>
                    <a:pt x="6400" y="4480"/>
                  </a:lnTo>
                  <a:lnTo>
                    <a:pt x="6400" y="0"/>
                  </a:lnTo>
                  <a:lnTo>
                    <a:pt x="0" y="0"/>
                  </a:lnTo>
                  <a:close/>
                  <a:moveTo>
                    <a:pt x="6160" y="4000"/>
                  </a:moveTo>
                  <a:lnTo>
                    <a:pt x="6160" y="4000"/>
                  </a:lnTo>
                  <a:lnTo>
                    <a:pt x="6136" y="4002"/>
                  </a:lnTo>
                  <a:lnTo>
                    <a:pt x="6112" y="4004"/>
                  </a:lnTo>
                  <a:lnTo>
                    <a:pt x="6088" y="4010"/>
                  </a:lnTo>
                  <a:lnTo>
                    <a:pt x="6066" y="4018"/>
                  </a:lnTo>
                  <a:lnTo>
                    <a:pt x="6046" y="4028"/>
                  </a:lnTo>
                  <a:lnTo>
                    <a:pt x="6026" y="4040"/>
                  </a:lnTo>
                  <a:lnTo>
                    <a:pt x="6008" y="4054"/>
                  </a:lnTo>
                  <a:lnTo>
                    <a:pt x="5990" y="4070"/>
                  </a:lnTo>
                  <a:lnTo>
                    <a:pt x="5974" y="4088"/>
                  </a:lnTo>
                  <a:lnTo>
                    <a:pt x="5960" y="4106"/>
                  </a:lnTo>
                  <a:lnTo>
                    <a:pt x="5948" y="4126"/>
                  </a:lnTo>
                  <a:lnTo>
                    <a:pt x="5938" y="4146"/>
                  </a:lnTo>
                  <a:lnTo>
                    <a:pt x="5930" y="4168"/>
                  </a:lnTo>
                  <a:lnTo>
                    <a:pt x="5924" y="4192"/>
                  </a:lnTo>
                  <a:lnTo>
                    <a:pt x="5922" y="4216"/>
                  </a:lnTo>
                  <a:lnTo>
                    <a:pt x="5920" y="4240"/>
                  </a:lnTo>
                  <a:lnTo>
                    <a:pt x="5920" y="4260"/>
                  </a:lnTo>
                  <a:lnTo>
                    <a:pt x="5924" y="4282"/>
                  </a:lnTo>
                  <a:lnTo>
                    <a:pt x="5928" y="4300"/>
                  </a:lnTo>
                  <a:lnTo>
                    <a:pt x="5934" y="4320"/>
                  </a:lnTo>
                  <a:lnTo>
                    <a:pt x="466" y="4320"/>
                  </a:lnTo>
                  <a:lnTo>
                    <a:pt x="472" y="4300"/>
                  </a:lnTo>
                  <a:lnTo>
                    <a:pt x="476" y="4282"/>
                  </a:lnTo>
                  <a:lnTo>
                    <a:pt x="480" y="4260"/>
                  </a:lnTo>
                  <a:lnTo>
                    <a:pt x="480" y="4240"/>
                  </a:lnTo>
                  <a:lnTo>
                    <a:pt x="478" y="4216"/>
                  </a:lnTo>
                  <a:lnTo>
                    <a:pt x="476" y="4192"/>
                  </a:lnTo>
                  <a:lnTo>
                    <a:pt x="470" y="4168"/>
                  </a:lnTo>
                  <a:lnTo>
                    <a:pt x="462" y="4146"/>
                  </a:lnTo>
                  <a:lnTo>
                    <a:pt x="452" y="4126"/>
                  </a:lnTo>
                  <a:lnTo>
                    <a:pt x="440" y="4106"/>
                  </a:lnTo>
                  <a:lnTo>
                    <a:pt x="426" y="4088"/>
                  </a:lnTo>
                  <a:lnTo>
                    <a:pt x="410" y="4070"/>
                  </a:lnTo>
                  <a:lnTo>
                    <a:pt x="392" y="4054"/>
                  </a:lnTo>
                  <a:lnTo>
                    <a:pt x="374" y="4040"/>
                  </a:lnTo>
                  <a:lnTo>
                    <a:pt x="354" y="4028"/>
                  </a:lnTo>
                  <a:lnTo>
                    <a:pt x="334" y="4018"/>
                  </a:lnTo>
                  <a:lnTo>
                    <a:pt x="312" y="4010"/>
                  </a:lnTo>
                  <a:lnTo>
                    <a:pt x="288" y="4004"/>
                  </a:lnTo>
                  <a:lnTo>
                    <a:pt x="264" y="4002"/>
                  </a:lnTo>
                  <a:lnTo>
                    <a:pt x="240" y="4000"/>
                  </a:lnTo>
                  <a:lnTo>
                    <a:pt x="220" y="4000"/>
                  </a:lnTo>
                  <a:lnTo>
                    <a:pt x="198" y="4004"/>
                  </a:lnTo>
                  <a:lnTo>
                    <a:pt x="180" y="4008"/>
                  </a:lnTo>
                  <a:lnTo>
                    <a:pt x="160" y="4014"/>
                  </a:lnTo>
                  <a:lnTo>
                    <a:pt x="160" y="466"/>
                  </a:lnTo>
                  <a:lnTo>
                    <a:pt x="180" y="472"/>
                  </a:lnTo>
                  <a:lnTo>
                    <a:pt x="198" y="476"/>
                  </a:lnTo>
                  <a:lnTo>
                    <a:pt x="220" y="480"/>
                  </a:lnTo>
                  <a:lnTo>
                    <a:pt x="240" y="480"/>
                  </a:lnTo>
                  <a:lnTo>
                    <a:pt x="264" y="478"/>
                  </a:lnTo>
                  <a:lnTo>
                    <a:pt x="288" y="476"/>
                  </a:lnTo>
                  <a:lnTo>
                    <a:pt x="312" y="470"/>
                  </a:lnTo>
                  <a:lnTo>
                    <a:pt x="334" y="462"/>
                  </a:lnTo>
                  <a:lnTo>
                    <a:pt x="354" y="452"/>
                  </a:lnTo>
                  <a:lnTo>
                    <a:pt x="374" y="440"/>
                  </a:lnTo>
                  <a:lnTo>
                    <a:pt x="392" y="426"/>
                  </a:lnTo>
                  <a:lnTo>
                    <a:pt x="410" y="410"/>
                  </a:lnTo>
                  <a:lnTo>
                    <a:pt x="426" y="392"/>
                  </a:lnTo>
                  <a:lnTo>
                    <a:pt x="440" y="374"/>
                  </a:lnTo>
                  <a:lnTo>
                    <a:pt x="452" y="354"/>
                  </a:lnTo>
                  <a:lnTo>
                    <a:pt x="462" y="334"/>
                  </a:lnTo>
                  <a:lnTo>
                    <a:pt x="470" y="312"/>
                  </a:lnTo>
                  <a:lnTo>
                    <a:pt x="476" y="288"/>
                  </a:lnTo>
                  <a:lnTo>
                    <a:pt x="478" y="264"/>
                  </a:lnTo>
                  <a:lnTo>
                    <a:pt x="480" y="240"/>
                  </a:lnTo>
                  <a:lnTo>
                    <a:pt x="480" y="220"/>
                  </a:lnTo>
                  <a:lnTo>
                    <a:pt x="476" y="198"/>
                  </a:lnTo>
                  <a:lnTo>
                    <a:pt x="472" y="180"/>
                  </a:lnTo>
                  <a:lnTo>
                    <a:pt x="466" y="160"/>
                  </a:lnTo>
                  <a:lnTo>
                    <a:pt x="5934" y="160"/>
                  </a:lnTo>
                  <a:lnTo>
                    <a:pt x="5928" y="180"/>
                  </a:lnTo>
                  <a:lnTo>
                    <a:pt x="5924" y="198"/>
                  </a:lnTo>
                  <a:lnTo>
                    <a:pt x="5920" y="220"/>
                  </a:lnTo>
                  <a:lnTo>
                    <a:pt x="5920" y="240"/>
                  </a:lnTo>
                  <a:lnTo>
                    <a:pt x="5922" y="264"/>
                  </a:lnTo>
                  <a:lnTo>
                    <a:pt x="5924" y="288"/>
                  </a:lnTo>
                  <a:lnTo>
                    <a:pt x="5930" y="312"/>
                  </a:lnTo>
                  <a:lnTo>
                    <a:pt x="5938" y="334"/>
                  </a:lnTo>
                  <a:lnTo>
                    <a:pt x="5948" y="354"/>
                  </a:lnTo>
                  <a:lnTo>
                    <a:pt x="5960" y="374"/>
                  </a:lnTo>
                  <a:lnTo>
                    <a:pt x="5974" y="392"/>
                  </a:lnTo>
                  <a:lnTo>
                    <a:pt x="5990" y="410"/>
                  </a:lnTo>
                  <a:lnTo>
                    <a:pt x="6008" y="426"/>
                  </a:lnTo>
                  <a:lnTo>
                    <a:pt x="6026" y="440"/>
                  </a:lnTo>
                  <a:lnTo>
                    <a:pt x="6046" y="452"/>
                  </a:lnTo>
                  <a:lnTo>
                    <a:pt x="6066" y="462"/>
                  </a:lnTo>
                  <a:lnTo>
                    <a:pt x="6088" y="470"/>
                  </a:lnTo>
                  <a:lnTo>
                    <a:pt x="6112" y="476"/>
                  </a:lnTo>
                  <a:lnTo>
                    <a:pt x="6136" y="478"/>
                  </a:lnTo>
                  <a:lnTo>
                    <a:pt x="6160" y="480"/>
                  </a:lnTo>
                  <a:lnTo>
                    <a:pt x="6180" y="480"/>
                  </a:lnTo>
                  <a:lnTo>
                    <a:pt x="6202" y="476"/>
                  </a:lnTo>
                  <a:lnTo>
                    <a:pt x="6220" y="472"/>
                  </a:lnTo>
                  <a:lnTo>
                    <a:pt x="6240" y="466"/>
                  </a:lnTo>
                  <a:lnTo>
                    <a:pt x="6240" y="4014"/>
                  </a:lnTo>
                  <a:lnTo>
                    <a:pt x="6220" y="4008"/>
                  </a:lnTo>
                  <a:lnTo>
                    <a:pt x="6202" y="4004"/>
                  </a:lnTo>
                  <a:lnTo>
                    <a:pt x="6180" y="4000"/>
                  </a:lnTo>
                  <a:lnTo>
                    <a:pt x="6160" y="4000"/>
                  </a:lnTo>
                  <a:close/>
                </a:path>
              </a:pathLst>
            </a:custGeom>
            <a:solidFill>
              <a:srgbClr val="0066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653" name="Freeform 5"/>
            <p:cNvSpPr>
              <a:spLocks noChangeAspect="1" noEditPoints="1"/>
            </p:cNvSpPr>
            <p:nvPr/>
          </p:nvSpPr>
          <p:spPr bwMode="auto">
            <a:xfrm>
              <a:off x="304" y="304"/>
              <a:ext cx="5792" cy="3872"/>
            </a:xfrm>
            <a:custGeom>
              <a:avLst/>
              <a:gdLst>
                <a:gd name="T0" fmla="*/ 308 w 5792"/>
                <a:gd name="T1" fmla="*/ 3850 h 3872"/>
                <a:gd name="T2" fmla="*/ 320 w 5792"/>
                <a:gd name="T3" fmla="*/ 3776 h 3872"/>
                <a:gd name="T4" fmla="*/ 310 w 5792"/>
                <a:gd name="T5" fmla="*/ 3710 h 3872"/>
                <a:gd name="T6" fmla="*/ 268 w 5792"/>
                <a:gd name="T7" fmla="*/ 3634 h 3872"/>
                <a:gd name="T8" fmla="*/ 202 w 5792"/>
                <a:gd name="T9" fmla="*/ 3580 h 3872"/>
                <a:gd name="T10" fmla="*/ 118 w 5792"/>
                <a:gd name="T11" fmla="*/ 3554 h 3872"/>
                <a:gd name="T12" fmla="*/ 58 w 5792"/>
                <a:gd name="T13" fmla="*/ 3556 h 3872"/>
                <a:gd name="T14" fmla="*/ 0 w 5792"/>
                <a:gd name="T15" fmla="*/ 300 h 3872"/>
                <a:gd name="T16" fmla="*/ 58 w 5792"/>
                <a:gd name="T17" fmla="*/ 316 h 3872"/>
                <a:gd name="T18" fmla="*/ 118 w 5792"/>
                <a:gd name="T19" fmla="*/ 318 h 3872"/>
                <a:gd name="T20" fmla="*/ 202 w 5792"/>
                <a:gd name="T21" fmla="*/ 292 h 3872"/>
                <a:gd name="T22" fmla="*/ 268 w 5792"/>
                <a:gd name="T23" fmla="*/ 238 h 3872"/>
                <a:gd name="T24" fmla="*/ 310 w 5792"/>
                <a:gd name="T25" fmla="*/ 162 h 3872"/>
                <a:gd name="T26" fmla="*/ 320 w 5792"/>
                <a:gd name="T27" fmla="*/ 96 h 3872"/>
                <a:gd name="T28" fmla="*/ 308 w 5792"/>
                <a:gd name="T29" fmla="*/ 22 h 3872"/>
                <a:gd name="T30" fmla="*/ 5484 w 5792"/>
                <a:gd name="T31" fmla="*/ 22 h 3872"/>
                <a:gd name="T32" fmla="*/ 5472 w 5792"/>
                <a:gd name="T33" fmla="*/ 96 h 3872"/>
                <a:gd name="T34" fmla="*/ 5482 w 5792"/>
                <a:gd name="T35" fmla="*/ 162 h 3872"/>
                <a:gd name="T36" fmla="*/ 5524 w 5792"/>
                <a:gd name="T37" fmla="*/ 238 h 3872"/>
                <a:gd name="T38" fmla="*/ 5590 w 5792"/>
                <a:gd name="T39" fmla="*/ 292 h 3872"/>
                <a:gd name="T40" fmla="*/ 5674 w 5792"/>
                <a:gd name="T41" fmla="*/ 318 h 3872"/>
                <a:gd name="T42" fmla="*/ 5734 w 5792"/>
                <a:gd name="T43" fmla="*/ 316 h 3872"/>
                <a:gd name="T44" fmla="*/ 5792 w 5792"/>
                <a:gd name="T45" fmla="*/ 3572 h 3872"/>
                <a:gd name="T46" fmla="*/ 5734 w 5792"/>
                <a:gd name="T47" fmla="*/ 3556 h 3872"/>
                <a:gd name="T48" fmla="*/ 5674 w 5792"/>
                <a:gd name="T49" fmla="*/ 3554 h 3872"/>
                <a:gd name="T50" fmla="*/ 5590 w 5792"/>
                <a:gd name="T51" fmla="*/ 3580 h 3872"/>
                <a:gd name="T52" fmla="*/ 5524 w 5792"/>
                <a:gd name="T53" fmla="*/ 3634 h 3872"/>
                <a:gd name="T54" fmla="*/ 5482 w 5792"/>
                <a:gd name="T55" fmla="*/ 3710 h 3872"/>
                <a:gd name="T56" fmla="*/ 5472 w 5792"/>
                <a:gd name="T57" fmla="*/ 3776 h 3872"/>
                <a:gd name="T58" fmla="*/ 5484 w 5792"/>
                <a:gd name="T59" fmla="*/ 3850 h 3872"/>
                <a:gd name="T60" fmla="*/ 5448 w 5792"/>
                <a:gd name="T61" fmla="*/ 3840 h 3872"/>
                <a:gd name="T62" fmla="*/ 5440 w 5792"/>
                <a:gd name="T63" fmla="*/ 3776 h 3872"/>
                <a:gd name="T64" fmla="*/ 5460 w 5792"/>
                <a:gd name="T65" fmla="*/ 3676 h 3872"/>
                <a:gd name="T66" fmla="*/ 5516 w 5792"/>
                <a:gd name="T67" fmla="*/ 3596 h 3872"/>
                <a:gd name="T68" fmla="*/ 5596 w 5792"/>
                <a:gd name="T69" fmla="*/ 3540 h 3872"/>
                <a:gd name="T70" fmla="*/ 5696 w 5792"/>
                <a:gd name="T71" fmla="*/ 3520 h 3872"/>
                <a:gd name="T72" fmla="*/ 5760 w 5792"/>
                <a:gd name="T73" fmla="*/ 344 h 3872"/>
                <a:gd name="T74" fmla="*/ 5696 w 5792"/>
                <a:gd name="T75" fmla="*/ 352 h 3872"/>
                <a:gd name="T76" fmla="*/ 5596 w 5792"/>
                <a:gd name="T77" fmla="*/ 332 h 3872"/>
                <a:gd name="T78" fmla="*/ 5516 w 5792"/>
                <a:gd name="T79" fmla="*/ 276 h 3872"/>
                <a:gd name="T80" fmla="*/ 5460 w 5792"/>
                <a:gd name="T81" fmla="*/ 196 h 3872"/>
                <a:gd name="T82" fmla="*/ 5440 w 5792"/>
                <a:gd name="T83" fmla="*/ 96 h 3872"/>
                <a:gd name="T84" fmla="*/ 344 w 5792"/>
                <a:gd name="T85" fmla="*/ 32 h 3872"/>
                <a:gd name="T86" fmla="*/ 352 w 5792"/>
                <a:gd name="T87" fmla="*/ 96 h 3872"/>
                <a:gd name="T88" fmla="*/ 332 w 5792"/>
                <a:gd name="T89" fmla="*/ 196 h 3872"/>
                <a:gd name="T90" fmla="*/ 276 w 5792"/>
                <a:gd name="T91" fmla="*/ 276 h 3872"/>
                <a:gd name="T92" fmla="*/ 196 w 5792"/>
                <a:gd name="T93" fmla="*/ 332 h 3872"/>
                <a:gd name="T94" fmla="*/ 96 w 5792"/>
                <a:gd name="T95" fmla="*/ 352 h 3872"/>
                <a:gd name="T96" fmla="*/ 32 w 5792"/>
                <a:gd name="T97" fmla="*/ 3528 h 3872"/>
                <a:gd name="T98" fmla="*/ 96 w 5792"/>
                <a:gd name="T99" fmla="*/ 3520 h 3872"/>
                <a:gd name="T100" fmla="*/ 196 w 5792"/>
                <a:gd name="T101" fmla="*/ 3540 h 3872"/>
                <a:gd name="T102" fmla="*/ 276 w 5792"/>
                <a:gd name="T103" fmla="*/ 3596 h 3872"/>
                <a:gd name="T104" fmla="*/ 332 w 5792"/>
                <a:gd name="T105" fmla="*/ 3676 h 3872"/>
                <a:gd name="T106" fmla="*/ 352 w 5792"/>
                <a:gd name="T107" fmla="*/ 3776 h 3872"/>
                <a:gd name="T108" fmla="*/ 344 w 5792"/>
                <a:gd name="T109" fmla="*/ 3840 h 387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5792"/>
                <a:gd name="T166" fmla="*/ 0 h 3872"/>
                <a:gd name="T167" fmla="*/ 5792 w 5792"/>
                <a:gd name="T168" fmla="*/ 3872 h 3872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5792" h="3872">
                  <a:moveTo>
                    <a:pt x="5492" y="3872"/>
                  </a:moveTo>
                  <a:lnTo>
                    <a:pt x="300" y="3872"/>
                  </a:lnTo>
                  <a:lnTo>
                    <a:pt x="308" y="3850"/>
                  </a:lnTo>
                  <a:lnTo>
                    <a:pt x="312" y="3832"/>
                  </a:lnTo>
                  <a:lnTo>
                    <a:pt x="316" y="3814"/>
                  </a:lnTo>
                  <a:lnTo>
                    <a:pt x="320" y="3796"/>
                  </a:lnTo>
                  <a:lnTo>
                    <a:pt x="320" y="3776"/>
                  </a:lnTo>
                  <a:lnTo>
                    <a:pt x="318" y="3754"/>
                  </a:lnTo>
                  <a:lnTo>
                    <a:pt x="316" y="3730"/>
                  </a:lnTo>
                  <a:lnTo>
                    <a:pt x="310" y="3710"/>
                  </a:lnTo>
                  <a:lnTo>
                    <a:pt x="302" y="3688"/>
                  </a:lnTo>
                  <a:lnTo>
                    <a:pt x="292" y="3670"/>
                  </a:lnTo>
                  <a:lnTo>
                    <a:pt x="282" y="3650"/>
                  </a:lnTo>
                  <a:lnTo>
                    <a:pt x="268" y="3634"/>
                  </a:lnTo>
                  <a:lnTo>
                    <a:pt x="254" y="3618"/>
                  </a:lnTo>
                  <a:lnTo>
                    <a:pt x="238" y="3604"/>
                  </a:lnTo>
                  <a:lnTo>
                    <a:pt x="222" y="3590"/>
                  </a:lnTo>
                  <a:lnTo>
                    <a:pt x="202" y="3580"/>
                  </a:lnTo>
                  <a:lnTo>
                    <a:pt x="184" y="3570"/>
                  </a:lnTo>
                  <a:lnTo>
                    <a:pt x="162" y="3562"/>
                  </a:lnTo>
                  <a:lnTo>
                    <a:pt x="142" y="3556"/>
                  </a:lnTo>
                  <a:lnTo>
                    <a:pt x="118" y="3554"/>
                  </a:lnTo>
                  <a:lnTo>
                    <a:pt x="96" y="3552"/>
                  </a:lnTo>
                  <a:lnTo>
                    <a:pt x="76" y="3552"/>
                  </a:lnTo>
                  <a:lnTo>
                    <a:pt x="58" y="3556"/>
                  </a:lnTo>
                  <a:lnTo>
                    <a:pt x="40" y="3560"/>
                  </a:lnTo>
                  <a:lnTo>
                    <a:pt x="22" y="3564"/>
                  </a:lnTo>
                  <a:lnTo>
                    <a:pt x="0" y="3572"/>
                  </a:lnTo>
                  <a:lnTo>
                    <a:pt x="0" y="300"/>
                  </a:lnTo>
                  <a:lnTo>
                    <a:pt x="22" y="308"/>
                  </a:lnTo>
                  <a:lnTo>
                    <a:pt x="40" y="312"/>
                  </a:lnTo>
                  <a:lnTo>
                    <a:pt x="58" y="316"/>
                  </a:lnTo>
                  <a:lnTo>
                    <a:pt x="76" y="320"/>
                  </a:lnTo>
                  <a:lnTo>
                    <a:pt x="96" y="320"/>
                  </a:lnTo>
                  <a:lnTo>
                    <a:pt x="118" y="318"/>
                  </a:lnTo>
                  <a:lnTo>
                    <a:pt x="142" y="316"/>
                  </a:lnTo>
                  <a:lnTo>
                    <a:pt x="162" y="310"/>
                  </a:lnTo>
                  <a:lnTo>
                    <a:pt x="184" y="302"/>
                  </a:lnTo>
                  <a:lnTo>
                    <a:pt x="202" y="292"/>
                  </a:lnTo>
                  <a:lnTo>
                    <a:pt x="222" y="282"/>
                  </a:lnTo>
                  <a:lnTo>
                    <a:pt x="238" y="268"/>
                  </a:lnTo>
                  <a:lnTo>
                    <a:pt x="254" y="254"/>
                  </a:lnTo>
                  <a:lnTo>
                    <a:pt x="268" y="238"/>
                  </a:lnTo>
                  <a:lnTo>
                    <a:pt x="282" y="222"/>
                  </a:lnTo>
                  <a:lnTo>
                    <a:pt x="292" y="202"/>
                  </a:lnTo>
                  <a:lnTo>
                    <a:pt x="302" y="184"/>
                  </a:lnTo>
                  <a:lnTo>
                    <a:pt x="310" y="162"/>
                  </a:lnTo>
                  <a:lnTo>
                    <a:pt x="316" y="142"/>
                  </a:lnTo>
                  <a:lnTo>
                    <a:pt x="318" y="118"/>
                  </a:lnTo>
                  <a:lnTo>
                    <a:pt x="320" y="96"/>
                  </a:lnTo>
                  <a:lnTo>
                    <a:pt x="320" y="76"/>
                  </a:lnTo>
                  <a:lnTo>
                    <a:pt x="316" y="58"/>
                  </a:lnTo>
                  <a:lnTo>
                    <a:pt x="312" y="40"/>
                  </a:lnTo>
                  <a:lnTo>
                    <a:pt x="308" y="22"/>
                  </a:lnTo>
                  <a:lnTo>
                    <a:pt x="300" y="0"/>
                  </a:lnTo>
                  <a:lnTo>
                    <a:pt x="5492" y="0"/>
                  </a:lnTo>
                  <a:lnTo>
                    <a:pt x="5484" y="22"/>
                  </a:lnTo>
                  <a:lnTo>
                    <a:pt x="5480" y="40"/>
                  </a:lnTo>
                  <a:lnTo>
                    <a:pt x="5476" y="58"/>
                  </a:lnTo>
                  <a:lnTo>
                    <a:pt x="5472" y="76"/>
                  </a:lnTo>
                  <a:lnTo>
                    <a:pt x="5472" y="96"/>
                  </a:lnTo>
                  <a:lnTo>
                    <a:pt x="5474" y="118"/>
                  </a:lnTo>
                  <a:lnTo>
                    <a:pt x="5476" y="142"/>
                  </a:lnTo>
                  <a:lnTo>
                    <a:pt x="5482" y="162"/>
                  </a:lnTo>
                  <a:lnTo>
                    <a:pt x="5490" y="184"/>
                  </a:lnTo>
                  <a:lnTo>
                    <a:pt x="5500" y="202"/>
                  </a:lnTo>
                  <a:lnTo>
                    <a:pt x="5510" y="222"/>
                  </a:lnTo>
                  <a:lnTo>
                    <a:pt x="5524" y="238"/>
                  </a:lnTo>
                  <a:lnTo>
                    <a:pt x="5538" y="254"/>
                  </a:lnTo>
                  <a:lnTo>
                    <a:pt x="5554" y="268"/>
                  </a:lnTo>
                  <a:lnTo>
                    <a:pt x="5570" y="282"/>
                  </a:lnTo>
                  <a:lnTo>
                    <a:pt x="5590" y="292"/>
                  </a:lnTo>
                  <a:lnTo>
                    <a:pt x="5608" y="302"/>
                  </a:lnTo>
                  <a:lnTo>
                    <a:pt x="5630" y="310"/>
                  </a:lnTo>
                  <a:lnTo>
                    <a:pt x="5650" y="316"/>
                  </a:lnTo>
                  <a:lnTo>
                    <a:pt x="5674" y="318"/>
                  </a:lnTo>
                  <a:lnTo>
                    <a:pt x="5696" y="320"/>
                  </a:lnTo>
                  <a:lnTo>
                    <a:pt x="5716" y="320"/>
                  </a:lnTo>
                  <a:lnTo>
                    <a:pt x="5734" y="316"/>
                  </a:lnTo>
                  <a:lnTo>
                    <a:pt x="5752" y="312"/>
                  </a:lnTo>
                  <a:lnTo>
                    <a:pt x="5770" y="308"/>
                  </a:lnTo>
                  <a:lnTo>
                    <a:pt x="5792" y="300"/>
                  </a:lnTo>
                  <a:lnTo>
                    <a:pt x="5792" y="3572"/>
                  </a:lnTo>
                  <a:lnTo>
                    <a:pt x="5770" y="3564"/>
                  </a:lnTo>
                  <a:lnTo>
                    <a:pt x="5752" y="3560"/>
                  </a:lnTo>
                  <a:lnTo>
                    <a:pt x="5734" y="3556"/>
                  </a:lnTo>
                  <a:lnTo>
                    <a:pt x="5716" y="3552"/>
                  </a:lnTo>
                  <a:lnTo>
                    <a:pt x="5696" y="3552"/>
                  </a:lnTo>
                  <a:lnTo>
                    <a:pt x="5674" y="3554"/>
                  </a:lnTo>
                  <a:lnTo>
                    <a:pt x="5650" y="3556"/>
                  </a:lnTo>
                  <a:lnTo>
                    <a:pt x="5630" y="3562"/>
                  </a:lnTo>
                  <a:lnTo>
                    <a:pt x="5608" y="3570"/>
                  </a:lnTo>
                  <a:lnTo>
                    <a:pt x="5590" y="3580"/>
                  </a:lnTo>
                  <a:lnTo>
                    <a:pt x="5570" y="3590"/>
                  </a:lnTo>
                  <a:lnTo>
                    <a:pt x="5554" y="3604"/>
                  </a:lnTo>
                  <a:lnTo>
                    <a:pt x="5538" y="3618"/>
                  </a:lnTo>
                  <a:lnTo>
                    <a:pt x="5524" y="3634"/>
                  </a:lnTo>
                  <a:lnTo>
                    <a:pt x="5510" y="3650"/>
                  </a:lnTo>
                  <a:lnTo>
                    <a:pt x="5500" y="3670"/>
                  </a:lnTo>
                  <a:lnTo>
                    <a:pt x="5490" y="3688"/>
                  </a:lnTo>
                  <a:lnTo>
                    <a:pt x="5482" y="3710"/>
                  </a:lnTo>
                  <a:lnTo>
                    <a:pt x="5476" y="3730"/>
                  </a:lnTo>
                  <a:lnTo>
                    <a:pt x="5474" y="3754"/>
                  </a:lnTo>
                  <a:lnTo>
                    <a:pt x="5472" y="3776"/>
                  </a:lnTo>
                  <a:lnTo>
                    <a:pt x="5472" y="3796"/>
                  </a:lnTo>
                  <a:lnTo>
                    <a:pt x="5476" y="3814"/>
                  </a:lnTo>
                  <a:lnTo>
                    <a:pt x="5480" y="3832"/>
                  </a:lnTo>
                  <a:lnTo>
                    <a:pt x="5484" y="3850"/>
                  </a:lnTo>
                  <a:lnTo>
                    <a:pt x="5492" y="3872"/>
                  </a:lnTo>
                  <a:close/>
                  <a:moveTo>
                    <a:pt x="344" y="3840"/>
                  </a:moveTo>
                  <a:lnTo>
                    <a:pt x="5448" y="3840"/>
                  </a:lnTo>
                  <a:lnTo>
                    <a:pt x="5442" y="3808"/>
                  </a:lnTo>
                  <a:lnTo>
                    <a:pt x="5440" y="3776"/>
                  </a:lnTo>
                  <a:lnTo>
                    <a:pt x="5442" y="3750"/>
                  </a:lnTo>
                  <a:lnTo>
                    <a:pt x="5446" y="3724"/>
                  </a:lnTo>
                  <a:lnTo>
                    <a:pt x="5452" y="3700"/>
                  </a:lnTo>
                  <a:lnTo>
                    <a:pt x="5460" y="3676"/>
                  </a:lnTo>
                  <a:lnTo>
                    <a:pt x="5470" y="3654"/>
                  </a:lnTo>
                  <a:lnTo>
                    <a:pt x="5484" y="3632"/>
                  </a:lnTo>
                  <a:lnTo>
                    <a:pt x="5498" y="3614"/>
                  </a:lnTo>
                  <a:lnTo>
                    <a:pt x="5516" y="3596"/>
                  </a:lnTo>
                  <a:lnTo>
                    <a:pt x="5534" y="3578"/>
                  </a:lnTo>
                  <a:lnTo>
                    <a:pt x="5552" y="3564"/>
                  </a:lnTo>
                  <a:lnTo>
                    <a:pt x="5574" y="3550"/>
                  </a:lnTo>
                  <a:lnTo>
                    <a:pt x="5596" y="3540"/>
                  </a:lnTo>
                  <a:lnTo>
                    <a:pt x="5620" y="3532"/>
                  </a:lnTo>
                  <a:lnTo>
                    <a:pt x="5644" y="3526"/>
                  </a:lnTo>
                  <a:lnTo>
                    <a:pt x="5670" y="3522"/>
                  </a:lnTo>
                  <a:lnTo>
                    <a:pt x="5696" y="3520"/>
                  </a:lnTo>
                  <a:lnTo>
                    <a:pt x="5728" y="3522"/>
                  </a:lnTo>
                  <a:lnTo>
                    <a:pt x="5760" y="3528"/>
                  </a:lnTo>
                  <a:lnTo>
                    <a:pt x="5760" y="344"/>
                  </a:lnTo>
                  <a:lnTo>
                    <a:pt x="5728" y="350"/>
                  </a:lnTo>
                  <a:lnTo>
                    <a:pt x="5696" y="352"/>
                  </a:lnTo>
                  <a:lnTo>
                    <a:pt x="5670" y="350"/>
                  </a:lnTo>
                  <a:lnTo>
                    <a:pt x="5644" y="346"/>
                  </a:lnTo>
                  <a:lnTo>
                    <a:pt x="5620" y="340"/>
                  </a:lnTo>
                  <a:lnTo>
                    <a:pt x="5596" y="332"/>
                  </a:lnTo>
                  <a:lnTo>
                    <a:pt x="5574" y="322"/>
                  </a:lnTo>
                  <a:lnTo>
                    <a:pt x="5552" y="308"/>
                  </a:lnTo>
                  <a:lnTo>
                    <a:pt x="5534" y="294"/>
                  </a:lnTo>
                  <a:lnTo>
                    <a:pt x="5516" y="276"/>
                  </a:lnTo>
                  <a:lnTo>
                    <a:pt x="5498" y="258"/>
                  </a:lnTo>
                  <a:lnTo>
                    <a:pt x="5484" y="240"/>
                  </a:lnTo>
                  <a:lnTo>
                    <a:pt x="5470" y="218"/>
                  </a:lnTo>
                  <a:lnTo>
                    <a:pt x="5460" y="196"/>
                  </a:lnTo>
                  <a:lnTo>
                    <a:pt x="5452" y="172"/>
                  </a:lnTo>
                  <a:lnTo>
                    <a:pt x="5446" y="148"/>
                  </a:lnTo>
                  <a:lnTo>
                    <a:pt x="5442" y="122"/>
                  </a:lnTo>
                  <a:lnTo>
                    <a:pt x="5440" y="96"/>
                  </a:lnTo>
                  <a:lnTo>
                    <a:pt x="5442" y="64"/>
                  </a:lnTo>
                  <a:lnTo>
                    <a:pt x="5448" y="32"/>
                  </a:lnTo>
                  <a:lnTo>
                    <a:pt x="344" y="32"/>
                  </a:lnTo>
                  <a:lnTo>
                    <a:pt x="350" y="64"/>
                  </a:lnTo>
                  <a:lnTo>
                    <a:pt x="352" y="96"/>
                  </a:lnTo>
                  <a:lnTo>
                    <a:pt x="350" y="122"/>
                  </a:lnTo>
                  <a:lnTo>
                    <a:pt x="346" y="148"/>
                  </a:lnTo>
                  <a:lnTo>
                    <a:pt x="340" y="172"/>
                  </a:lnTo>
                  <a:lnTo>
                    <a:pt x="332" y="196"/>
                  </a:lnTo>
                  <a:lnTo>
                    <a:pt x="322" y="218"/>
                  </a:lnTo>
                  <a:lnTo>
                    <a:pt x="308" y="240"/>
                  </a:lnTo>
                  <a:lnTo>
                    <a:pt x="294" y="258"/>
                  </a:lnTo>
                  <a:lnTo>
                    <a:pt x="276" y="276"/>
                  </a:lnTo>
                  <a:lnTo>
                    <a:pt x="258" y="294"/>
                  </a:lnTo>
                  <a:lnTo>
                    <a:pt x="240" y="308"/>
                  </a:lnTo>
                  <a:lnTo>
                    <a:pt x="218" y="322"/>
                  </a:lnTo>
                  <a:lnTo>
                    <a:pt x="196" y="332"/>
                  </a:lnTo>
                  <a:lnTo>
                    <a:pt x="172" y="340"/>
                  </a:lnTo>
                  <a:lnTo>
                    <a:pt x="148" y="346"/>
                  </a:lnTo>
                  <a:lnTo>
                    <a:pt x="122" y="350"/>
                  </a:lnTo>
                  <a:lnTo>
                    <a:pt x="96" y="352"/>
                  </a:lnTo>
                  <a:lnTo>
                    <a:pt x="64" y="350"/>
                  </a:lnTo>
                  <a:lnTo>
                    <a:pt x="32" y="344"/>
                  </a:lnTo>
                  <a:lnTo>
                    <a:pt x="32" y="3528"/>
                  </a:lnTo>
                  <a:lnTo>
                    <a:pt x="64" y="3522"/>
                  </a:lnTo>
                  <a:lnTo>
                    <a:pt x="96" y="3520"/>
                  </a:lnTo>
                  <a:lnTo>
                    <a:pt x="122" y="3522"/>
                  </a:lnTo>
                  <a:lnTo>
                    <a:pt x="148" y="3526"/>
                  </a:lnTo>
                  <a:lnTo>
                    <a:pt x="172" y="3532"/>
                  </a:lnTo>
                  <a:lnTo>
                    <a:pt x="196" y="3540"/>
                  </a:lnTo>
                  <a:lnTo>
                    <a:pt x="218" y="3550"/>
                  </a:lnTo>
                  <a:lnTo>
                    <a:pt x="240" y="3564"/>
                  </a:lnTo>
                  <a:lnTo>
                    <a:pt x="258" y="3578"/>
                  </a:lnTo>
                  <a:lnTo>
                    <a:pt x="276" y="3596"/>
                  </a:lnTo>
                  <a:lnTo>
                    <a:pt x="294" y="3614"/>
                  </a:lnTo>
                  <a:lnTo>
                    <a:pt x="308" y="3632"/>
                  </a:lnTo>
                  <a:lnTo>
                    <a:pt x="322" y="3654"/>
                  </a:lnTo>
                  <a:lnTo>
                    <a:pt x="332" y="3676"/>
                  </a:lnTo>
                  <a:lnTo>
                    <a:pt x="340" y="3700"/>
                  </a:lnTo>
                  <a:lnTo>
                    <a:pt x="346" y="3724"/>
                  </a:lnTo>
                  <a:lnTo>
                    <a:pt x="350" y="3750"/>
                  </a:lnTo>
                  <a:lnTo>
                    <a:pt x="352" y="3776"/>
                  </a:lnTo>
                  <a:lnTo>
                    <a:pt x="350" y="3808"/>
                  </a:lnTo>
                  <a:lnTo>
                    <a:pt x="344" y="3840"/>
                  </a:lnTo>
                  <a:close/>
                </a:path>
              </a:pathLst>
            </a:custGeom>
            <a:solidFill>
              <a:srgbClr val="006699"/>
            </a:solidFill>
            <a:ln w="12700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5" name="Прямоугольник 4"/>
          <p:cNvSpPr/>
          <p:nvPr/>
        </p:nvSpPr>
        <p:spPr>
          <a:xfrm>
            <a:off x="533400" y="609600"/>
            <a:ext cx="8077200" cy="49552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3600" b="1" i="1" dirty="0"/>
              <a:t>	</a:t>
            </a:r>
            <a:r>
              <a:rPr lang="ru-RU" sz="3600" b="1" i="1" dirty="0" smtClean="0"/>
              <a:t>      </a:t>
            </a:r>
            <a:r>
              <a:rPr lang="uk-UA" sz="3600" b="1" dirty="0" smtClean="0">
                <a:solidFill>
                  <a:srgbClr val="008000"/>
                </a:solidFill>
                <a:cs typeface="Times New Roman" pitchFamily="18" charset="0"/>
              </a:rPr>
              <a:t>Підсумок уроку</a:t>
            </a:r>
            <a:endParaRPr lang="ru-RU" sz="3600" b="1" dirty="0">
              <a:solidFill>
                <a:srgbClr val="008000"/>
              </a:solidFill>
              <a:cs typeface="Times New Roman" pitchFamily="18" charset="0"/>
            </a:endParaRPr>
          </a:p>
          <a:p>
            <a:pPr marL="514350" indent="-514350">
              <a:buFontTx/>
              <a:buAutoNum type="arabicPeriod"/>
              <a:defRPr/>
            </a:pP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Дайте </a:t>
            </a:r>
            <a:r>
              <a:rPr lang="ru-RU" sz="2800" b="1" dirty="0" err="1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визначення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 </a:t>
            </a:r>
            <a:r>
              <a:rPr lang="ru-RU" sz="2800" b="1" dirty="0" err="1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механічного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 </a:t>
            </a:r>
            <a:r>
              <a:rPr lang="ru-RU" sz="2800" b="1" dirty="0" err="1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руху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. </a:t>
            </a:r>
            <a:r>
              <a:rPr lang="ru-RU" sz="2800" b="1" dirty="0" err="1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Наведіть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 </a:t>
            </a:r>
            <a:r>
              <a:rPr lang="ru-RU" sz="2800" b="1" dirty="0" err="1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приклади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.</a:t>
            </a:r>
          </a:p>
          <a:p>
            <a:pPr marL="514350" indent="-514350">
              <a:buFontTx/>
              <a:buAutoNum type="arabicPeriod"/>
              <a:defRPr/>
            </a:pP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Як </a:t>
            </a:r>
            <a:r>
              <a:rPr lang="ru-RU" sz="2800" b="1" dirty="0" err="1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ви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 </a:t>
            </a:r>
            <a:r>
              <a:rPr lang="ru-RU" sz="2800" b="1" dirty="0" err="1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розумієте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 </a:t>
            </a:r>
            <a:r>
              <a:rPr lang="ru-RU" sz="2800" b="1" dirty="0" err="1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вираз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 «</a:t>
            </a:r>
            <a:r>
              <a:rPr lang="ru-RU" sz="2800" b="1" dirty="0" err="1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механічний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 </a:t>
            </a:r>
            <a:r>
              <a:rPr lang="ru-RU" sz="2800" b="1" dirty="0" err="1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рух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 є </a:t>
            </a:r>
            <a:r>
              <a:rPr lang="ru-RU" sz="2800" b="1" dirty="0" err="1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відносним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»? </a:t>
            </a:r>
            <a:r>
              <a:rPr lang="ru-RU" sz="2800" b="1" dirty="0" err="1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Наведіть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 </a:t>
            </a:r>
            <a:r>
              <a:rPr lang="ru-RU" sz="2800" b="1" dirty="0" err="1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приклади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.</a:t>
            </a:r>
          </a:p>
          <a:p>
            <a:pPr marL="514350" indent="-514350">
              <a:buFontTx/>
              <a:buAutoNum type="arabicPeriod"/>
              <a:defRPr/>
            </a:pPr>
            <a:r>
              <a:rPr lang="ru-RU" sz="2800" b="1" dirty="0" err="1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Що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 </a:t>
            </a:r>
            <a:r>
              <a:rPr lang="ru-RU" sz="2800" b="1" dirty="0" err="1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таке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 система </a:t>
            </a:r>
            <a:r>
              <a:rPr lang="ru-RU" sz="2800" b="1" dirty="0" err="1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відліку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? </a:t>
            </a:r>
            <a:r>
              <a:rPr lang="ru-RU" sz="2800" b="1" dirty="0" err="1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Тіло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 </a:t>
            </a:r>
            <a:r>
              <a:rPr lang="ru-RU" sz="2800" b="1" dirty="0" err="1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відліку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?</a:t>
            </a:r>
          </a:p>
          <a:p>
            <a:pPr marL="514350" indent="-514350">
              <a:buFontTx/>
              <a:buAutoNum type="arabicPeriod"/>
              <a:defRPr/>
            </a:pPr>
            <a:r>
              <a:rPr lang="ru-RU" sz="2800" b="1" dirty="0" err="1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Що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 </a:t>
            </a:r>
            <a:r>
              <a:rPr lang="ru-RU" sz="2800" b="1" dirty="0" err="1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таке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 шлях? </a:t>
            </a:r>
            <a:r>
              <a:rPr lang="ru-RU" sz="2800" b="1" dirty="0" err="1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Назвіть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 </a:t>
            </a:r>
            <a:r>
              <a:rPr lang="ru-RU" sz="2800" b="1" dirty="0" err="1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одиниці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 шляху.</a:t>
            </a:r>
          </a:p>
          <a:p>
            <a:pPr marL="514350" indent="-514350">
              <a:buFontTx/>
              <a:buAutoNum type="arabicPeriod"/>
              <a:defRPr/>
            </a:pPr>
            <a:r>
              <a:rPr lang="uk-UA" sz="2800" b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Що таке переміщення? Назвіть одиниці переміщення.</a:t>
            </a:r>
            <a:endParaRPr lang="ru-RU" sz="2800" b="1" dirty="0">
              <a:solidFill>
                <a:schemeClr val="tx2">
                  <a:lumMod val="75000"/>
                </a:schemeClr>
              </a:solidFill>
              <a:cs typeface="Times New Roman" pitchFamily="18" charset="0"/>
            </a:endParaRPr>
          </a:p>
          <a:p>
            <a:pPr marL="514350" indent="-514350">
              <a:buFontTx/>
              <a:buAutoNum type="arabicPeriod"/>
              <a:defRPr/>
            </a:pP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У </a:t>
            </a:r>
            <a:r>
              <a:rPr lang="ru-RU" sz="2800" b="1" dirty="0" err="1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яких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 </a:t>
            </a:r>
            <a:r>
              <a:rPr lang="ru-RU" sz="2800" b="1" dirty="0" err="1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випадках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 </a:t>
            </a:r>
            <a:r>
              <a:rPr lang="ru-RU" sz="2800" b="1" dirty="0" err="1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тіло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, </a:t>
            </a:r>
            <a:r>
              <a:rPr lang="ru-RU" sz="2800" b="1" dirty="0" err="1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що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 </a:t>
            </a:r>
            <a:r>
              <a:rPr lang="ru-RU" sz="2800" b="1" dirty="0" err="1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рухається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, </a:t>
            </a:r>
            <a:r>
              <a:rPr lang="ru-RU" sz="2800" b="1" dirty="0" err="1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можна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 </a:t>
            </a:r>
            <a:r>
              <a:rPr lang="ru-RU" sz="2800" b="1" dirty="0" err="1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розглядати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 як </a:t>
            </a:r>
            <a:r>
              <a:rPr lang="ru-RU" sz="2800" b="1" dirty="0" err="1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матеріальну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 точку?</a:t>
            </a:r>
            <a:endParaRPr lang="ru-RU" sz="2800" b="1" dirty="0">
              <a:solidFill>
                <a:schemeClr val="tx2">
                  <a:lumMod val="75000"/>
                </a:schemeClr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"/>
          <p:cNvGrpSpPr>
            <a:grpSpLocks noChangeAspect="1"/>
          </p:cNvGrpSpPr>
          <p:nvPr/>
        </p:nvGrpSpPr>
        <p:grpSpPr bwMode="auto">
          <a:xfrm>
            <a:off x="123825" y="155349"/>
            <a:ext cx="8893175" cy="6670675"/>
            <a:chOff x="0" y="0"/>
            <a:chExt cx="6400" cy="4480"/>
          </a:xfrm>
        </p:grpSpPr>
        <p:sp>
          <p:nvSpPr>
            <p:cNvPr id="29700" name="Freeform 4"/>
            <p:cNvSpPr>
              <a:spLocks noChangeAspect="1" noEditPoints="1"/>
            </p:cNvSpPr>
            <p:nvPr/>
          </p:nvSpPr>
          <p:spPr bwMode="auto">
            <a:xfrm>
              <a:off x="0" y="0"/>
              <a:ext cx="6400" cy="4480"/>
            </a:xfrm>
            <a:custGeom>
              <a:avLst/>
              <a:gdLst>
                <a:gd name="T0" fmla="*/ 0 w 6400"/>
                <a:gd name="T1" fmla="*/ 4480 h 4480"/>
                <a:gd name="T2" fmla="*/ 6400 w 6400"/>
                <a:gd name="T3" fmla="*/ 0 h 4480"/>
                <a:gd name="T4" fmla="*/ 6160 w 6400"/>
                <a:gd name="T5" fmla="*/ 4000 h 4480"/>
                <a:gd name="T6" fmla="*/ 6136 w 6400"/>
                <a:gd name="T7" fmla="*/ 4002 h 4480"/>
                <a:gd name="T8" fmla="*/ 6088 w 6400"/>
                <a:gd name="T9" fmla="*/ 4010 h 4480"/>
                <a:gd name="T10" fmla="*/ 6046 w 6400"/>
                <a:gd name="T11" fmla="*/ 4028 h 4480"/>
                <a:gd name="T12" fmla="*/ 6008 w 6400"/>
                <a:gd name="T13" fmla="*/ 4054 h 4480"/>
                <a:gd name="T14" fmla="*/ 5974 w 6400"/>
                <a:gd name="T15" fmla="*/ 4088 h 4480"/>
                <a:gd name="T16" fmla="*/ 5948 w 6400"/>
                <a:gd name="T17" fmla="*/ 4126 h 4480"/>
                <a:gd name="T18" fmla="*/ 5930 w 6400"/>
                <a:gd name="T19" fmla="*/ 4168 h 4480"/>
                <a:gd name="T20" fmla="*/ 5922 w 6400"/>
                <a:gd name="T21" fmla="*/ 4216 h 4480"/>
                <a:gd name="T22" fmla="*/ 5920 w 6400"/>
                <a:gd name="T23" fmla="*/ 4240 h 4480"/>
                <a:gd name="T24" fmla="*/ 5924 w 6400"/>
                <a:gd name="T25" fmla="*/ 4282 h 4480"/>
                <a:gd name="T26" fmla="*/ 5934 w 6400"/>
                <a:gd name="T27" fmla="*/ 4320 h 4480"/>
                <a:gd name="T28" fmla="*/ 466 w 6400"/>
                <a:gd name="T29" fmla="*/ 4320 h 4480"/>
                <a:gd name="T30" fmla="*/ 476 w 6400"/>
                <a:gd name="T31" fmla="*/ 4282 h 4480"/>
                <a:gd name="T32" fmla="*/ 480 w 6400"/>
                <a:gd name="T33" fmla="*/ 4240 h 4480"/>
                <a:gd name="T34" fmla="*/ 478 w 6400"/>
                <a:gd name="T35" fmla="*/ 4216 h 4480"/>
                <a:gd name="T36" fmla="*/ 470 w 6400"/>
                <a:gd name="T37" fmla="*/ 4168 h 4480"/>
                <a:gd name="T38" fmla="*/ 452 w 6400"/>
                <a:gd name="T39" fmla="*/ 4126 h 4480"/>
                <a:gd name="T40" fmla="*/ 426 w 6400"/>
                <a:gd name="T41" fmla="*/ 4088 h 4480"/>
                <a:gd name="T42" fmla="*/ 392 w 6400"/>
                <a:gd name="T43" fmla="*/ 4054 h 4480"/>
                <a:gd name="T44" fmla="*/ 354 w 6400"/>
                <a:gd name="T45" fmla="*/ 4028 h 4480"/>
                <a:gd name="T46" fmla="*/ 312 w 6400"/>
                <a:gd name="T47" fmla="*/ 4010 h 4480"/>
                <a:gd name="T48" fmla="*/ 264 w 6400"/>
                <a:gd name="T49" fmla="*/ 4002 h 4480"/>
                <a:gd name="T50" fmla="*/ 240 w 6400"/>
                <a:gd name="T51" fmla="*/ 4000 h 4480"/>
                <a:gd name="T52" fmla="*/ 198 w 6400"/>
                <a:gd name="T53" fmla="*/ 4004 h 4480"/>
                <a:gd name="T54" fmla="*/ 160 w 6400"/>
                <a:gd name="T55" fmla="*/ 4014 h 4480"/>
                <a:gd name="T56" fmla="*/ 160 w 6400"/>
                <a:gd name="T57" fmla="*/ 466 h 4480"/>
                <a:gd name="T58" fmla="*/ 198 w 6400"/>
                <a:gd name="T59" fmla="*/ 476 h 4480"/>
                <a:gd name="T60" fmla="*/ 240 w 6400"/>
                <a:gd name="T61" fmla="*/ 480 h 4480"/>
                <a:gd name="T62" fmla="*/ 264 w 6400"/>
                <a:gd name="T63" fmla="*/ 478 h 4480"/>
                <a:gd name="T64" fmla="*/ 312 w 6400"/>
                <a:gd name="T65" fmla="*/ 470 h 4480"/>
                <a:gd name="T66" fmla="*/ 354 w 6400"/>
                <a:gd name="T67" fmla="*/ 452 h 4480"/>
                <a:gd name="T68" fmla="*/ 392 w 6400"/>
                <a:gd name="T69" fmla="*/ 426 h 4480"/>
                <a:gd name="T70" fmla="*/ 426 w 6400"/>
                <a:gd name="T71" fmla="*/ 392 h 4480"/>
                <a:gd name="T72" fmla="*/ 452 w 6400"/>
                <a:gd name="T73" fmla="*/ 354 h 4480"/>
                <a:gd name="T74" fmla="*/ 470 w 6400"/>
                <a:gd name="T75" fmla="*/ 312 h 4480"/>
                <a:gd name="T76" fmla="*/ 478 w 6400"/>
                <a:gd name="T77" fmla="*/ 264 h 4480"/>
                <a:gd name="T78" fmla="*/ 480 w 6400"/>
                <a:gd name="T79" fmla="*/ 240 h 4480"/>
                <a:gd name="T80" fmla="*/ 476 w 6400"/>
                <a:gd name="T81" fmla="*/ 198 h 4480"/>
                <a:gd name="T82" fmla="*/ 466 w 6400"/>
                <a:gd name="T83" fmla="*/ 160 h 4480"/>
                <a:gd name="T84" fmla="*/ 5934 w 6400"/>
                <a:gd name="T85" fmla="*/ 160 h 4480"/>
                <a:gd name="T86" fmla="*/ 5924 w 6400"/>
                <a:gd name="T87" fmla="*/ 198 h 4480"/>
                <a:gd name="T88" fmla="*/ 5920 w 6400"/>
                <a:gd name="T89" fmla="*/ 240 h 4480"/>
                <a:gd name="T90" fmla="*/ 5922 w 6400"/>
                <a:gd name="T91" fmla="*/ 264 h 4480"/>
                <a:gd name="T92" fmla="*/ 5930 w 6400"/>
                <a:gd name="T93" fmla="*/ 312 h 4480"/>
                <a:gd name="T94" fmla="*/ 5948 w 6400"/>
                <a:gd name="T95" fmla="*/ 354 h 4480"/>
                <a:gd name="T96" fmla="*/ 5974 w 6400"/>
                <a:gd name="T97" fmla="*/ 392 h 4480"/>
                <a:gd name="T98" fmla="*/ 6008 w 6400"/>
                <a:gd name="T99" fmla="*/ 426 h 4480"/>
                <a:gd name="T100" fmla="*/ 6046 w 6400"/>
                <a:gd name="T101" fmla="*/ 452 h 4480"/>
                <a:gd name="T102" fmla="*/ 6088 w 6400"/>
                <a:gd name="T103" fmla="*/ 470 h 4480"/>
                <a:gd name="T104" fmla="*/ 6136 w 6400"/>
                <a:gd name="T105" fmla="*/ 478 h 4480"/>
                <a:gd name="T106" fmla="*/ 6160 w 6400"/>
                <a:gd name="T107" fmla="*/ 480 h 4480"/>
                <a:gd name="T108" fmla="*/ 6202 w 6400"/>
                <a:gd name="T109" fmla="*/ 476 h 4480"/>
                <a:gd name="T110" fmla="*/ 6240 w 6400"/>
                <a:gd name="T111" fmla="*/ 466 h 4480"/>
                <a:gd name="T112" fmla="*/ 6240 w 6400"/>
                <a:gd name="T113" fmla="*/ 4014 h 4480"/>
                <a:gd name="T114" fmla="*/ 6202 w 6400"/>
                <a:gd name="T115" fmla="*/ 4004 h 4480"/>
                <a:gd name="T116" fmla="*/ 6160 w 6400"/>
                <a:gd name="T117" fmla="*/ 4000 h 4480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6400"/>
                <a:gd name="T178" fmla="*/ 0 h 4480"/>
                <a:gd name="T179" fmla="*/ 6400 w 6400"/>
                <a:gd name="T180" fmla="*/ 4480 h 4480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6400" h="4480">
                  <a:moveTo>
                    <a:pt x="0" y="0"/>
                  </a:moveTo>
                  <a:lnTo>
                    <a:pt x="0" y="4480"/>
                  </a:lnTo>
                  <a:lnTo>
                    <a:pt x="6400" y="4480"/>
                  </a:lnTo>
                  <a:lnTo>
                    <a:pt x="6400" y="0"/>
                  </a:lnTo>
                  <a:lnTo>
                    <a:pt x="0" y="0"/>
                  </a:lnTo>
                  <a:close/>
                  <a:moveTo>
                    <a:pt x="6160" y="4000"/>
                  </a:moveTo>
                  <a:lnTo>
                    <a:pt x="6160" y="4000"/>
                  </a:lnTo>
                  <a:lnTo>
                    <a:pt x="6136" y="4002"/>
                  </a:lnTo>
                  <a:lnTo>
                    <a:pt x="6112" y="4004"/>
                  </a:lnTo>
                  <a:lnTo>
                    <a:pt x="6088" y="4010"/>
                  </a:lnTo>
                  <a:lnTo>
                    <a:pt x="6066" y="4018"/>
                  </a:lnTo>
                  <a:lnTo>
                    <a:pt x="6046" y="4028"/>
                  </a:lnTo>
                  <a:lnTo>
                    <a:pt x="6026" y="4040"/>
                  </a:lnTo>
                  <a:lnTo>
                    <a:pt x="6008" y="4054"/>
                  </a:lnTo>
                  <a:lnTo>
                    <a:pt x="5990" y="4070"/>
                  </a:lnTo>
                  <a:lnTo>
                    <a:pt x="5974" y="4088"/>
                  </a:lnTo>
                  <a:lnTo>
                    <a:pt x="5960" y="4106"/>
                  </a:lnTo>
                  <a:lnTo>
                    <a:pt x="5948" y="4126"/>
                  </a:lnTo>
                  <a:lnTo>
                    <a:pt x="5938" y="4146"/>
                  </a:lnTo>
                  <a:lnTo>
                    <a:pt x="5930" y="4168"/>
                  </a:lnTo>
                  <a:lnTo>
                    <a:pt x="5924" y="4192"/>
                  </a:lnTo>
                  <a:lnTo>
                    <a:pt x="5922" y="4216"/>
                  </a:lnTo>
                  <a:lnTo>
                    <a:pt x="5920" y="4240"/>
                  </a:lnTo>
                  <a:lnTo>
                    <a:pt x="5920" y="4260"/>
                  </a:lnTo>
                  <a:lnTo>
                    <a:pt x="5924" y="4282"/>
                  </a:lnTo>
                  <a:lnTo>
                    <a:pt x="5928" y="4300"/>
                  </a:lnTo>
                  <a:lnTo>
                    <a:pt x="5934" y="4320"/>
                  </a:lnTo>
                  <a:lnTo>
                    <a:pt x="466" y="4320"/>
                  </a:lnTo>
                  <a:lnTo>
                    <a:pt x="472" y="4300"/>
                  </a:lnTo>
                  <a:lnTo>
                    <a:pt x="476" y="4282"/>
                  </a:lnTo>
                  <a:lnTo>
                    <a:pt x="480" y="4260"/>
                  </a:lnTo>
                  <a:lnTo>
                    <a:pt x="480" y="4240"/>
                  </a:lnTo>
                  <a:lnTo>
                    <a:pt x="478" y="4216"/>
                  </a:lnTo>
                  <a:lnTo>
                    <a:pt x="476" y="4192"/>
                  </a:lnTo>
                  <a:lnTo>
                    <a:pt x="470" y="4168"/>
                  </a:lnTo>
                  <a:lnTo>
                    <a:pt x="462" y="4146"/>
                  </a:lnTo>
                  <a:lnTo>
                    <a:pt x="452" y="4126"/>
                  </a:lnTo>
                  <a:lnTo>
                    <a:pt x="440" y="4106"/>
                  </a:lnTo>
                  <a:lnTo>
                    <a:pt x="426" y="4088"/>
                  </a:lnTo>
                  <a:lnTo>
                    <a:pt x="410" y="4070"/>
                  </a:lnTo>
                  <a:lnTo>
                    <a:pt x="392" y="4054"/>
                  </a:lnTo>
                  <a:lnTo>
                    <a:pt x="374" y="4040"/>
                  </a:lnTo>
                  <a:lnTo>
                    <a:pt x="354" y="4028"/>
                  </a:lnTo>
                  <a:lnTo>
                    <a:pt x="334" y="4018"/>
                  </a:lnTo>
                  <a:lnTo>
                    <a:pt x="312" y="4010"/>
                  </a:lnTo>
                  <a:lnTo>
                    <a:pt x="288" y="4004"/>
                  </a:lnTo>
                  <a:lnTo>
                    <a:pt x="264" y="4002"/>
                  </a:lnTo>
                  <a:lnTo>
                    <a:pt x="240" y="4000"/>
                  </a:lnTo>
                  <a:lnTo>
                    <a:pt x="220" y="4000"/>
                  </a:lnTo>
                  <a:lnTo>
                    <a:pt x="198" y="4004"/>
                  </a:lnTo>
                  <a:lnTo>
                    <a:pt x="180" y="4008"/>
                  </a:lnTo>
                  <a:lnTo>
                    <a:pt x="160" y="4014"/>
                  </a:lnTo>
                  <a:lnTo>
                    <a:pt x="160" y="466"/>
                  </a:lnTo>
                  <a:lnTo>
                    <a:pt x="180" y="472"/>
                  </a:lnTo>
                  <a:lnTo>
                    <a:pt x="198" y="476"/>
                  </a:lnTo>
                  <a:lnTo>
                    <a:pt x="220" y="480"/>
                  </a:lnTo>
                  <a:lnTo>
                    <a:pt x="240" y="480"/>
                  </a:lnTo>
                  <a:lnTo>
                    <a:pt x="264" y="478"/>
                  </a:lnTo>
                  <a:lnTo>
                    <a:pt x="288" y="476"/>
                  </a:lnTo>
                  <a:lnTo>
                    <a:pt x="312" y="470"/>
                  </a:lnTo>
                  <a:lnTo>
                    <a:pt x="334" y="462"/>
                  </a:lnTo>
                  <a:lnTo>
                    <a:pt x="354" y="452"/>
                  </a:lnTo>
                  <a:lnTo>
                    <a:pt x="374" y="440"/>
                  </a:lnTo>
                  <a:lnTo>
                    <a:pt x="392" y="426"/>
                  </a:lnTo>
                  <a:lnTo>
                    <a:pt x="410" y="410"/>
                  </a:lnTo>
                  <a:lnTo>
                    <a:pt x="426" y="392"/>
                  </a:lnTo>
                  <a:lnTo>
                    <a:pt x="440" y="374"/>
                  </a:lnTo>
                  <a:lnTo>
                    <a:pt x="452" y="354"/>
                  </a:lnTo>
                  <a:lnTo>
                    <a:pt x="462" y="334"/>
                  </a:lnTo>
                  <a:lnTo>
                    <a:pt x="470" y="312"/>
                  </a:lnTo>
                  <a:lnTo>
                    <a:pt x="476" y="288"/>
                  </a:lnTo>
                  <a:lnTo>
                    <a:pt x="478" y="264"/>
                  </a:lnTo>
                  <a:lnTo>
                    <a:pt x="480" y="240"/>
                  </a:lnTo>
                  <a:lnTo>
                    <a:pt x="480" y="220"/>
                  </a:lnTo>
                  <a:lnTo>
                    <a:pt x="476" y="198"/>
                  </a:lnTo>
                  <a:lnTo>
                    <a:pt x="472" y="180"/>
                  </a:lnTo>
                  <a:lnTo>
                    <a:pt x="466" y="160"/>
                  </a:lnTo>
                  <a:lnTo>
                    <a:pt x="5934" y="160"/>
                  </a:lnTo>
                  <a:lnTo>
                    <a:pt x="5928" y="180"/>
                  </a:lnTo>
                  <a:lnTo>
                    <a:pt x="5924" y="198"/>
                  </a:lnTo>
                  <a:lnTo>
                    <a:pt x="5920" y="220"/>
                  </a:lnTo>
                  <a:lnTo>
                    <a:pt x="5920" y="240"/>
                  </a:lnTo>
                  <a:lnTo>
                    <a:pt x="5922" y="264"/>
                  </a:lnTo>
                  <a:lnTo>
                    <a:pt x="5924" y="288"/>
                  </a:lnTo>
                  <a:lnTo>
                    <a:pt x="5930" y="312"/>
                  </a:lnTo>
                  <a:lnTo>
                    <a:pt x="5938" y="334"/>
                  </a:lnTo>
                  <a:lnTo>
                    <a:pt x="5948" y="354"/>
                  </a:lnTo>
                  <a:lnTo>
                    <a:pt x="5960" y="374"/>
                  </a:lnTo>
                  <a:lnTo>
                    <a:pt x="5974" y="392"/>
                  </a:lnTo>
                  <a:lnTo>
                    <a:pt x="5990" y="410"/>
                  </a:lnTo>
                  <a:lnTo>
                    <a:pt x="6008" y="426"/>
                  </a:lnTo>
                  <a:lnTo>
                    <a:pt x="6026" y="440"/>
                  </a:lnTo>
                  <a:lnTo>
                    <a:pt x="6046" y="452"/>
                  </a:lnTo>
                  <a:lnTo>
                    <a:pt x="6066" y="462"/>
                  </a:lnTo>
                  <a:lnTo>
                    <a:pt x="6088" y="470"/>
                  </a:lnTo>
                  <a:lnTo>
                    <a:pt x="6112" y="476"/>
                  </a:lnTo>
                  <a:lnTo>
                    <a:pt x="6136" y="478"/>
                  </a:lnTo>
                  <a:lnTo>
                    <a:pt x="6160" y="480"/>
                  </a:lnTo>
                  <a:lnTo>
                    <a:pt x="6180" y="480"/>
                  </a:lnTo>
                  <a:lnTo>
                    <a:pt x="6202" y="476"/>
                  </a:lnTo>
                  <a:lnTo>
                    <a:pt x="6220" y="472"/>
                  </a:lnTo>
                  <a:lnTo>
                    <a:pt x="6240" y="466"/>
                  </a:lnTo>
                  <a:lnTo>
                    <a:pt x="6240" y="4014"/>
                  </a:lnTo>
                  <a:lnTo>
                    <a:pt x="6220" y="4008"/>
                  </a:lnTo>
                  <a:lnTo>
                    <a:pt x="6202" y="4004"/>
                  </a:lnTo>
                  <a:lnTo>
                    <a:pt x="6180" y="4000"/>
                  </a:lnTo>
                  <a:lnTo>
                    <a:pt x="6160" y="4000"/>
                  </a:lnTo>
                  <a:close/>
                </a:path>
              </a:pathLst>
            </a:custGeom>
            <a:solidFill>
              <a:srgbClr val="0066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701" name="Freeform 5"/>
            <p:cNvSpPr>
              <a:spLocks noChangeAspect="1" noEditPoints="1"/>
            </p:cNvSpPr>
            <p:nvPr/>
          </p:nvSpPr>
          <p:spPr bwMode="auto">
            <a:xfrm>
              <a:off x="304" y="304"/>
              <a:ext cx="5792" cy="3872"/>
            </a:xfrm>
            <a:custGeom>
              <a:avLst/>
              <a:gdLst>
                <a:gd name="T0" fmla="*/ 308 w 5792"/>
                <a:gd name="T1" fmla="*/ 3850 h 3872"/>
                <a:gd name="T2" fmla="*/ 320 w 5792"/>
                <a:gd name="T3" fmla="*/ 3776 h 3872"/>
                <a:gd name="T4" fmla="*/ 310 w 5792"/>
                <a:gd name="T5" fmla="*/ 3710 h 3872"/>
                <a:gd name="T6" fmla="*/ 268 w 5792"/>
                <a:gd name="T7" fmla="*/ 3634 h 3872"/>
                <a:gd name="T8" fmla="*/ 202 w 5792"/>
                <a:gd name="T9" fmla="*/ 3580 h 3872"/>
                <a:gd name="T10" fmla="*/ 118 w 5792"/>
                <a:gd name="T11" fmla="*/ 3554 h 3872"/>
                <a:gd name="T12" fmla="*/ 58 w 5792"/>
                <a:gd name="T13" fmla="*/ 3556 h 3872"/>
                <a:gd name="T14" fmla="*/ 0 w 5792"/>
                <a:gd name="T15" fmla="*/ 300 h 3872"/>
                <a:gd name="T16" fmla="*/ 58 w 5792"/>
                <a:gd name="T17" fmla="*/ 316 h 3872"/>
                <a:gd name="T18" fmla="*/ 118 w 5792"/>
                <a:gd name="T19" fmla="*/ 318 h 3872"/>
                <a:gd name="T20" fmla="*/ 202 w 5792"/>
                <a:gd name="T21" fmla="*/ 292 h 3872"/>
                <a:gd name="T22" fmla="*/ 268 w 5792"/>
                <a:gd name="T23" fmla="*/ 238 h 3872"/>
                <a:gd name="T24" fmla="*/ 310 w 5792"/>
                <a:gd name="T25" fmla="*/ 162 h 3872"/>
                <a:gd name="T26" fmla="*/ 320 w 5792"/>
                <a:gd name="T27" fmla="*/ 96 h 3872"/>
                <a:gd name="T28" fmla="*/ 308 w 5792"/>
                <a:gd name="T29" fmla="*/ 22 h 3872"/>
                <a:gd name="T30" fmla="*/ 5484 w 5792"/>
                <a:gd name="T31" fmla="*/ 22 h 3872"/>
                <a:gd name="T32" fmla="*/ 5472 w 5792"/>
                <a:gd name="T33" fmla="*/ 96 h 3872"/>
                <a:gd name="T34" fmla="*/ 5482 w 5792"/>
                <a:gd name="T35" fmla="*/ 162 h 3872"/>
                <a:gd name="T36" fmla="*/ 5524 w 5792"/>
                <a:gd name="T37" fmla="*/ 238 h 3872"/>
                <a:gd name="T38" fmla="*/ 5590 w 5792"/>
                <a:gd name="T39" fmla="*/ 292 h 3872"/>
                <a:gd name="T40" fmla="*/ 5674 w 5792"/>
                <a:gd name="T41" fmla="*/ 318 h 3872"/>
                <a:gd name="T42" fmla="*/ 5734 w 5792"/>
                <a:gd name="T43" fmla="*/ 316 h 3872"/>
                <a:gd name="T44" fmla="*/ 5792 w 5792"/>
                <a:gd name="T45" fmla="*/ 3572 h 3872"/>
                <a:gd name="T46" fmla="*/ 5734 w 5792"/>
                <a:gd name="T47" fmla="*/ 3556 h 3872"/>
                <a:gd name="T48" fmla="*/ 5674 w 5792"/>
                <a:gd name="T49" fmla="*/ 3554 h 3872"/>
                <a:gd name="T50" fmla="*/ 5590 w 5792"/>
                <a:gd name="T51" fmla="*/ 3580 h 3872"/>
                <a:gd name="T52" fmla="*/ 5524 w 5792"/>
                <a:gd name="T53" fmla="*/ 3634 h 3872"/>
                <a:gd name="T54" fmla="*/ 5482 w 5792"/>
                <a:gd name="T55" fmla="*/ 3710 h 3872"/>
                <a:gd name="T56" fmla="*/ 5472 w 5792"/>
                <a:gd name="T57" fmla="*/ 3776 h 3872"/>
                <a:gd name="T58" fmla="*/ 5484 w 5792"/>
                <a:gd name="T59" fmla="*/ 3850 h 3872"/>
                <a:gd name="T60" fmla="*/ 5448 w 5792"/>
                <a:gd name="T61" fmla="*/ 3840 h 3872"/>
                <a:gd name="T62" fmla="*/ 5440 w 5792"/>
                <a:gd name="T63" fmla="*/ 3776 h 3872"/>
                <a:gd name="T64" fmla="*/ 5460 w 5792"/>
                <a:gd name="T65" fmla="*/ 3676 h 3872"/>
                <a:gd name="T66" fmla="*/ 5516 w 5792"/>
                <a:gd name="T67" fmla="*/ 3596 h 3872"/>
                <a:gd name="T68" fmla="*/ 5596 w 5792"/>
                <a:gd name="T69" fmla="*/ 3540 h 3872"/>
                <a:gd name="T70" fmla="*/ 5696 w 5792"/>
                <a:gd name="T71" fmla="*/ 3520 h 3872"/>
                <a:gd name="T72" fmla="*/ 5760 w 5792"/>
                <a:gd name="T73" fmla="*/ 344 h 3872"/>
                <a:gd name="T74" fmla="*/ 5696 w 5792"/>
                <a:gd name="T75" fmla="*/ 352 h 3872"/>
                <a:gd name="T76" fmla="*/ 5596 w 5792"/>
                <a:gd name="T77" fmla="*/ 332 h 3872"/>
                <a:gd name="T78" fmla="*/ 5516 w 5792"/>
                <a:gd name="T79" fmla="*/ 276 h 3872"/>
                <a:gd name="T80" fmla="*/ 5460 w 5792"/>
                <a:gd name="T81" fmla="*/ 196 h 3872"/>
                <a:gd name="T82" fmla="*/ 5440 w 5792"/>
                <a:gd name="T83" fmla="*/ 96 h 3872"/>
                <a:gd name="T84" fmla="*/ 344 w 5792"/>
                <a:gd name="T85" fmla="*/ 32 h 3872"/>
                <a:gd name="T86" fmla="*/ 352 w 5792"/>
                <a:gd name="T87" fmla="*/ 96 h 3872"/>
                <a:gd name="T88" fmla="*/ 332 w 5792"/>
                <a:gd name="T89" fmla="*/ 196 h 3872"/>
                <a:gd name="T90" fmla="*/ 276 w 5792"/>
                <a:gd name="T91" fmla="*/ 276 h 3872"/>
                <a:gd name="T92" fmla="*/ 196 w 5792"/>
                <a:gd name="T93" fmla="*/ 332 h 3872"/>
                <a:gd name="T94" fmla="*/ 96 w 5792"/>
                <a:gd name="T95" fmla="*/ 352 h 3872"/>
                <a:gd name="T96" fmla="*/ 32 w 5792"/>
                <a:gd name="T97" fmla="*/ 3528 h 3872"/>
                <a:gd name="T98" fmla="*/ 96 w 5792"/>
                <a:gd name="T99" fmla="*/ 3520 h 3872"/>
                <a:gd name="T100" fmla="*/ 196 w 5792"/>
                <a:gd name="T101" fmla="*/ 3540 h 3872"/>
                <a:gd name="T102" fmla="*/ 276 w 5792"/>
                <a:gd name="T103" fmla="*/ 3596 h 3872"/>
                <a:gd name="T104" fmla="*/ 332 w 5792"/>
                <a:gd name="T105" fmla="*/ 3676 h 3872"/>
                <a:gd name="T106" fmla="*/ 352 w 5792"/>
                <a:gd name="T107" fmla="*/ 3776 h 3872"/>
                <a:gd name="T108" fmla="*/ 344 w 5792"/>
                <a:gd name="T109" fmla="*/ 3840 h 387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5792"/>
                <a:gd name="T166" fmla="*/ 0 h 3872"/>
                <a:gd name="T167" fmla="*/ 5792 w 5792"/>
                <a:gd name="T168" fmla="*/ 3872 h 3872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5792" h="3872">
                  <a:moveTo>
                    <a:pt x="5492" y="3872"/>
                  </a:moveTo>
                  <a:lnTo>
                    <a:pt x="300" y="3872"/>
                  </a:lnTo>
                  <a:lnTo>
                    <a:pt x="308" y="3850"/>
                  </a:lnTo>
                  <a:lnTo>
                    <a:pt x="312" y="3832"/>
                  </a:lnTo>
                  <a:lnTo>
                    <a:pt x="316" y="3814"/>
                  </a:lnTo>
                  <a:lnTo>
                    <a:pt x="320" y="3796"/>
                  </a:lnTo>
                  <a:lnTo>
                    <a:pt x="320" y="3776"/>
                  </a:lnTo>
                  <a:lnTo>
                    <a:pt x="318" y="3754"/>
                  </a:lnTo>
                  <a:lnTo>
                    <a:pt x="316" y="3730"/>
                  </a:lnTo>
                  <a:lnTo>
                    <a:pt x="310" y="3710"/>
                  </a:lnTo>
                  <a:lnTo>
                    <a:pt x="302" y="3688"/>
                  </a:lnTo>
                  <a:lnTo>
                    <a:pt x="292" y="3670"/>
                  </a:lnTo>
                  <a:lnTo>
                    <a:pt x="282" y="3650"/>
                  </a:lnTo>
                  <a:lnTo>
                    <a:pt x="268" y="3634"/>
                  </a:lnTo>
                  <a:lnTo>
                    <a:pt x="254" y="3618"/>
                  </a:lnTo>
                  <a:lnTo>
                    <a:pt x="238" y="3604"/>
                  </a:lnTo>
                  <a:lnTo>
                    <a:pt x="222" y="3590"/>
                  </a:lnTo>
                  <a:lnTo>
                    <a:pt x="202" y="3580"/>
                  </a:lnTo>
                  <a:lnTo>
                    <a:pt x="184" y="3570"/>
                  </a:lnTo>
                  <a:lnTo>
                    <a:pt x="162" y="3562"/>
                  </a:lnTo>
                  <a:lnTo>
                    <a:pt x="142" y="3556"/>
                  </a:lnTo>
                  <a:lnTo>
                    <a:pt x="118" y="3554"/>
                  </a:lnTo>
                  <a:lnTo>
                    <a:pt x="96" y="3552"/>
                  </a:lnTo>
                  <a:lnTo>
                    <a:pt x="76" y="3552"/>
                  </a:lnTo>
                  <a:lnTo>
                    <a:pt x="58" y="3556"/>
                  </a:lnTo>
                  <a:lnTo>
                    <a:pt x="40" y="3560"/>
                  </a:lnTo>
                  <a:lnTo>
                    <a:pt x="22" y="3564"/>
                  </a:lnTo>
                  <a:lnTo>
                    <a:pt x="0" y="3572"/>
                  </a:lnTo>
                  <a:lnTo>
                    <a:pt x="0" y="300"/>
                  </a:lnTo>
                  <a:lnTo>
                    <a:pt x="22" y="308"/>
                  </a:lnTo>
                  <a:lnTo>
                    <a:pt x="40" y="312"/>
                  </a:lnTo>
                  <a:lnTo>
                    <a:pt x="58" y="316"/>
                  </a:lnTo>
                  <a:lnTo>
                    <a:pt x="76" y="320"/>
                  </a:lnTo>
                  <a:lnTo>
                    <a:pt x="96" y="320"/>
                  </a:lnTo>
                  <a:lnTo>
                    <a:pt x="118" y="318"/>
                  </a:lnTo>
                  <a:lnTo>
                    <a:pt x="142" y="316"/>
                  </a:lnTo>
                  <a:lnTo>
                    <a:pt x="162" y="310"/>
                  </a:lnTo>
                  <a:lnTo>
                    <a:pt x="184" y="302"/>
                  </a:lnTo>
                  <a:lnTo>
                    <a:pt x="202" y="292"/>
                  </a:lnTo>
                  <a:lnTo>
                    <a:pt x="222" y="282"/>
                  </a:lnTo>
                  <a:lnTo>
                    <a:pt x="238" y="268"/>
                  </a:lnTo>
                  <a:lnTo>
                    <a:pt x="254" y="254"/>
                  </a:lnTo>
                  <a:lnTo>
                    <a:pt x="268" y="238"/>
                  </a:lnTo>
                  <a:lnTo>
                    <a:pt x="282" y="222"/>
                  </a:lnTo>
                  <a:lnTo>
                    <a:pt x="292" y="202"/>
                  </a:lnTo>
                  <a:lnTo>
                    <a:pt x="302" y="184"/>
                  </a:lnTo>
                  <a:lnTo>
                    <a:pt x="310" y="162"/>
                  </a:lnTo>
                  <a:lnTo>
                    <a:pt x="316" y="142"/>
                  </a:lnTo>
                  <a:lnTo>
                    <a:pt x="318" y="118"/>
                  </a:lnTo>
                  <a:lnTo>
                    <a:pt x="320" y="96"/>
                  </a:lnTo>
                  <a:lnTo>
                    <a:pt x="320" y="76"/>
                  </a:lnTo>
                  <a:lnTo>
                    <a:pt x="316" y="58"/>
                  </a:lnTo>
                  <a:lnTo>
                    <a:pt x="312" y="40"/>
                  </a:lnTo>
                  <a:lnTo>
                    <a:pt x="308" y="22"/>
                  </a:lnTo>
                  <a:lnTo>
                    <a:pt x="300" y="0"/>
                  </a:lnTo>
                  <a:lnTo>
                    <a:pt x="5492" y="0"/>
                  </a:lnTo>
                  <a:lnTo>
                    <a:pt x="5484" y="22"/>
                  </a:lnTo>
                  <a:lnTo>
                    <a:pt x="5480" y="40"/>
                  </a:lnTo>
                  <a:lnTo>
                    <a:pt x="5476" y="58"/>
                  </a:lnTo>
                  <a:lnTo>
                    <a:pt x="5472" y="76"/>
                  </a:lnTo>
                  <a:lnTo>
                    <a:pt x="5472" y="96"/>
                  </a:lnTo>
                  <a:lnTo>
                    <a:pt x="5474" y="118"/>
                  </a:lnTo>
                  <a:lnTo>
                    <a:pt x="5476" y="142"/>
                  </a:lnTo>
                  <a:lnTo>
                    <a:pt x="5482" y="162"/>
                  </a:lnTo>
                  <a:lnTo>
                    <a:pt x="5490" y="184"/>
                  </a:lnTo>
                  <a:lnTo>
                    <a:pt x="5500" y="202"/>
                  </a:lnTo>
                  <a:lnTo>
                    <a:pt x="5510" y="222"/>
                  </a:lnTo>
                  <a:lnTo>
                    <a:pt x="5524" y="238"/>
                  </a:lnTo>
                  <a:lnTo>
                    <a:pt x="5538" y="254"/>
                  </a:lnTo>
                  <a:lnTo>
                    <a:pt x="5554" y="268"/>
                  </a:lnTo>
                  <a:lnTo>
                    <a:pt x="5570" y="282"/>
                  </a:lnTo>
                  <a:lnTo>
                    <a:pt x="5590" y="292"/>
                  </a:lnTo>
                  <a:lnTo>
                    <a:pt x="5608" y="302"/>
                  </a:lnTo>
                  <a:lnTo>
                    <a:pt x="5630" y="310"/>
                  </a:lnTo>
                  <a:lnTo>
                    <a:pt x="5650" y="316"/>
                  </a:lnTo>
                  <a:lnTo>
                    <a:pt x="5674" y="318"/>
                  </a:lnTo>
                  <a:lnTo>
                    <a:pt x="5696" y="320"/>
                  </a:lnTo>
                  <a:lnTo>
                    <a:pt x="5716" y="320"/>
                  </a:lnTo>
                  <a:lnTo>
                    <a:pt x="5734" y="316"/>
                  </a:lnTo>
                  <a:lnTo>
                    <a:pt x="5752" y="312"/>
                  </a:lnTo>
                  <a:lnTo>
                    <a:pt x="5770" y="308"/>
                  </a:lnTo>
                  <a:lnTo>
                    <a:pt x="5792" y="300"/>
                  </a:lnTo>
                  <a:lnTo>
                    <a:pt x="5792" y="3572"/>
                  </a:lnTo>
                  <a:lnTo>
                    <a:pt x="5770" y="3564"/>
                  </a:lnTo>
                  <a:lnTo>
                    <a:pt x="5752" y="3560"/>
                  </a:lnTo>
                  <a:lnTo>
                    <a:pt x="5734" y="3556"/>
                  </a:lnTo>
                  <a:lnTo>
                    <a:pt x="5716" y="3552"/>
                  </a:lnTo>
                  <a:lnTo>
                    <a:pt x="5696" y="3552"/>
                  </a:lnTo>
                  <a:lnTo>
                    <a:pt x="5674" y="3554"/>
                  </a:lnTo>
                  <a:lnTo>
                    <a:pt x="5650" y="3556"/>
                  </a:lnTo>
                  <a:lnTo>
                    <a:pt x="5630" y="3562"/>
                  </a:lnTo>
                  <a:lnTo>
                    <a:pt x="5608" y="3570"/>
                  </a:lnTo>
                  <a:lnTo>
                    <a:pt x="5590" y="3580"/>
                  </a:lnTo>
                  <a:lnTo>
                    <a:pt x="5570" y="3590"/>
                  </a:lnTo>
                  <a:lnTo>
                    <a:pt x="5554" y="3604"/>
                  </a:lnTo>
                  <a:lnTo>
                    <a:pt x="5538" y="3618"/>
                  </a:lnTo>
                  <a:lnTo>
                    <a:pt x="5524" y="3634"/>
                  </a:lnTo>
                  <a:lnTo>
                    <a:pt x="5510" y="3650"/>
                  </a:lnTo>
                  <a:lnTo>
                    <a:pt x="5500" y="3670"/>
                  </a:lnTo>
                  <a:lnTo>
                    <a:pt x="5490" y="3688"/>
                  </a:lnTo>
                  <a:lnTo>
                    <a:pt x="5482" y="3710"/>
                  </a:lnTo>
                  <a:lnTo>
                    <a:pt x="5476" y="3730"/>
                  </a:lnTo>
                  <a:lnTo>
                    <a:pt x="5474" y="3754"/>
                  </a:lnTo>
                  <a:lnTo>
                    <a:pt x="5472" y="3776"/>
                  </a:lnTo>
                  <a:lnTo>
                    <a:pt x="5472" y="3796"/>
                  </a:lnTo>
                  <a:lnTo>
                    <a:pt x="5476" y="3814"/>
                  </a:lnTo>
                  <a:lnTo>
                    <a:pt x="5480" y="3832"/>
                  </a:lnTo>
                  <a:lnTo>
                    <a:pt x="5484" y="3850"/>
                  </a:lnTo>
                  <a:lnTo>
                    <a:pt x="5492" y="3872"/>
                  </a:lnTo>
                  <a:close/>
                  <a:moveTo>
                    <a:pt x="344" y="3840"/>
                  </a:moveTo>
                  <a:lnTo>
                    <a:pt x="5448" y="3840"/>
                  </a:lnTo>
                  <a:lnTo>
                    <a:pt x="5442" y="3808"/>
                  </a:lnTo>
                  <a:lnTo>
                    <a:pt x="5440" y="3776"/>
                  </a:lnTo>
                  <a:lnTo>
                    <a:pt x="5442" y="3750"/>
                  </a:lnTo>
                  <a:lnTo>
                    <a:pt x="5446" y="3724"/>
                  </a:lnTo>
                  <a:lnTo>
                    <a:pt x="5452" y="3700"/>
                  </a:lnTo>
                  <a:lnTo>
                    <a:pt x="5460" y="3676"/>
                  </a:lnTo>
                  <a:lnTo>
                    <a:pt x="5470" y="3654"/>
                  </a:lnTo>
                  <a:lnTo>
                    <a:pt x="5484" y="3632"/>
                  </a:lnTo>
                  <a:lnTo>
                    <a:pt x="5498" y="3614"/>
                  </a:lnTo>
                  <a:lnTo>
                    <a:pt x="5516" y="3596"/>
                  </a:lnTo>
                  <a:lnTo>
                    <a:pt x="5534" y="3578"/>
                  </a:lnTo>
                  <a:lnTo>
                    <a:pt x="5552" y="3564"/>
                  </a:lnTo>
                  <a:lnTo>
                    <a:pt x="5574" y="3550"/>
                  </a:lnTo>
                  <a:lnTo>
                    <a:pt x="5596" y="3540"/>
                  </a:lnTo>
                  <a:lnTo>
                    <a:pt x="5620" y="3532"/>
                  </a:lnTo>
                  <a:lnTo>
                    <a:pt x="5644" y="3526"/>
                  </a:lnTo>
                  <a:lnTo>
                    <a:pt x="5670" y="3522"/>
                  </a:lnTo>
                  <a:lnTo>
                    <a:pt x="5696" y="3520"/>
                  </a:lnTo>
                  <a:lnTo>
                    <a:pt x="5728" y="3522"/>
                  </a:lnTo>
                  <a:lnTo>
                    <a:pt x="5760" y="3528"/>
                  </a:lnTo>
                  <a:lnTo>
                    <a:pt x="5760" y="344"/>
                  </a:lnTo>
                  <a:lnTo>
                    <a:pt x="5728" y="350"/>
                  </a:lnTo>
                  <a:lnTo>
                    <a:pt x="5696" y="352"/>
                  </a:lnTo>
                  <a:lnTo>
                    <a:pt x="5670" y="350"/>
                  </a:lnTo>
                  <a:lnTo>
                    <a:pt x="5644" y="346"/>
                  </a:lnTo>
                  <a:lnTo>
                    <a:pt x="5620" y="340"/>
                  </a:lnTo>
                  <a:lnTo>
                    <a:pt x="5596" y="332"/>
                  </a:lnTo>
                  <a:lnTo>
                    <a:pt x="5574" y="322"/>
                  </a:lnTo>
                  <a:lnTo>
                    <a:pt x="5552" y="308"/>
                  </a:lnTo>
                  <a:lnTo>
                    <a:pt x="5534" y="294"/>
                  </a:lnTo>
                  <a:lnTo>
                    <a:pt x="5516" y="276"/>
                  </a:lnTo>
                  <a:lnTo>
                    <a:pt x="5498" y="258"/>
                  </a:lnTo>
                  <a:lnTo>
                    <a:pt x="5484" y="240"/>
                  </a:lnTo>
                  <a:lnTo>
                    <a:pt x="5470" y="218"/>
                  </a:lnTo>
                  <a:lnTo>
                    <a:pt x="5460" y="196"/>
                  </a:lnTo>
                  <a:lnTo>
                    <a:pt x="5452" y="172"/>
                  </a:lnTo>
                  <a:lnTo>
                    <a:pt x="5446" y="148"/>
                  </a:lnTo>
                  <a:lnTo>
                    <a:pt x="5442" y="122"/>
                  </a:lnTo>
                  <a:lnTo>
                    <a:pt x="5440" y="96"/>
                  </a:lnTo>
                  <a:lnTo>
                    <a:pt x="5442" y="64"/>
                  </a:lnTo>
                  <a:lnTo>
                    <a:pt x="5448" y="32"/>
                  </a:lnTo>
                  <a:lnTo>
                    <a:pt x="344" y="32"/>
                  </a:lnTo>
                  <a:lnTo>
                    <a:pt x="350" y="64"/>
                  </a:lnTo>
                  <a:lnTo>
                    <a:pt x="352" y="96"/>
                  </a:lnTo>
                  <a:lnTo>
                    <a:pt x="350" y="122"/>
                  </a:lnTo>
                  <a:lnTo>
                    <a:pt x="346" y="148"/>
                  </a:lnTo>
                  <a:lnTo>
                    <a:pt x="340" y="172"/>
                  </a:lnTo>
                  <a:lnTo>
                    <a:pt x="332" y="196"/>
                  </a:lnTo>
                  <a:lnTo>
                    <a:pt x="322" y="218"/>
                  </a:lnTo>
                  <a:lnTo>
                    <a:pt x="308" y="240"/>
                  </a:lnTo>
                  <a:lnTo>
                    <a:pt x="294" y="258"/>
                  </a:lnTo>
                  <a:lnTo>
                    <a:pt x="276" y="276"/>
                  </a:lnTo>
                  <a:lnTo>
                    <a:pt x="258" y="294"/>
                  </a:lnTo>
                  <a:lnTo>
                    <a:pt x="240" y="308"/>
                  </a:lnTo>
                  <a:lnTo>
                    <a:pt x="218" y="322"/>
                  </a:lnTo>
                  <a:lnTo>
                    <a:pt x="196" y="332"/>
                  </a:lnTo>
                  <a:lnTo>
                    <a:pt x="172" y="340"/>
                  </a:lnTo>
                  <a:lnTo>
                    <a:pt x="148" y="346"/>
                  </a:lnTo>
                  <a:lnTo>
                    <a:pt x="122" y="350"/>
                  </a:lnTo>
                  <a:lnTo>
                    <a:pt x="96" y="352"/>
                  </a:lnTo>
                  <a:lnTo>
                    <a:pt x="64" y="350"/>
                  </a:lnTo>
                  <a:lnTo>
                    <a:pt x="32" y="344"/>
                  </a:lnTo>
                  <a:lnTo>
                    <a:pt x="32" y="3528"/>
                  </a:lnTo>
                  <a:lnTo>
                    <a:pt x="64" y="3522"/>
                  </a:lnTo>
                  <a:lnTo>
                    <a:pt x="96" y="3520"/>
                  </a:lnTo>
                  <a:lnTo>
                    <a:pt x="122" y="3522"/>
                  </a:lnTo>
                  <a:lnTo>
                    <a:pt x="148" y="3526"/>
                  </a:lnTo>
                  <a:lnTo>
                    <a:pt x="172" y="3532"/>
                  </a:lnTo>
                  <a:lnTo>
                    <a:pt x="196" y="3540"/>
                  </a:lnTo>
                  <a:lnTo>
                    <a:pt x="218" y="3550"/>
                  </a:lnTo>
                  <a:lnTo>
                    <a:pt x="240" y="3564"/>
                  </a:lnTo>
                  <a:lnTo>
                    <a:pt x="258" y="3578"/>
                  </a:lnTo>
                  <a:lnTo>
                    <a:pt x="276" y="3596"/>
                  </a:lnTo>
                  <a:lnTo>
                    <a:pt x="294" y="3614"/>
                  </a:lnTo>
                  <a:lnTo>
                    <a:pt x="308" y="3632"/>
                  </a:lnTo>
                  <a:lnTo>
                    <a:pt x="322" y="3654"/>
                  </a:lnTo>
                  <a:lnTo>
                    <a:pt x="332" y="3676"/>
                  </a:lnTo>
                  <a:lnTo>
                    <a:pt x="340" y="3700"/>
                  </a:lnTo>
                  <a:lnTo>
                    <a:pt x="346" y="3724"/>
                  </a:lnTo>
                  <a:lnTo>
                    <a:pt x="350" y="3750"/>
                  </a:lnTo>
                  <a:lnTo>
                    <a:pt x="352" y="3776"/>
                  </a:lnTo>
                  <a:lnTo>
                    <a:pt x="350" y="3808"/>
                  </a:lnTo>
                  <a:lnTo>
                    <a:pt x="344" y="3840"/>
                  </a:lnTo>
                  <a:close/>
                </a:path>
              </a:pathLst>
            </a:custGeom>
            <a:solidFill>
              <a:srgbClr val="006699"/>
            </a:solidFill>
            <a:ln w="12700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9699" name="Прямоугольник 4"/>
          <p:cNvSpPr>
            <a:spLocks noChangeArrowheads="1"/>
          </p:cNvSpPr>
          <p:nvPr/>
        </p:nvSpPr>
        <p:spPr bwMode="auto">
          <a:xfrm>
            <a:off x="609600" y="609601"/>
            <a:ext cx="7848600" cy="2123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uk-UA" sz="3600" b="1" i="1" dirty="0" smtClean="0">
                <a:solidFill>
                  <a:srgbClr val="008000"/>
                </a:solidFill>
                <a:latin typeface="+mj-lt"/>
              </a:rPr>
              <a:t>            </a:t>
            </a:r>
            <a:r>
              <a:rPr lang="uk-UA" sz="3600" b="1" i="1" dirty="0" smtClean="0">
                <a:solidFill>
                  <a:srgbClr val="008000"/>
                </a:solidFill>
                <a:cs typeface="Times New Roman" pitchFamily="18" charset="0"/>
              </a:rPr>
              <a:t>Домашнє завдання</a:t>
            </a:r>
            <a:endParaRPr lang="ru-RU" sz="3600" b="1" i="1" dirty="0">
              <a:solidFill>
                <a:srgbClr val="008000"/>
              </a:solidFill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ru-RU" sz="4000" b="1" dirty="0">
                <a:cs typeface="Times New Roman" pitchFamily="18" charset="0"/>
              </a:rPr>
              <a:t> </a:t>
            </a:r>
            <a:r>
              <a:rPr lang="ru-RU" sz="2800" b="1" dirty="0" err="1" smtClean="0">
                <a:cs typeface="Times New Roman" pitchFamily="18" charset="0"/>
              </a:rPr>
              <a:t>Опрацювати</a:t>
            </a:r>
            <a:r>
              <a:rPr lang="ru-RU" sz="2800" b="1" dirty="0" smtClean="0">
                <a:cs typeface="Times New Roman" pitchFamily="18" charset="0"/>
              </a:rPr>
              <a:t> § 7, 8</a:t>
            </a:r>
          </a:p>
          <a:p>
            <a:pPr>
              <a:buFont typeface="Arial" pitchFamily="34" charset="0"/>
              <a:buChar char="•"/>
            </a:pPr>
            <a:r>
              <a:rPr lang="uk-UA" sz="2800" b="1" dirty="0" smtClean="0">
                <a:cs typeface="Times New Roman" pitchFamily="18" charset="0"/>
              </a:rPr>
              <a:t>  рівень А: вправа 7 № 4,  8 № 6</a:t>
            </a:r>
          </a:p>
          <a:p>
            <a:pPr>
              <a:buFont typeface="Arial" pitchFamily="34" charset="0"/>
              <a:buChar char="•"/>
            </a:pPr>
            <a:r>
              <a:rPr lang="uk-UA" sz="2800" b="1" dirty="0" smtClean="0">
                <a:cs typeface="Times New Roman" pitchFamily="18" charset="0"/>
              </a:rPr>
              <a:t>  рівень Б: вправа  7 № 5,  8 № 7</a:t>
            </a:r>
            <a:endParaRPr lang="ru-RU" sz="2800" b="1" dirty="0" smtClean="0"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914400" y="3124200"/>
            <a:ext cx="72390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600" b="1" i="1" dirty="0" smtClean="0">
                <a:solidFill>
                  <a:srgbClr val="008000"/>
                </a:solidFill>
                <a:cs typeface="Times New Roman" pitchFamily="18" charset="0"/>
              </a:rPr>
              <a:t>Творче завдання</a:t>
            </a:r>
            <a:endParaRPr lang="ru-RU" sz="3600" b="1" i="1" dirty="0" smtClean="0">
              <a:solidFill>
                <a:srgbClr val="008000"/>
              </a:solidFill>
              <a:cs typeface="Times New Roman" pitchFamily="18" charset="0"/>
            </a:endParaRPr>
          </a:p>
          <a:p>
            <a:r>
              <a:rPr lang="ru-RU" sz="2800" b="1" dirty="0" smtClean="0">
                <a:cs typeface="Times New Roman" pitchFamily="18" charset="0"/>
              </a:rPr>
              <a:t>	</a:t>
            </a:r>
            <a:r>
              <a:rPr lang="ru-RU" sz="2800" b="1" dirty="0" err="1" smtClean="0">
                <a:cs typeface="Times New Roman" pitchFamily="18" charset="0"/>
              </a:rPr>
              <a:t>Виміряйте</a:t>
            </a:r>
            <a:r>
              <a:rPr lang="ru-RU" sz="2800" b="1" dirty="0" smtClean="0">
                <a:cs typeface="Times New Roman" pitchFamily="18" charset="0"/>
              </a:rPr>
              <a:t> </a:t>
            </a:r>
            <a:r>
              <a:rPr lang="ru-RU" sz="2800" b="1" dirty="0" err="1" smtClean="0">
                <a:cs typeface="Times New Roman" pitchFamily="18" charset="0"/>
              </a:rPr>
              <a:t>середню</a:t>
            </a:r>
            <a:r>
              <a:rPr lang="ru-RU" sz="2800" b="1" dirty="0" smtClean="0">
                <a:cs typeface="Times New Roman" pitchFamily="18" charset="0"/>
              </a:rPr>
              <a:t> </a:t>
            </a:r>
            <a:r>
              <a:rPr lang="ru-RU" sz="2800" b="1" dirty="0" err="1" smtClean="0">
                <a:cs typeface="Times New Roman" pitchFamily="18" charset="0"/>
              </a:rPr>
              <a:t>довжину</a:t>
            </a:r>
            <a:r>
              <a:rPr lang="ru-RU" sz="2800" b="1" dirty="0" smtClean="0">
                <a:cs typeface="Times New Roman" pitchFamily="18" charset="0"/>
              </a:rPr>
              <a:t> </a:t>
            </a:r>
            <a:r>
              <a:rPr lang="ru-RU" sz="2800" b="1" dirty="0" err="1" smtClean="0">
                <a:cs typeface="Times New Roman" pitchFamily="18" charset="0"/>
              </a:rPr>
              <a:t>свого</a:t>
            </a:r>
            <a:r>
              <a:rPr lang="ru-RU" sz="2800" b="1" dirty="0" smtClean="0">
                <a:cs typeface="Times New Roman" pitchFamily="18" charset="0"/>
              </a:rPr>
              <a:t> </a:t>
            </a:r>
            <a:r>
              <a:rPr lang="ru-RU" sz="2800" b="1" dirty="0" err="1" smtClean="0">
                <a:cs typeface="Times New Roman" pitchFamily="18" charset="0"/>
              </a:rPr>
              <a:t>кроку</a:t>
            </a:r>
            <a:r>
              <a:rPr lang="ru-RU" sz="2800" b="1" dirty="0" smtClean="0">
                <a:cs typeface="Times New Roman" pitchFamily="18" charset="0"/>
              </a:rPr>
              <a:t>.</a:t>
            </a:r>
          </a:p>
          <a:p>
            <a:pPr algn="just"/>
            <a:r>
              <a:rPr lang="ru-RU" sz="2800" b="1" dirty="0" smtClean="0">
                <a:cs typeface="Times New Roman" pitchFamily="18" charset="0"/>
              </a:rPr>
              <a:t> 	</a:t>
            </a:r>
            <a:r>
              <a:rPr lang="ru-RU" sz="2800" b="1" dirty="0" err="1" smtClean="0">
                <a:cs typeface="Times New Roman" pitchFamily="18" charset="0"/>
              </a:rPr>
              <a:t>Користуючись</a:t>
            </a:r>
            <a:r>
              <a:rPr lang="ru-RU" sz="2800" b="1" dirty="0" smtClean="0">
                <a:cs typeface="Times New Roman" pitchFamily="18" charset="0"/>
              </a:rPr>
              <a:t> </a:t>
            </a:r>
            <a:r>
              <a:rPr lang="ru-RU" sz="2800" b="1" dirty="0" err="1" smtClean="0">
                <a:cs typeface="Times New Roman" pitchFamily="18" charset="0"/>
              </a:rPr>
              <a:t>цією</a:t>
            </a:r>
            <a:r>
              <a:rPr lang="ru-RU" sz="2800" b="1" dirty="0" smtClean="0">
                <a:cs typeface="Times New Roman" pitchFamily="18" charset="0"/>
              </a:rPr>
              <a:t> </a:t>
            </a:r>
            <a:r>
              <a:rPr lang="ru-RU" sz="2800" b="1" dirty="0" err="1" smtClean="0">
                <a:cs typeface="Times New Roman" pitchFamily="18" charset="0"/>
              </a:rPr>
              <a:t>міркою</a:t>
            </a:r>
            <a:r>
              <a:rPr lang="ru-RU" sz="2800" b="1" dirty="0" smtClean="0">
                <a:cs typeface="Times New Roman" pitchFamily="18" charset="0"/>
              </a:rPr>
              <a:t>, </a:t>
            </a:r>
            <a:r>
              <a:rPr lang="ru-RU" sz="2800" b="1" dirty="0" err="1" smtClean="0">
                <a:cs typeface="Times New Roman" pitchFamily="18" charset="0"/>
              </a:rPr>
              <a:t>визначте</a:t>
            </a:r>
            <a:r>
              <a:rPr lang="ru-RU" sz="2800" b="1" dirty="0" smtClean="0">
                <a:cs typeface="Times New Roman" pitchFamily="18" charset="0"/>
              </a:rPr>
              <a:t> шлях, </a:t>
            </a:r>
            <a:r>
              <a:rPr lang="ru-RU" sz="2800" b="1" dirty="0" err="1" smtClean="0">
                <a:cs typeface="Times New Roman" pitchFamily="18" charset="0"/>
              </a:rPr>
              <a:t>який</a:t>
            </a:r>
            <a:r>
              <a:rPr lang="ru-RU" sz="2800" b="1" dirty="0" smtClean="0">
                <a:cs typeface="Times New Roman" pitchFamily="18" charset="0"/>
              </a:rPr>
              <a:t> </a:t>
            </a:r>
            <a:r>
              <a:rPr lang="ru-RU" sz="2800" b="1" dirty="0" err="1" smtClean="0">
                <a:cs typeface="Times New Roman" pitchFamily="18" charset="0"/>
              </a:rPr>
              <a:t>ви</a:t>
            </a:r>
            <a:r>
              <a:rPr lang="ru-RU" sz="2800" b="1" dirty="0" smtClean="0">
                <a:cs typeface="Times New Roman" pitchFamily="18" charset="0"/>
              </a:rPr>
              <a:t> </a:t>
            </a:r>
            <a:r>
              <a:rPr lang="ru-RU" sz="2800" b="1" dirty="0" err="1" smtClean="0">
                <a:cs typeface="Times New Roman" pitchFamily="18" charset="0"/>
              </a:rPr>
              <a:t>долаєте</a:t>
            </a:r>
            <a:r>
              <a:rPr lang="ru-RU" sz="2800" b="1" dirty="0" smtClean="0">
                <a:cs typeface="Times New Roman" pitchFamily="18" charset="0"/>
              </a:rPr>
              <a:t> </a:t>
            </a:r>
            <a:r>
              <a:rPr lang="ru-RU" sz="2800" b="1" dirty="0" err="1" smtClean="0">
                <a:cs typeface="Times New Roman" pitchFamily="18" charset="0"/>
              </a:rPr>
              <a:t>від</a:t>
            </a:r>
            <a:r>
              <a:rPr lang="ru-RU" sz="2800" b="1" dirty="0" smtClean="0">
                <a:cs typeface="Times New Roman" pitchFamily="18" charset="0"/>
              </a:rPr>
              <a:t> </a:t>
            </a:r>
            <a:r>
              <a:rPr lang="ru-RU" sz="2800" b="1" dirty="0" err="1" smtClean="0">
                <a:cs typeface="Times New Roman" pitchFamily="18" charset="0"/>
              </a:rPr>
              <a:t>свого</a:t>
            </a:r>
            <a:r>
              <a:rPr lang="ru-RU" sz="2800" b="1" dirty="0" smtClean="0">
                <a:cs typeface="Times New Roman" pitchFamily="18" charset="0"/>
              </a:rPr>
              <a:t> </a:t>
            </a:r>
            <a:r>
              <a:rPr lang="ru-RU" sz="2800" b="1" dirty="0" err="1" smtClean="0">
                <a:cs typeface="Times New Roman" pitchFamily="18" charset="0"/>
              </a:rPr>
              <a:t>будинку</a:t>
            </a:r>
            <a:r>
              <a:rPr lang="ru-RU" sz="2800" b="1" dirty="0" smtClean="0">
                <a:cs typeface="Times New Roman" pitchFamily="18" charset="0"/>
              </a:rPr>
              <a:t> до </a:t>
            </a:r>
            <a:r>
              <a:rPr lang="ru-RU" sz="2800" b="1" dirty="0" err="1" smtClean="0">
                <a:cs typeface="Times New Roman" pitchFamily="18" charset="0"/>
              </a:rPr>
              <a:t>школи</a:t>
            </a:r>
            <a:r>
              <a:rPr lang="ru-RU" sz="2800" b="1" dirty="0" smtClean="0">
                <a:cs typeface="Times New Roman" pitchFamily="18" charset="0"/>
              </a:rPr>
              <a:t>.</a:t>
            </a:r>
            <a:endParaRPr lang="ru-RU" sz="2800" b="1" dirty="0"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"/>
          <p:cNvGrpSpPr>
            <a:grpSpLocks noChangeAspect="1"/>
          </p:cNvGrpSpPr>
          <p:nvPr/>
        </p:nvGrpSpPr>
        <p:grpSpPr bwMode="auto">
          <a:xfrm>
            <a:off x="123825" y="93663"/>
            <a:ext cx="8893175" cy="6670675"/>
            <a:chOff x="0" y="0"/>
            <a:chExt cx="6400" cy="4480"/>
          </a:xfrm>
        </p:grpSpPr>
        <p:sp>
          <p:nvSpPr>
            <p:cNvPr id="24592" name="Freeform 4"/>
            <p:cNvSpPr>
              <a:spLocks noChangeAspect="1" noEditPoints="1"/>
            </p:cNvSpPr>
            <p:nvPr/>
          </p:nvSpPr>
          <p:spPr bwMode="auto">
            <a:xfrm>
              <a:off x="0" y="0"/>
              <a:ext cx="6400" cy="4480"/>
            </a:xfrm>
            <a:custGeom>
              <a:avLst/>
              <a:gdLst>
                <a:gd name="T0" fmla="*/ 0 w 6400"/>
                <a:gd name="T1" fmla="*/ 4480 h 4480"/>
                <a:gd name="T2" fmla="*/ 6400 w 6400"/>
                <a:gd name="T3" fmla="*/ 0 h 4480"/>
                <a:gd name="T4" fmla="*/ 6160 w 6400"/>
                <a:gd name="T5" fmla="*/ 4000 h 4480"/>
                <a:gd name="T6" fmla="*/ 6136 w 6400"/>
                <a:gd name="T7" fmla="*/ 4002 h 4480"/>
                <a:gd name="T8" fmla="*/ 6088 w 6400"/>
                <a:gd name="T9" fmla="*/ 4010 h 4480"/>
                <a:gd name="T10" fmla="*/ 6046 w 6400"/>
                <a:gd name="T11" fmla="*/ 4028 h 4480"/>
                <a:gd name="T12" fmla="*/ 6008 w 6400"/>
                <a:gd name="T13" fmla="*/ 4054 h 4480"/>
                <a:gd name="T14" fmla="*/ 5974 w 6400"/>
                <a:gd name="T15" fmla="*/ 4088 h 4480"/>
                <a:gd name="T16" fmla="*/ 5948 w 6400"/>
                <a:gd name="T17" fmla="*/ 4126 h 4480"/>
                <a:gd name="T18" fmla="*/ 5930 w 6400"/>
                <a:gd name="T19" fmla="*/ 4168 h 4480"/>
                <a:gd name="T20" fmla="*/ 5922 w 6400"/>
                <a:gd name="T21" fmla="*/ 4216 h 4480"/>
                <a:gd name="T22" fmla="*/ 5920 w 6400"/>
                <a:gd name="T23" fmla="*/ 4240 h 4480"/>
                <a:gd name="T24" fmla="*/ 5924 w 6400"/>
                <a:gd name="T25" fmla="*/ 4282 h 4480"/>
                <a:gd name="T26" fmla="*/ 5934 w 6400"/>
                <a:gd name="T27" fmla="*/ 4320 h 4480"/>
                <a:gd name="T28" fmla="*/ 466 w 6400"/>
                <a:gd name="T29" fmla="*/ 4320 h 4480"/>
                <a:gd name="T30" fmla="*/ 476 w 6400"/>
                <a:gd name="T31" fmla="*/ 4282 h 4480"/>
                <a:gd name="T32" fmla="*/ 480 w 6400"/>
                <a:gd name="T33" fmla="*/ 4240 h 4480"/>
                <a:gd name="T34" fmla="*/ 478 w 6400"/>
                <a:gd name="T35" fmla="*/ 4216 h 4480"/>
                <a:gd name="T36" fmla="*/ 470 w 6400"/>
                <a:gd name="T37" fmla="*/ 4168 h 4480"/>
                <a:gd name="T38" fmla="*/ 452 w 6400"/>
                <a:gd name="T39" fmla="*/ 4126 h 4480"/>
                <a:gd name="T40" fmla="*/ 426 w 6400"/>
                <a:gd name="T41" fmla="*/ 4088 h 4480"/>
                <a:gd name="T42" fmla="*/ 392 w 6400"/>
                <a:gd name="T43" fmla="*/ 4054 h 4480"/>
                <a:gd name="T44" fmla="*/ 354 w 6400"/>
                <a:gd name="T45" fmla="*/ 4028 h 4480"/>
                <a:gd name="T46" fmla="*/ 312 w 6400"/>
                <a:gd name="T47" fmla="*/ 4010 h 4480"/>
                <a:gd name="T48" fmla="*/ 264 w 6400"/>
                <a:gd name="T49" fmla="*/ 4002 h 4480"/>
                <a:gd name="T50" fmla="*/ 240 w 6400"/>
                <a:gd name="T51" fmla="*/ 4000 h 4480"/>
                <a:gd name="T52" fmla="*/ 198 w 6400"/>
                <a:gd name="T53" fmla="*/ 4004 h 4480"/>
                <a:gd name="T54" fmla="*/ 160 w 6400"/>
                <a:gd name="T55" fmla="*/ 4014 h 4480"/>
                <a:gd name="T56" fmla="*/ 160 w 6400"/>
                <a:gd name="T57" fmla="*/ 466 h 4480"/>
                <a:gd name="T58" fmla="*/ 198 w 6400"/>
                <a:gd name="T59" fmla="*/ 476 h 4480"/>
                <a:gd name="T60" fmla="*/ 240 w 6400"/>
                <a:gd name="T61" fmla="*/ 480 h 4480"/>
                <a:gd name="T62" fmla="*/ 264 w 6400"/>
                <a:gd name="T63" fmla="*/ 478 h 4480"/>
                <a:gd name="T64" fmla="*/ 312 w 6400"/>
                <a:gd name="T65" fmla="*/ 470 h 4480"/>
                <a:gd name="T66" fmla="*/ 354 w 6400"/>
                <a:gd name="T67" fmla="*/ 452 h 4480"/>
                <a:gd name="T68" fmla="*/ 392 w 6400"/>
                <a:gd name="T69" fmla="*/ 426 h 4480"/>
                <a:gd name="T70" fmla="*/ 426 w 6400"/>
                <a:gd name="T71" fmla="*/ 392 h 4480"/>
                <a:gd name="T72" fmla="*/ 452 w 6400"/>
                <a:gd name="T73" fmla="*/ 354 h 4480"/>
                <a:gd name="T74" fmla="*/ 470 w 6400"/>
                <a:gd name="T75" fmla="*/ 312 h 4480"/>
                <a:gd name="T76" fmla="*/ 478 w 6400"/>
                <a:gd name="T77" fmla="*/ 264 h 4480"/>
                <a:gd name="T78" fmla="*/ 480 w 6400"/>
                <a:gd name="T79" fmla="*/ 240 h 4480"/>
                <a:gd name="T80" fmla="*/ 476 w 6400"/>
                <a:gd name="T81" fmla="*/ 198 h 4480"/>
                <a:gd name="T82" fmla="*/ 466 w 6400"/>
                <a:gd name="T83" fmla="*/ 160 h 4480"/>
                <a:gd name="T84" fmla="*/ 5934 w 6400"/>
                <a:gd name="T85" fmla="*/ 160 h 4480"/>
                <a:gd name="T86" fmla="*/ 5924 w 6400"/>
                <a:gd name="T87" fmla="*/ 198 h 4480"/>
                <a:gd name="T88" fmla="*/ 5920 w 6400"/>
                <a:gd name="T89" fmla="*/ 240 h 4480"/>
                <a:gd name="T90" fmla="*/ 5922 w 6400"/>
                <a:gd name="T91" fmla="*/ 264 h 4480"/>
                <a:gd name="T92" fmla="*/ 5930 w 6400"/>
                <a:gd name="T93" fmla="*/ 312 h 4480"/>
                <a:gd name="T94" fmla="*/ 5948 w 6400"/>
                <a:gd name="T95" fmla="*/ 354 h 4480"/>
                <a:gd name="T96" fmla="*/ 5974 w 6400"/>
                <a:gd name="T97" fmla="*/ 392 h 4480"/>
                <a:gd name="T98" fmla="*/ 6008 w 6400"/>
                <a:gd name="T99" fmla="*/ 426 h 4480"/>
                <a:gd name="T100" fmla="*/ 6046 w 6400"/>
                <a:gd name="T101" fmla="*/ 452 h 4480"/>
                <a:gd name="T102" fmla="*/ 6088 w 6400"/>
                <a:gd name="T103" fmla="*/ 470 h 4480"/>
                <a:gd name="T104" fmla="*/ 6136 w 6400"/>
                <a:gd name="T105" fmla="*/ 478 h 4480"/>
                <a:gd name="T106" fmla="*/ 6160 w 6400"/>
                <a:gd name="T107" fmla="*/ 480 h 4480"/>
                <a:gd name="T108" fmla="*/ 6202 w 6400"/>
                <a:gd name="T109" fmla="*/ 476 h 4480"/>
                <a:gd name="T110" fmla="*/ 6240 w 6400"/>
                <a:gd name="T111" fmla="*/ 466 h 4480"/>
                <a:gd name="T112" fmla="*/ 6240 w 6400"/>
                <a:gd name="T113" fmla="*/ 4014 h 4480"/>
                <a:gd name="T114" fmla="*/ 6202 w 6400"/>
                <a:gd name="T115" fmla="*/ 4004 h 4480"/>
                <a:gd name="T116" fmla="*/ 6160 w 6400"/>
                <a:gd name="T117" fmla="*/ 4000 h 4480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6400"/>
                <a:gd name="T178" fmla="*/ 0 h 4480"/>
                <a:gd name="T179" fmla="*/ 6400 w 6400"/>
                <a:gd name="T180" fmla="*/ 4480 h 4480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6400" h="4480">
                  <a:moveTo>
                    <a:pt x="0" y="0"/>
                  </a:moveTo>
                  <a:lnTo>
                    <a:pt x="0" y="4480"/>
                  </a:lnTo>
                  <a:lnTo>
                    <a:pt x="6400" y="4480"/>
                  </a:lnTo>
                  <a:lnTo>
                    <a:pt x="6400" y="0"/>
                  </a:lnTo>
                  <a:lnTo>
                    <a:pt x="0" y="0"/>
                  </a:lnTo>
                  <a:close/>
                  <a:moveTo>
                    <a:pt x="6160" y="4000"/>
                  </a:moveTo>
                  <a:lnTo>
                    <a:pt x="6160" y="4000"/>
                  </a:lnTo>
                  <a:lnTo>
                    <a:pt x="6136" y="4002"/>
                  </a:lnTo>
                  <a:lnTo>
                    <a:pt x="6112" y="4004"/>
                  </a:lnTo>
                  <a:lnTo>
                    <a:pt x="6088" y="4010"/>
                  </a:lnTo>
                  <a:lnTo>
                    <a:pt x="6066" y="4018"/>
                  </a:lnTo>
                  <a:lnTo>
                    <a:pt x="6046" y="4028"/>
                  </a:lnTo>
                  <a:lnTo>
                    <a:pt x="6026" y="4040"/>
                  </a:lnTo>
                  <a:lnTo>
                    <a:pt x="6008" y="4054"/>
                  </a:lnTo>
                  <a:lnTo>
                    <a:pt x="5990" y="4070"/>
                  </a:lnTo>
                  <a:lnTo>
                    <a:pt x="5974" y="4088"/>
                  </a:lnTo>
                  <a:lnTo>
                    <a:pt x="5960" y="4106"/>
                  </a:lnTo>
                  <a:lnTo>
                    <a:pt x="5948" y="4126"/>
                  </a:lnTo>
                  <a:lnTo>
                    <a:pt x="5938" y="4146"/>
                  </a:lnTo>
                  <a:lnTo>
                    <a:pt x="5930" y="4168"/>
                  </a:lnTo>
                  <a:lnTo>
                    <a:pt x="5924" y="4192"/>
                  </a:lnTo>
                  <a:lnTo>
                    <a:pt x="5922" y="4216"/>
                  </a:lnTo>
                  <a:lnTo>
                    <a:pt x="5920" y="4240"/>
                  </a:lnTo>
                  <a:lnTo>
                    <a:pt x="5920" y="4260"/>
                  </a:lnTo>
                  <a:lnTo>
                    <a:pt x="5924" y="4282"/>
                  </a:lnTo>
                  <a:lnTo>
                    <a:pt x="5928" y="4300"/>
                  </a:lnTo>
                  <a:lnTo>
                    <a:pt x="5934" y="4320"/>
                  </a:lnTo>
                  <a:lnTo>
                    <a:pt x="466" y="4320"/>
                  </a:lnTo>
                  <a:lnTo>
                    <a:pt x="472" y="4300"/>
                  </a:lnTo>
                  <a:lnTo>
                    <a:pt x="476" y="4282"/>
                  </a:lnTo>
                  <a:lnTo>
                    <a:pt x="480" y="4260"/>
                  </a:lnTo>
                  <a:lnTo>
                    <a:pt x="480" y="4240"/>
                  </a:lnTo>
                  <a:lnTo>
                    <a:pt x="478" y="4216"/>
                  </a:lnTo>
                  <a:lnTo>
                    <a:pt x="476" y="4192"/>
                  </a:lnTo>
                  <a:lnTo>
                    <a:pt x="470" y="4168"/>
                  </a:lnTo>
                  <a:lnTo>
                    <a:pt x="462" y="4146"/>
                  </a:lnTo>
                  <a:lnTo>
                    <a:pt x="452" y="4126"/>
                  </a:lnTo>
                  <a:lnTo>
                    <a:pt x="440" y="4106"/>
                  </a:lnTo>
                  <a:lnTo>
                    <a:pt x="426" y="4088"/>
                  </a:lnTo>
                  <a:lnTo>
                    <a:pt x="410" y="4070"/>
                  </a:lnTo>
                  <a:lnTo>
                    <a:pt x="392" y="4054"/>
                  </a:lnTo>
                  <a:lnTo>
                    <a:pt x="374" y="4040"/>
                  </a:lnTo>
                  <a:lnTo>
                    <a:pt x="354" y="4028"/>
                  </a:lnTo>
                  <a:lnTo>
                    <a:pt x="334" y="4018"/>
                  </a:lnTo>
                  <a:lnTo>
                    <a:pt x="312" y="4010"/>
                  </a:lnTo>
                  <a:lnTo>
                    <a:pt x="288" y="4004"/>
                  </a:lnTo>
                  <a:lnTo>
                    <a:pt x="264" y="4002"/>
                  </a:lnTo>
                  <a:lnTo>
                    <a:pt x="240" y="4000"/>
                  </a:lnTo>
                  <a:lnTo>
                    <a:pt x="220" y="4000"/>
                  </a:lnTo>
                  <a:lnTo>
                    <a:pt x="198" y="4004"/>
                  </a:lnTo>
                  <a:lnTo>
                    <a:pt x="180" y="4008"/>
                  </a:lnTo>
                  <a:lnTo>
                    <a:pt x="160" y="4014"/>
                  </a:lnTo>
                  <a:lnTo>
                    <a:pt x="160" y="466"/>
                  </a:lnTo>
                  <a:lnTo>
                    <a:pt x="180" y="472"/>
                  </a:lnTo>
                  <a:lnTo>
                    <a:pt x="198" y="476"/>
                  </a:lnTo>
                  <a:lnTo>
                    <a:pt x="220" y="480"/>
                  </a:lnTo>
                  <a:lnTo>
                    <a:pt x="240" y="480"/>
                  </a:lnTo>
                  <a:lnTo>
                    <a:pt x="264" y="478"/>
                  </a:lnTo>
                  <a:lnTo>
                    <a:pt x="288" y="476"/>
                  </a:lnTo>
                  <a:lnTo>
                    <a:pt x="312" y="470"/>
                  </a:lnTo>
                  <a:lnTo>
                    <a:pt x="334" y="462"/>
                  </a:lnTo>
                  <a:lnTo>
                    <a:pt x="354" y="452"/>
                  </a:lnTo>
                  <a:lnTo>
                    <a:pt x="374" y="440"/>
                  </a:lnTo>
                  <a:lnTo>
                    <a:pt x="392" y="426"/>
                  </a:lnTo>
                  <a:lnTo>
                    <a:pt x="410" y="410"/>
                  </a:lnTo>
                  <a:lnTo>
                    <a:pt x="426" y="392"/>
                  </a:lnTo>
                  <a:lnTo>
                    <a:pt x="440" y="374"/>
                  </a:lnTo>
                  <a:lnTo>
                    <a:pt x="452" y="354"/>
                  </a:lnTo>
                  <a:lnTo>
                    <a:pt x="462" y="334"/>
                  </a:lnTo>
                  <a:lnTo>
                    <a:pt x="470" y="312"/>
                  </a:lnTo>
                  <a:lnTo>
                    <a:pt x="476" y="288"/>
                  </a:lnTo>
                  <a:lnTo>
                    <a:pt x="478" y="264"/>
                  </a:lnTo>
                  <a:lnTo>
                    <a:pt x="480" y="240"/>
                  </a:lnTo>
                  <a:lnTo>
                    <a:pt x="480" y="220"/>
                  </a:lnTo>
                  <a:lnTo>
                    <a:pt x="476" y="198"/>
                  </a:lnTo>
                  <a:lnTo>
                    <a:pt x="472" y="180"/>
                  </a:lnTo>
                  <a:lnTo>
                    <a:pt x="466" y="160"/>
                  </a:lnTo>
                  <a:lnTo>
                    <a:pt x="5934" y="160"/>
                  </a:lnTo>
                  <a:lnTo>
                    <a:pt x="5928" y="180"/>
                  </a:lnTo>
                  <a:lnTo>
                    <a:pt x="5924" y="198"/>
                  </a:lnTo>
                  <a:lnTo>
                    <a:pt x="5920" y="220"/>
                  </a:lnTo>
                  <a:lnTo>
                    <a:pt x="5920" y="240"/>
                  </a:lnTo>
                  <a:lnTo>
                    <a:pt x="5922" y="264"/>
                  </a:lnTo>
                  <a:lnTo>
                    <a:pt x="5924" y="288"/>
                  </a:lnTo>
                  <a:lnTo>
                    <a:pt x="5930" y="312"/>
                  </a:lnTo>
                  <a:lnTo>
                    <a:pt x="5938" y="334"/>
                  </a:lnTo>
                  <a:lnTo>
                    <a:pt x="5948" y="354"/>
                  </a:lnTo>
                  <a:lnTo>
                    <a:pt x="5960" y="374"/>
                  </a:lnTo>
                  <a:lnTo>
                    <a:pt x="5974" y="392"/>
                  </a:lnTo>
                  <a:lnTo>
                    <a:pt x="5990" y="410"/>
                  </a:lnTo>
                  <a:lnTo>
                    <a:pt x="6008" y="426"/>
                  </a:lnTo>
                  <a:lnTo>
                    <a:pt x="6026" y="440"/>
                  </a:lnTo>
                  <a:lnTo>
                    <a:pt x="6046" y="452"/>
                  </a:lnTo>
                  <a:lnTo>
                    <a:pt x="6066" y="462"/>
                  </a:lnTo>
                  <a:lnTo>
                    <a:pt x="6088" y="470"/>
                  </a:lnTo>
                  <a:lnTo>
                    <a:pt x="6112" y="476"/>
                  </a:lnTo>
                  <a:lnTo>
                    <a:pt x="6136" y="478"/>
                  </a:lnTo>
                  <a:lnTo>
                    <a:pt x="6160" y="480"/>
                  </a:lnTo>
                  <a:lnTo>
                    <a:pt x="6180" y="480"/>
                  </a:lnTo>
                  <a:lnTo>
                    <a:pt x="6202" y="476"/>
                  </a:lnTo>
                  <a:lnTo>
                    <a:pt x="6220" y="472"/>
                  </a:lnTo>
                  <a:lnTo>
                    <a:pt x="6240" y="466"/>
                  </a:lnTo>
                  <a:lnTo>
                    <a:pt x="6240" y="4014"/>
                  </a:lnTo>
                  <a:lnTo>
                    <a:pt x="6220" y="4008"/>
                  </a:lnTo>
                  <a:lnTo>
                    <a:pt x="6202" y="4004"/>
                  </a:lnTo>
                  <a:lnTo>
                    <a:pt x="6180" y="4000"/>
                  </a:lnTo>
                  <a:lnTo>
                    <a:pt x="6160" y="4000"/>
                  </a:lnTo>
                  <a:close/>
                </a:path>
              </a:pathLst>
            </a:custGeom>
            <a:solidFill>
              <a:srgbClr val="0066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24593" name="Freeform 5"/>
            <p:cNvSpPr>
              <a:spLocks noChangeAspect="1" noEditPoints="1"/>
            </p:cNvSpPr>
            <p:nvPr/>
          </p:nvSpPr>
          <p:spPr bwMode="auto">
            <a:xfrm>
              <a:off x="304" y="304"/>
              <a:ext cx="5792" cy="3872"/>
            </a:xfrm>
            <a:custGeom>
              <a:avLst/>
              <a:gdLst>
                <a:gd name="T0" fmla="*/ 308 w 5792"/>
                <a:gd name="T1" fmla="*/ 3850 h 3872"/>
                <a:gd name="T2" fmla="*/ 320 w 5792"/>
                <a:gd name="T3" fmla="*/ 3776 h 3872"/>
                <a:gd name="T4" fmla="*/ 310 w 5792"/>
                <a:gd name="T5" fmla="*/ 3710 h 3872"/>
                <a:gd name="T6" fmla="*/ 268 w 5792"/>
                <a:gd name="T7" fmla="*/ 3634 h 3872"/>
                <a:gd name="T8" fmla="*/ 202 w 5792"/>
                <a:gd name="T9" fmla="*/ 3580 h 3872"/>
                <a:gd name="T10" fmla="*/ 118 w 5792"/>
                <a:gd name="T11" fmla="*/ 3554 h 3872"/>
                <a:gd name="T12" fmla="*/ 58 w 5792"/>
                <a:gd name="T13" fmla="*/ 3556 h 3872"/>
                <a:gd name="T14" fmla="*/ 0 w 5792"/>
                <a:gd name="T15" fmla="*/ 300 h 3872"/>
                <a:gd name="T16" fmla="*/ 58 w 5792"/>
                <a:gd name="T17" fmla="*/ 316 h 3872"/>
                <a:gd name="T18" fmla="*/ 118 w 5792"/>
                <a:gd name="T19" fmla="*/ 318 h 3872"/>
                <a:gd name="T20" fmla="*/ 202 w 5792"/>
                <a:gd name="T21" fmla="*/ 292 h 3872"/>
                <a:gd name="T22" fmla="*/ 268 w 5792"/>
                <a:gd name="T23" fmla="*/ 238 h 3872"/>
                <a:gd name="T24" fmla="*/ 310 w 5792"/>
                <a:gd name="T25" fmla="*/ 162 h 3872"/>
                <a:gd name="T26" fmla="*/ 320 w 5792"/>
                <a:gd name="T27" fmla="*/ 96 h 3872"/>
                <a:gd name="T28" fmla="*/ 308 w 5792"/>
                <a:gd name="T29" fmla="*/ 22 h 3872"/>
                <a:gd name="T30" fmla="*/ 5484 w 5792"/>
                <a:gd name="T31" fmla="*/ 22 h 3872"/>
                <a:gd name="T32" fmla="*/ 5472 w 5792"/>
                <a:gd name="T33" fmla="*/ 96 h 3872"/>
                <a:gd name="T34" fmla="*/ 5482 w 5792"/>
                <a:gd name="T35" fmla="*/ 162 h 3872"/>
                <a:gd name="T36" fmla="*/ 5524 w 5792"/>
                <a:gd name="T37" fmla="*/ 238 h 3872"/>
                <a:gd name="T38" fmla="*/ 5590 w 5792"/>
                <a:gd name="T39" fmla="*/ 292 h 3872"/>
                <a:gd name="T40" fmla="*/ 5674 w 5792"/>
                <a:gd name="T41" fmla="*/ 318 h 3872"/>
                <a:gd name="T42" fmla="*/ 5734 w 5792"/>
                <a:gd name="T43" fmla="*/ 316 h 3872"/>
                <a:gd name="T44" fmla="*/ 5792 w 5792"/>
                <a:gd name="T45" fmla="*/ 3572 h 3872"/>
                <a:gd name="T46" fmla="*/ 5734 w 5792"/>
                <a:gd name="T47" fmla="*/ 3556 h 3872"/>
                <a:gd name="T48" fmla="*/ 5674 w 5792"/>
                <a:gd name="T49" fmla="*/ 3554 h 3872"/>
                <a:gd name="T50" fmla="*/ 5590 w 5792"/>
                <a:gd name="T51" fmla="*/ 3580 h 3872"/>
                <a:gd name="T52" fmla="*/ 5524 w 5792"/>
                <a:gd name="T53" fmla="*/ 3634 h 3872"/>
                <a:gd name="T54" fmla="*/ 5482 w 5792"/>
                <a:gd name="T55" fmla="*/ 3710 h 3872"/>
                <a:gd name="T56" fmla="*/ 5472 w 5792"/>
                <a:gd name="T57" fmla="*/ 3776 h 3872"/>
                <a:gd name="T58" fmla="*/ 5484 w 5792"/>
                <a:gd name="T59" fmla="*/ 3850 h 3872"/>
                <a:gd name="T60" fmla="*/ 5448 w 5792"/>
                <a:gd name="T61" fmla="*/ 3840 h 3872"/>
                <a:gd name="T62" fmla="*/ 5440 w 5792"/>
                <a:gd name="T63" fmla="*/ 3776 h 3872"/>
                <a:gd name="T64" fmla="*/ 5460 w 5792"/>
                <a:gd name="T65" fmla="*/ 3676 h 3872"/>
                <a:gd name="T66" fmla="*/ 5516 w 5792"/>
                <a:gd name="T67" fmla="*/ 3596 h 3872"/>
                <a:gd name="T68" fmla="*/ 5596 w 5792"/>
                <a:gd name="T69" fmla="*/ 3540 h 3872"/>
                <a:gd name="T70" fmla="*/ 5696 w 5792"/>
                <a:gd name="T71" fmla="*/ 3520 h 3872"/>
                <a:gd name="T72" fmla="*/ 5760 w 5792"/>
                <a:gd name="T73" fmla="*/ 344 h 3872"/>
                <a:gd name="T74" fmla="*/ 5696 w 5792"/>
                <a:gd name="T75" fmla="*/ 352 h 3872"/>
                <a:gd name="T76" fmla="*/ 5596 w 5792"/>
                <a:gd name="T77" fmla="*/ 332 h 3872"/>
                <a:gd name="T78" fmla="*/ 5516 w 5792"/>
                <a:gd name="T79" fmla="*/ 276 h 3872"/>
                <a:gd name="T80" fmla="*/ 5460 w 5792"/>
                <a:gd name="T81" fmla="*/ 196 h 3872"/>
                <a:gd name="T82" fmla="*/ 5440 w 5792"/>
                <a:gd name="T83" fmla="*/ 96 h 3872"/>
                <a:gd name="T84" fmla="*/ 344 w 5792"/>
                <a:gd name="T85" fmla="*/ 32 h 3872"/>
                <a:gd name="T86" fmla="*/ 352 w 5792"/>
                <a:gd name="T87" fmla="*/ 96 h 3872"/>
                <a:gd name="T88" fmla="*/ 332 w 5792"/>
                <a:gd name="T89" fmla="*/ 196 h 3872"/>
                <a:gd name="T90" fmla="*/ 276 w 5792"/>
                <a:gd name="T91" fmla="*/ 276 h 3872"/>
                <a:gd name="T92" fmla="*/ 196 w 5792"/>
                <a:gd name="T93" fmla="*/ 332 h 3872"/>
                <a:gd name="T94" fmla="*/ 96 w 5792"/>
                <a:gd name="T95" fmla="*/ 352 h 3872"/>
                <a:gd name="T96" fmla="*/ 32 w 5792"/>
                <a:gd name="T97" fmla="*/ 3528 h 3872"/>
                <a:gd name="T98" fmla="*/ 96 w 5792"/>
                <a:gd name="T99" fmla="*/ 3520 h 3872"/>
                <a:gd name="T100" fmla="*/ 196 w 5792"/>
                <a:gd name="T101" fmla="*/ 3540 h 3872"/>
                <a:gd name="T102" fmla="*/ 276 w 5792"/>
                <a:gd name="T103" fmla="*/ 3596 h 3872"/>
                <a:gd name="T104" fmla="*/ 332 w 5792"/>
                <a:gd name="T105" fmla="*/ 3676 h 3872"/>
                <a:gd name="T106" fmla="*/ 352 w 5792"/>
                <a:gd name="T107" fmla="*/ 3776 h 3872"/>
                <a:gd name="T108" fmla="*/ 344 w 5792"/>
                <a:gd name="T109" fmla="*/ 3840 h 387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5792"/>
                <a:gd name="T166" fmla="*/ 0 h 3872"/>
                <a:gd name="T167" fmla="*/ 5792 w 5792"/>
                <a:gd name="T168" fmla="*/ 3872 h 3872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5792" h="3872">
                  <a:moveTo>
                    <a:pt x="5492" y="3872"/>
                  </a:moveTo>
                  <a:lnTo>
                    <a:pt x="300" y="3872"/>
                  </a:lnTo>
                  <a:lnTo>
                    <a:pt x="308" y="3850"/>
                  </a:lnTo>
                  <a:lnTo>
                    <a:pt x="312" y="3832"/>
                  </a:lnTo>
                  <a:lnTo>
                    <a:pt x="316" y="3814"/>
                  </a:lnTo>
                  <a:lnTo>
                    <a:pt x="320" y="3796"/>
                  </a:lnTo>
                  <a:lnTo>
                    <a:pt x="320" y="3776"/>
                  </a:lnTo>
                  <a:lnTo>
                    <a:pt x="318" y="3754"/>
                  </a:lnTo>
                  <a:lnTo>
                    <a:pt x="316" y="3730"/>
                  </a:lnTo>
                  <a:lnTo>
                    <a:pt x="310" y="3710"/>
                  </a:lnTo>
                  <a:lnTo>
                    <a:pt x="302" y="3688"/>
                  </a:lnTo>
                  <a:lnTo>
                    <a:pt x="292" y="3670"/>
                  </a:lnTo>
                  <a:lnTo>
                    <a:pt x="282" y="3650"/>
                  </a:lnTo>
                  <a:lnTo>
                    <a:pt x="268" y="3634"/>
                  </a:lnTo>
                  <a:lnTo>
                    <a:pt x="254" y="3618"/>
                  </a:lnTo>
                  <a:lnTo>
                    <a:pt x="238" y="3604"/>
                  </a:lnTo>
                  <a:lnTo>
                    <a:pt x="222" y="3590"/>
                  </a:lnTo>
                  <a:lnTo>
                    <a:pt x="202" y="3580"/>
                  </a:lnTo>
                  <a:lnTo>
                    <a:pt x="184" y="3570"/>
                  </a:lnTo>
                  <a:lnTo>
                    <a:pt x="162" y="3562"/>
                  </a:lnTo>
                  <a:lnTo>
                    <a:pt x="142" y="3556"/>
                  </a:lnTo>
                  <a:lnTo>
                    <a:pt x="118" y="3554"/>
                  </a:lnTo>
                  <a:lnTo>
                    <a:pt x="96" y="3552"/>
                  </a:lnTo>
                  <a:lnTo>
                    <a:pt x="76" y="3552"/>
                  </a:lnTo>
                  <a:lnTo>
                    <a:pt x="58" y="3556"/>
                  </a:lnTo>
                  <a:lnTo>
                    <a:pt x="40" y="3560"/>
                  </a:lnTo>
                  <a:lnTo>
                    <a:pt x="22" y="3564"/>
                  </a:lnTo>
                  <a:lnTo>
                    <a:pt x="0" y="3572"/>
                  </a:lnTo>
                  <a:lnTo>
                    <a:pt x="0" y="300"/>
                  </a:lnTo>
                  <a:lnTo>
                    <a:pt x="22" y="308"/>
                  </a:lnTo>
                  <a:lnTo>
                    <a:pt x="40" y="312"/>
                  </a:lnTo>
                  <a:lnTo>
                    <a:pt x="58" y="316"/>
                  </a:lnTo>
                  <a:lnTo>
                    <a:pt x="76" y="320"/>
                  </a:lnTo>
                  <a:lnTo>
                    <a:pt x="96" y="320"/>
                  </a:lnTo>
                  <a:lnTo>
                    <a:pt x="118" y="318"/>
                  </a:lnTo>
                  <a:lnTo>
                    <a:pt x="142" y="316"/>
                  </a:lnTo>
                  <a:lnTo>
                    <a:pt x="162" y="310"/>
                  </a:lnTo>
                  <a:lnTo>
                    <a:pt x="184" y="302"/>
                  </a:lnTo>
                  <a:lnTo>
                    <a:pt x="202" y="292"/>
                  </a:lnTo>
                  <a:lnTo>
                    <a:pt x="222" y="282"/>
                  </a:lnTo>
                  <a:lnTo>
                    <a:pt x="238" y="268"/>
                  </a:lnTo>
                  <a:lnTo>
                    <a:pt x="254" y="254"/>
                  </a:lnTo>
                  <a:lnTo>
                    <a:pt x="268" y="238"/>
                  </a:lnTo>
                  <a:lnTo>
                    <a:pt x="282" y="222"/>
                  </a:lnTo>
                  <a:lnTo>
                    <a:pt x="292" y="202"/>
                  </a:lnTo>
                  <a:lnTo>
                    <a:pt x="302" y="184"/>
                  </a:lnTo>
                  <a:lnTo>
                    <a:pt x="310" y="162"/>
                  </a:lnTo>
                  <a:lnTo>
                    <a:pt x="316" y="142"/>
                  </a:lnTo>
                  <a:lnTo>
                    <a:pt x="318" y="118"/>
                  </a:lnTo>
                  <a:lnTo>
                    <a:pt x="320" y="96"/>
                  </a:lnTo>
                  <a:lnTo>
                    <a:pt x="320" y="76"/>
                  </a:lnTo>
                  <a:lnTo>
                    <a:pt x="316" y="58"/>
                  </a:lnTo>
                  <a:lnTo>
                    <a:pt x="312" y="40"/>
                  </a:lnTo>
                  <a:lnTo>
                    <a:pt x="308" y="22"/>
                  </a:lnTo>
                  <a:lnTo>
                    <a:pt x="300" y="0"/>
                  </a:lnTo>
                  <a:lnTo>
                    <a:pt x="5492" y="0"/>
                  </a:lnTo>
                  <a:lnTo>
                    <a:pt x="5484" y="22"/>
                  </a:lnTo>
                  <a:lnTo>
                    <a:pt x="5480" y="40"/>
                  </a:lnTo>
                  <a:lnTo>
                    <a:pt x="5476" y="58"/>
                  </a:lnTo>
                  <a:lnTo>
                    <a:pt x="5472" y="76"/>
                  </a:lnTo>
                  <a:lnTo>
                    <a:pt x="5472" y="96"/>
                  </a:lnTo>
                  <a:lnTo>
                    <a:pt x="5474" y="118"/>
                  </a:lnTo>
                  <a:lnTo>
                    <a:pt x="5476" y="142"/>
                  </a:lnTo>
                  <a:lnTo>
                    <a:pt x="5482" y="162"/>
                  </a:lnTo>
                  <a:lnTo>
                    <a:pt x="5490" y="184"/>
                  </a:lnTo>
                  <a:lnTo>
                    <a:pt x="5500" y="202"/>
                  </a:lnTo>
                  <a:lnTo>
                    <a:pt x="5510" y="222"/>
                  </a:lnTo>
                  <a:lnTo>
                    <a:pt x="5524" y="238"/>
                  </a:lnTo>
                  <a:lnTo>
                    <a:pt x="5538" y="254"/>
                  </a:lnTo>
                  <a:lnTo>
                    <a:pt x="5554" y="268"/>
                  </a:lnTo>
                  <a:lnTo>
                    <a:pt x="5570" y="282"/>
                  </a:lnTo>
                  <a:lnTo>
                    <a:pt x="5590" y="292"/>
                  </a:lnTo>
                  <a:lnTo>
                    <a:pt x="5608" y="302"/>
                  </a:lnTo>
                  <a:lnTo>
                    <a:pt x="5630" y="310"/>
                  </a:lnTo>
                  <a:lnTo>
                    <a:pt x="5650" y="316"/>
                  </a:lnTo>
                  <a:lnTo>
                    <a:pt x="5674" y="318"/>
                  </a:lnTo>
                  <a:lnTo>
                    <a:pt x="5696" y="320"/>
                  </a:lnTo>
                  <a:lnTo>
                    <a:pt x="5716" y="320"/>
                  </a:lnTo>
                  <a:lnTo>
                    <a:pt x="5734" y="316"/>
                  </a:lnTo>
                  <a:lnTo>
                    <a:pt x="5752" y="312"/>
                  </a:lnTo>
                  <a:lnTo>
                    <a:pt x="5770" y="308"/>
                  </a:lnTo>
                  <a:lnTo>
                    <a:pt x="5792" y="300"/>
                  </a:lnTo>
                  <a:lnTo>
                    <a:pt x="5792" y="3572"/>
                  </a:lnTo>
                  <a:lnTo>
                    <a:pt x="5770" y="3564"/>
                  </a:lnTo>
                  <a:lnTo>
                    <a:pt x="5752" y="3560"/>
                  </a:lnTo>
                  <a:lnTo>
                    <a:pt x="5734" y="3556"/>
                  </a:lnTo>
                  <a:lnTo>
                    <a:pt x="5716" y="3552"/>
                  </a:lnTo>
                  <a:lnTo>
                    <a:pt x="5696" y="3552"/>
                  </a:lnTo>
                  <a:lnTo>
                    <a:pt x="5674" y="3554"/>
                  </a:lnTo>
                  <a:lnTo>
                    <a:pt x="5650" y="3556"/>
                  </a:lnTo>
                  <a:lnTo>
                    <a:pt x="5630" y="3562"/>
                  </a:lnTo>
                  <a:lnTo>
                    <a:pt x="5608" y="3570"/>
                  </a:lnTo>
                  <a:lnTo>
                    <a:pt x="5590" y="3580"/>
                  </a:lnTo>
                  <a:lnTo>
                    <a:pt x="5570" y="3590"/>
                  </a:lnTo>
                  <a:lnTo>
                    <a:pt x="5554" y="3604"/>
                  </a:lnTo>
                  <a:lnTo>
                    <a:pt x="5538" y="3618"/>
                  </a:lnTo>
                  <a:lnTo>
                    <a:pt x="5524" y="3634"/>
                  </a:lnTo>
                  <a:lnTo>
                    <a:pt x="5510" y="3650"/>
                  </a:lnTo>
                  <a:lnTo>
                    <a:pt x="5500" y="3670"/>
                  </a:lnTo>
                  <a:lnTo>
                    <a:pt x="5490" y="3688"/>
                  </a:lnTo>
                  <a:lnTo>
                    <a:pt x="5482" y="3710"/>
                  </a:lnTo>
                  <a:lnTo>
                    <a:pt x="5476" y="3730"/>
                  </a:lnTo>
                  <a:lnTo>
                    <a:pt x="5474" y="3754"/>
                  </a:lnTo>
                  <a:lnTo>
                    <a:pt x="5472" y="3776"/>
                  </a:lnTo>
                  <a:lnTo>
                    <a:pt x="5472" y="3796"/>
                  </a:lnTo>
                  <a:lnTo>
                    <a:pt x="5476" y="3814"/>
                  </a:lnTo>
                  <a:lnTo>
                    <a:pt x="5480" y="3832"/>
                  </a:lnTo>
                  <a:lnTo>
                    <a:pt x="5484" y="3850"/>
                  </a:lnTo>
                  <a:lnTo>
                    <a:pt x="5492" y="3872"/>
                  </a:lnTo>
                  <a:close/>
                  <a:moveTo>
                    <a:pt x="344" y="3840"/>
                  </a:moveTo>
                  <a:lnTo>
                    <a:pt x="5448" y="3840"/>
                  </a:lnTo>
                  <a:lnTo>
                    <a:pt x="5442" y="3808"/>
                  </a:lnTo>
                  <a:lnTo>
                    <a:pt x="5440" y="3776"/>
                  </a:lnTo>
                  <a:lnTo>
                    <a:pt x="5442" y="3750"/>
                  </a:lnTo>
                  <a:lnTo>
                    <a:pt x="5446" y="3724"/>
                  </a:lnTo>
                  <a:lnTo>
                    <a:pt x="5452" y="3700"/>
                  </a:lnTo>
                  <a:lnTo>
                    <a:pt x="5460" y="3676"/>
                  </a:lnTo>
                  <a:lnTo>
                    <a:pt x="5470" y="3654"/>
                  </a:lnTo>
                  <a:lnTo>
                    <a:pt x="5484" y="3632"/>
                  </a:lnTo>
                  <a:lnTo>
                    <a:pt x="5498" y="3614"/>
                  </a:lnTo>
                  <a:lnTo>
                    <a:pt x="5516" y="3596"/>
                  </a:lnTo>
                  <a:lnTo>
                    <a:pt x="5534" y="3578"/>
                  </a:lnTo>
                  <a:lnTo>
                    <a:pt x="5552" y="3564"/>
                  </a:lnTo>
                  <a:lnTo>
                    <a:pt x="5574" y="3550"/>
                  </a:lnTo>
                  <a:lnTo>
                    <a:pt x="5596" y="3540"/>
                  </a:lnTo>
                  <a:lnTo>
                    <a:pt x="5620" y="3532"/>
                  </a:lnTo>
                  <a:lnTo>
                    <a:pt x="5644" y="3526"/>
                  </a:lnTo>
                  <a:lnTo>
                    <a:pt x="5670" y="3522"/>
                  </a:lnTo>
                  <a:lnTo>
                    <a:pt x="5696" y="3520"/>
                  </a:lnTo>
                  <a:lnTo>
                    <a:pt x="5728" y="3522"/>
                  </a:lnTo>
                  <a:lnTo>
                    <a:pt x="5760" y="3528"/>
                  </a:lnTo>
                  <a:lnTo>
                    <a:pt x="5760" y="344"/>
                  </a:lnTo>
                  <a:lnTo>
                    <a:pt x="5728" y="350"/>
                  </a:lnTo>
                  <a:lnTo>
                    <a:pt x="5696" y="352"/>
                  </a:lnTo>
                  <a:lnTo>
                    <a:pt x="5670" y="350"/>
                  </a:lnTo>
                  <a:lnTo>
                    <a:pt x="5644" y="346"/>
                  </a:lnTo>
                  <a:lnTo>
                    <a:pt x="5620" y="340"/>
                  </a:lnTo>
                  <a:lnTo>
                    <a:pt x="5596" y="332"/>
                  </a:lnTo>
                  <a:lnTo>
                    <a:pt x="5574" y="322"/>
                  </a:lnTo>
                  <a:lnTo>
                    <a:pt x="5552" y="308"/>
                  </a:lnTo>
                  <a:lnTo>
                    <a:pt x="5534" y="294"/>
                  </a:lnTo>
                  <a:lnTo>
                    <a:pt x="5516" y="276"/>
                  </a:lnTo>
                  <a:lnTo>
                    <a:pt x="5498" y="258"/>
                  </a:lnTo>
                  <a:lnTo>
                    <a:pt x="5484" y="240"/>
                  </a:lnTo>
                  <a:lnTo>
                    <a:pt x="5470" y="218"/>
                  </a:lnTo>
                  <a:lnTo>
                    <a:pt x="5460" y="196"/>
                  </a:lnTo>
                  <a:lnTo>
                    <a:pt x="5452" y="172"/>
                  </a:lnTo>
                  <a:lnTo>
                    <a:pt x="5446" y="148"/>
                  </a:lnTo>
                  <a:lnTo>
                    <a:pt x="5442" y="122"/>
                  </a:lnTo>
                  <a:lnTo>
                    <a:pt x="5440" y="96"/>
                  </a:lnTo>
                  <a:lnTo>
                    <a:pt x="5442" y="64"/>
                  </a:lnTo>
                  <a:lnTo>
                    <a:pt x="5448" y="32"/>
                  </a:lnTo>
                  <a:lnTo>
                    <a:pt x="344" y="32"/>
                  </a:lnTo>
                  <a:lnTo>
                    <a:pt x="350" y="64"/>
                  </a:lnTo>
                  <a:lnTo>
                    <a:pt x="352" y="96"/>
                  </a:lnTo>
                  <a:lnTo>
                    <a:pt x="350" y="122"/>
                  </a:lnTo>
                  <a:lnTo>
                    <a:pt x="346" y="148"/>
                  </a:lnTo>
                  <a:lnTo>
                    <a:pt x="340" y="172"/>
                  </a:lnTo>
                  <a:lnTo>
                    <a:pt x="332" y="196"/>
                  </a:lnTo>
                  <a:lnTo>
                    <a:pt x="322" y="218"/>
                  </a:lnTo>
                  <a:lnTo>
                    <a:pt x="308" y="240"/>
                  </a:lnTo>
                  <a:lnTo>
                    <a:pt x="294" y="258"/>
                  </a:lnTo>
                  <a:lnTo>
                    <a:pt x="276" y="276"/>
                  </a:lnTo>
                  <a:lnTo>
                    <a:pt x="258" y="294"/>
                  </a:lnTo>
                  <a:lnTo>
                    <a:pt x="240" y="308"/>
                  </a:lnTo>
                  <a:lnTo>
                    <a:pt x="218" y="322"/>
                  </a:lnTo>
                  <a:lnTo>
                    <a:pt x="196" y="332"/>
                  </a:lnTo>
                  <a:lnTo>
                    <a:pt x="172" y="340"/>
                  </a:lnTo>
                  <a:lnTo>
                    <a:pt x="148" y="346"/>
                  </a:lnTo>
                  <a:lnTo>
                    <a:pt x="122" y="350"/>
                  </a:lnTo>
                  <a:lnTo>
                    <a:pt x="96" y="352"/>
                  </a:lnTo>
                  <a:lnTo>
                    <a:pt x="64" y="350"/>
                  </a:lnTo>
                  <a:lnTo>
                    <a:pt x="32" y="344"/>
                  </a:lnTo>
                  <a:lnTo>
                    <a:pt x="32" y="3528"/>
                  </a:lnTo>
                  <a:lnTo>
                    <a:pt x="64" y="3522"/>
                  </a:lnTo>
                  <a:lnTo>
                    <a:pt x="96" y="3520"/>
                  </a:lnTo>
                  <a:lnTo>
                    <a:pt x="122" y="3522"/>
                  </a:lnTo>
                  <a:lnTo>
                    <a:pt x="148" y="3526"/>
                  </a:lnTo>
                  <a:lnTo>
                    <a:pt x="172" y="3532"/>
                  </a:lnTo>
                  <a:lnTo>
                    <a:pt x="196" y="3540"/>
                  </a:lnTo>
                  <a:lnTo>
                    <a:pt x="218" y="3550"/>
                  </a:lnTo>
                  <a:lnTo>
                    <a:pt x="240" y="3564"/>
                  </a:lnTo>
                  <a:lnTo>
                    <a:pt x="258" y="3578"/>
                  </a:lnTo>
                  <a:lnTo>
                    <a:pt x="276" y="3596"/>
                  </a:lnTo>
                  <a:lnTo>
                    <a:pt x="294" y="3614"/>
                  </a:lnTo>
                  <a:lnTo>
                    <a:pt x="308" y="3632"/>
                  </a:lnTo>
                  <a:lnTo>
                    <a:pt x="322" y="3654"/>
                  </a:lnTo>
                  <a:lnTo>
                    <a:pt x="332" y="3676"/>
                  </a:lnTo>
                  <a:lnTo>
                    <a:pt x="340" y="3700"/>
                  </a:lnTo>
                  <a:lnTo>
                    <a:pt x="346" y="3724"/>
                  </a:lnTo>
                  <a:lnTo>
                    <a:pt x="350" y="3750"/>
                  </a:lnTo>
                  <a:lnTo>
                    <a:pt x="352" y="3776"/>
                  </a:lnTo>
                  <a:lnTo>
                    <a:pt x="350" y="3808"/>
                  </a:lnTo>
                  <a:lnTo>
                    <a:pt x="344" y="3840"/>
                  </a:lnTo>
                  <a:close/>
                </a:path>
              </a:pathLst>
            </a:custGeom>
            <a:solidFill>
              <a:srgbClr val="006699"/>
            </a:solidFill>
            <a:ln w="12700">
              <a:noFill/>
              <a:round/>
              <a:headEnd/>
              <a:tailEnd/>
            </a:ln>
          </p:spPr>
          <p:txBody>
            <a:bodyPr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sp>
        <p:nvSpPr>
          <p:cNvPr id="24579" name="Прямоугольник 4"/>
          <p:cNvSpPr>
            <a:spLocks noChangeArrowheads="1"/>
          </p:cNvSpPr>
          <p:nvPr/>
        </p:nvSpPr>
        <p:spPr bwMode="auto">
          <a:xfrm>
            <a:off x="762000" y="4419600"/>
            <a:ext cx="7643812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3600" dirty="0">
                <a:solidFill>
                  <a:prstClr val="black"/>
                </a:solidFill>
              </a:rPr>
              <a:t>	</a:t>
            </a:r>
            <a:endParaRPr lang="ru-RU" sz="3600" dirty="0" smtClean="0">
              <a:solidFill>
                <a:prstClr val="black"/>
              </a:solidFill>
            </a:endParaRPr>
          </a:p>
          <a:p>
            <a:endParaRPr lang="ru-RU" sz="3600" dirty="0" smtClean="0">
              <a:solidFill>
                <a:prstClr val="black"/>
              </a:solidFill>
            </a:endParaRPr>
          </a:p>
          <a:p>
            <a:r>
              <a:rPr lang="en-US" sz="3600" dirty="0" smtClean="0">
                <a:solidFill>
                  <a:prstClr val="black"/>
                </a:solidFill>
              </a:rPr>
              <a:t> 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1219200" y="609600"/>
            <a:ext cx="670234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uk-UA" sz="3600" b="1" dirty="0" smtClean="0">
                <a:solidFill>
                  <a:srgbClr val="008000"/>
                </a:solidFill>
                <a:cs typeface="Times New Roman" pitchFamily="18" charset="0"/>
              </a:rPr>
              <a:t>Список використаних джерел:</a:t>
            </a:r>
            <a:endParaRPr lang="ru-RU" sz="3600" dirty="0">
              <a:solidFill>
                <a:srgbClr val="008000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838200" y="1219200"/>
            <a:ext cx="762000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uk-UA" sz="2400" b="1" dirty="0" smtClean="0">
                <a:solidFill>
                  <a:prstClr val="black"/>
                </a:solidFill>
                <a:cs typeface="Times New Roman" pitchFamily="18" charset="0"/>
              </a:rPr>
              <a:t>Література:</a:t>
            </a:r>
          </a:p>
          <a:p>
            <a:pPr>
              <a:lnSpc>
                <a:spcPct val="150000"/>
              </a:lnSpc>
              <a:buFontTx/>
              <a:buChar char="-"/>
            </a:pPr>
            <a:r>
              <a:rPr lang="ru-RU" dirty="0" err="1" smtClean="0">
                <a:solidFill>
                  <a:prstClr val="black"/>
                </a:solidFill>
              </a:rPr>
              <a:t>Фізика</a:t>
            </a:r>
            <a:r>
              <a:rPr lang="ru-RU" dirty="0" smtClean="0">
                <a:solidFill>
                  <a:prstClr val="black"/>
                </a:solidFill>
              </a:rPr>
              <a:t>: </a:t>
            </a:r>
            <a:r>
              <a:rPr lang="ru-RU" dirty="0" err="1" smtClean="0">
                <a:solidFill>
                  <a:prstClr val="black"/>
                </a:solidFill>
              </a:rPr>
              <a:t>підруч</a:t>
            </a:r>
            <a:r>
              <a:rPr lang="ru-RU" dirty="0" smtClean="0">
                <a:solidFill>
                  <a:prstClr val="black"/>
                </a:solidFill>
              </a:rPr>
              <a:t>. для 7 </a:t>
            </a:r>
            <a:r>
              <a:rPr lang="ru-RU" dirty="0" err="1" smtClean="0">
                <a:solidFill>
                  <a:prstClr val="black"/>
                </a:solidFill>
              </a:rPr>
              <a:t>кл</a:t>
            </a:r>
            <a:r>
              <a:rPr lang="ru-RU" dirty="0" smtClean="0">
                <a:solidFill>
                  <a:prstClr val="black"/>
                </a:solidFill>
              </a:rPr>
              <a:t>. </a:t>
            </a:r>
            <a:r>
              <a:rPr lang="ru-RU" dirty="0" err="1" smtClean="0">
                <a:solidFill>
                  <a:prstClr val="black"/>
                </a:solidFill>
              </a:rPr>
              <a:t>загальноосвіт</a:t>
            </a:r>
            <a:r>
              <a:rPr lang="ru-RU" dirty="0" smtClean="0">
                <a:solidFill>
                  <a:prstClr val="black"/>
                </a:solidFill>
              </a:rPr>
              <a:t>. </a:t>
            </a:r>
            <a:r>
              <a:rPr lang="ru-RU" dirty="0" err="1" smtClean="0">
                <a:solidFill>
                  <a:prstClr val="black"/>
                </a:solidFill>
              </a:rPr>
              <a:t>навч</a:t>
            </a:r>
            <a:r>
              <a:rPr lang="ru-RU" dirty="0" smtClean="0">
                <a:solidFill>
                  <a:prstClr val="black"/>
                </a:solidFill>
              </a:rPr>
              <a:t>. </a:t>
            </a:r>
            <a:r>
              <a:rPr lang="ru-RU" dirty="0" err="1" smtClean="0">
                <a:solidFill>
                  <a:prstClr val="black"/>
                </a:solidFill>
              </a:rPr>
              <a:t>закладів</a:t>
            </a:r>
            <a:r>
              <a:rPr lang="ru-RU" dirty="0" smtClean="0">
                <a:solidFill>
                  <a:prstClr val="black"/>
                </a:solidFill>
              </a:rPr>
              <a:t> / [В. Г. </a:t>
            </a:r>
            <a:r>
              <a:rPr lang="ru-RU" dirty="0" err="1" smtClean="0">
                <a:solidFill>
                  <a:prstClr val="black"/>
                </a:solidFill>
              </a:rPr>
              <a:t>Бар’яхтар</a:t>
            </a:r>
            <a:r>
              <a:rPr lang="ru-RU" dirty="0" smtClean="0">
                <a:solidFill>
                  <a:prstClr val="black"/>
                </a:solidFill>
              </a:rPr>
              <a:t>,</a:t>
            </a:r>
            <a:br>
              <a:rPr lang="ru-RU" dirty="0" smtClean="0">
                <a:solidFill>
                  <a:prstClr val="black"/>
                </a:solidFill>
              </a:rPr>
            </a:br>
            <a:r>
              <a:rPr lang="ru-RU" dirty="0" smtClean="0">
                <a:solidFill>
                  <a:prstClr val="black"/>
                </a:solidFill>
              </a:rPr>
              <a:t>С. О. </a:t>
            </a:r>
            <a:r>
              <a:rPr lang="ru-RU" dirty="0" err="1" smtClean="0">
                <a:solidFill>
                  <a:prstClr val="black"/>
                </a:solidFill>
              </a:rPr>
              <a:t>Довгий</a:t>
            </a:r>
            <a:r>
              <a:rPr lang="ru-RU" dirty="0" smtClean="0">
                <a:solidFill>
                  <a:prstClr val="black"/>
                </a:solidFill>
              </a:rPr>
              <a:t>, Ф. Я. </a:t>
            </a:r>
            <a:r>
              <a:rPr lang="ru-RU" dirty="0" err="1" smtClean="0">
                <a:solidFill>
                  <a:prstClr val="black"/>
                </a:solidFill>
              </a:rPr>
              <a:t>Божинова</a:t>
            </a:r>
            <a:r>
              <a:rPr lang="ru-RU" dirty="0" smtClean="0">
                <a:solidFill>
                  <a:prstClr val="black"/>
                </a:solidFill>
              </a:rPr>
              <a:t> та </a:t>
            </a:r>
            <a:r>
              <a:rPr lang="ru-RU" dirty="0" err="1" smtClean="0">
                <a:solidFill>
                  <a:prstClr val="black"/>
                </a:solidFill>
              </a:rPr>
              <a:t>ін</a:t>
            </a:r>
            <a:r>
              <a:rPr lang="ru-RU" dirty="0" smtClean="0">
                <a:solidFill>
                  <a:prstClr val="black"/>
                </a:solidFill>
              </a:rPr>
              <a:t>.]; за ред. В. Г. </a:t>
            </a:r>
            <a:r>
              <a:rPr lang="ru-RU" dirty="0" err="1" smtClean="0">
                <a:solidFill>
                  <a:prstClr val="black"/>
                </a:solidFill>
              </a:rPr>
              <a:t>Бар’яхтара</a:t>
            </a:r>
            <a:r>
              <a:rPr lang="ru-RU" dirty="0" smtClean="0">
                <a:solidFill>
                  <a:prstClr val="black"/>
                </a:solidFill>
              </a:rPr>
              <a:t>, С. О. </a:t>
            </a:r>
            <a:r>
              <a:rPr lang="ru-RU" dirty="0" err="1" smtClean="0">
                <a:solidFill>
                  <a:prstClr val="black"/>
                </a:solidFill>
              </a:rPr>
              <a:t>Довгого</a:t>
            </a:r>
            <a:r>
              <a:rPr lang="ru-RU" dirty="0" smtClean="0">
                <a:solidFill>
                  <a:prstClr val="black"/>
                </a:solidFill>
              </a:rPr>
              <a:t>. </a:t>
            </a:r>
            <a:br>
              <a:rPr lang="ru-RU" dirty="0" smtClean="0">
                <a:solidFill>
                  <a:prstClr val="black"/>
                </a:solidFill>
              </a:rPr>
            </a:br>
            <a:r>
              <a:rPr lang="ru-RU" dirty="0" err="1" smtClean="0">
                <a:solidFill>
                  <a:prstClr val="black"/>
                </a:solidFill>
              </a:rPr>
              <a:t>Харків</a:t>
            </a:r>
            <a:r>
              <a:rPr lang="ru-RU" dirty="0" smtClean="0">
                <a:solidFill>
                  <a:prstClr val="black"/>
                </a:solidFill>
              </a:rPr>
              <a:t>: «Ранок», 2015. – 268 с. </a:t>
            </a:r>
            <a:endParaRPr lang="uk-UA" dirty="0" smtClean="0">
              <a:solidFill>
                <a:prstClr val="black"/>
              </a:solidFill>
              <a:cs typeface="Times New Roman" pitchFamily="18" charset="0"/>
            </a:endParaRPr>
          </a:p>
          <a:p>
            <a:pPr>
              <a:lnSpc>
                <a:spcPct val="150000"/>
              </a:lnSpc>
              <a:buFontTx/>
              <a:buChar char="-"/>
            </a:pPr>
            <a:r>
              <a:rPr lang="uk-UA" dirty="0" smtClean="0">
                <a:solidFill>
                  <a:prstClr val="black"/>
                </a:solidFill>
                <a:cs typeface="Times New Roman" pitchFamily="18" charset="0"/>
              </a:rPr>
              <a:t>Фізика.7 клас: збірник задач  / І. М. </a:t>
            </a:r>
            <a:r>
              <a:rPr lang="uk-UA" dirty="0" err="1" smtClean="0">
                <a:solidFill>
                  <a:prstClr val="black"/>
                </a:solidFill>
                <a:cs typeface="Times New Roman" pitchFamily="18" charset="0"/>
              </a:rPr>
              <a:t>Гельфгат</a:t>
            </a:r>
            <a:r>
              <a:rPr lang="uk-UA" dirty="0" smtClean="0">
                <a:solidFill>
                  <a:prstClr val="black"/>
                </a:solidFill>
                <a:cs typeface="Times New Roman" pitchFamily="18" charset="0"/>
              </a:rPr>
              <a:t>, І. Ю. Ненашев. – Харків: “Ранок”, 2015. – 160с. – іл.</a:t>
            </a:r>
          </a:p>
          <a:p>
            <a:pPr>
              <a:lnSpc>
                <a:spcPct val="150000"/>
              </a:lnSpc>
            </a:pPr>
            <a:r>
              <a:rPr lang="uk-UA" dirty="0" smtClean="0">
                <a:solidFill>
                  <a:prstClr val="black"/>
                </a:solidFill>
                <a:cs typeface="Times New Roman" pitchFamily="18" charset="0"/>
              </a:rPr>
              <a:t>- Міністерство освіти і науки України. </a:t>
            </a:r>
            <a:r>
              <a:rPr lang="uk-UA" dirty="0" smtClean="0">
                <a:solidFill>
                  <a:prstClr val="black"/>
                </a:solidFill>
              </a:rPr>
              <a:t>  Навчальна програма </a:t>
            </a:r>
            <a:r>
              <a:rPr lang="uk-UA" dirty="0" smtClean="0">
                <a:solidFill>
                  <a:prstClr val="black"/>
                </a:solidFill>
                <a:cs typeface="Times New Roman" pitchFamily="18" charset="0"/>
              </a:rPr>
              <a:t>фізика 7-9 кл. Програма для загальноосвітніх навчальних закладів </a:t>
            </a:r>
            <a:r>
              <a:rPr lang="ru-RU" dirty="0" smtClean="0">
                <a:solidFill>
                  <a:prstClr val="black"/>
                </a:solidFill>
              </a:rPr>
              <a:t>(за </a:t>
            </a:r>
            <a:r>
              <a:rPr lang="ru-RU" dirty="0" err="1" smtClean="0">
                <a:solidFill>
                  <a:prstClr val="black"/>
                </a:solidFill>
              </a:rPr>
              <a:t>новим</a:t>
            </a:r>
            <a:r>
              <a:rPr lang="ru-RU" dirty="0" smtClean="0">
                <a:solidFill>
                  <a:prstClr val="black"/>
                </a:solidFill>
              </a:rPr>
              <a:t> </a:t>
            </a:r>
            <a:r>
              <a:rPr lang="ru-RU" dirty="0" err="1" smtClean="0">
                <a:solidFill>
                  <a:prstClr val="black"/>
                </a:solidFill>
              </a:rPr>
              <a:t>Державним</a:t>
            </a:r>
            <a:r>
              <a:rPr lang="ru-RU" dirty="0" smtClean="0">
                <a:solidFill>
                  <a:prstClr val="black"/>
                </a:solidFill>
              </a:rPr>
              <a:t> стандартом </a:t>
            </a:r>
            <a:r>
              <a:rPr lang="ru-RU" dirty="0" err="1" smtClean="0">
                <a:solidFill>
                  <a:prstClr val="black"/>
                </a:solidFill>
              </a:rPr>
              <a:t>базової</a:t>
            </a:r>
            <a:r>
              <a:rPr lang="ru-RU" dirty="0" smtClean="0">
                <a:solidFill>
                  <a:prstClr val="black"/>
                </a:solidFill>
              </a:rPr>
              <a:t> і </a:t>
            </a:r>
            <a:r>
              <a:rPr lang="ru-RU" dirty="0" err="1" smtClean="0">
                <a:solidFill>
                  <a:prstClr val="black"/>
                </a:solidFill>
              </a:rPr>
              <a:t>повної</a:t>
            </a:r>
            <a:r>
              <a:rPr lang="ru-RU" dirty="0" smtClean="0">
                <a:solidFill>
                  <a:prstClr val="black"/>
                </a:solidFill>
              </a:rPr>
              <a:t> </a:t>
            </a:r>
            <a:r>
              <a:rPr lang="ru-RU" dirty="0" err="1" smtClean="0">
                <a:solidFill>
                  <a:prstClr val="black"/>
                </a:solidFill>
              </a:rPr>
              <a:t>загальної</a:t>
            </a:r>
            <a:r>
              <a:rPr lang="ru-RU" dirty="0" smtClean="0">
                <a:solidFill>
                  <a:prstClr val="black"/>
                </a:solidFill>
              </a:rPr>
              <a:t> </a:t>
            </a:r>
            <a:r>
              <a:rPr lang="ru-RU" dirty="0" err="1" smtClean="0">
                <a:solidFill>
                  <a:prstClr val="black"/>
                </a:solidFill>
              </a:rPr>
              <a:t>середньої</a:t>
            </a:r>
            <a:r>
              <a:rPr lang="ru-RU" dirty="0" smtClean="0">
                <a:solidFill>
                  <a:prstClr val="black"/>
                </a:solidFill>
              </a:rPr>
              <a:t> </a:t>
            </a:r>
            <a:r>
              <a:rPr lang="ru-RU" dirty="0" err="1" smtClean="0">
                <a:solidFill>
                  <a:prstClr val="black"/>
                </a:solidFill>
              </a:rPr>
              <a:t>освіти</a:t>
            </a:r>
            <a:r>
              <a:rPr lang="ru-RU" dirty="0" smtClean="0">
                <a:solidFill>
                  <a:prstClr val="black"/>
                </a:solidFill>
              </a:rPr>
              <a:t>)</a:t>
            </a:r>
            <a:r>
              <a:rPr lang="uk-UA" dirty="0" smtClean="0">
                <a:solidFill>
                  <a:prstClr val="black"/>
                </a:solidFill>
              </a:rPr>
              <a:t>.</a:t>
            </a:r>
            <a:endParaRPr lang="uk-UA" dirty="0" smtClean="0">
              <a:solidFill>
                <a:prstClr val="black"/>
              </a:solidFill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838200" y="5181600"/>
            <a:ext cx="67818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038600" y="5715000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9676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"/>
          <p:cNvGrpSpPr>
            <a:grpSpLocks noChangeAspect="1"/>
          </p:cNvGrpSpPr>
          <p:nvPr/>
        </p:nvGrpSpPr>
        <p:grpSpPr bwMode="auto">
          <a:xfrm>
            <a:off x="123825" y="93663"/>
            <a:ext cx="8893175" cy="6670675"/>
            <a:chOff x="0" y="0"/>
            <a:chExt cx="6400" cy="4480"/>
          </a:xfrm>
        </p:grpSpPr>
        <p:sp>
          <p:nvSpPr>
            <p:cNvPr id="24592" name="Freeform 4"/>
            <p:cNvSpPr>
              <a:spLocks noChangeAspect="1" noEditPoints="1"/>
            </p:cNvSpPr>
            <p:nvPr/>
          </p:nvSpPr>
          <p:spPr bwMode="auto">
            <a:xfrm>
              <a:off x="0" y="0"/>
              <a:ext cx="6400" cy="4480"/>
            </a:xfrm>
            <a:custGeom>
              <a:avLst/>
              <a:gdLst>
                <a:gd name="T0" fmla="*/ 0 w 6400"/>
                <a:gd name="T1" fmla="*/ 4480 h 4480"/>
                <a:gd name="T2" fmla="*/ 6400 w 6400"/>
                <a:gd name="T3" fmla="*/ 0 h 4480"/>
                <a:gd name="T4" fmla="*/ 6160 w 6400"/>
                <a:gd name="T5" fmla="*/ 4000 h 4480"/>
                <a:gd name="T6" fmla="*/ 6136 w 6400"/>
                <a:gd name="T7" fmla="*/ 4002 h 4480"/>
                <a:gd name="T8" fmla="*/ 6088 w 6400"/>
                <a:gd name="T9" fmla="*/ 4010 h 4480"/>
                <a:gd name="T10" fmla="*/ 6046 w 6400"/>
                <a:gd name="T11" fmla="*/ 4028 h 4480"/>
                <a:gd name="T12" fmla="*/ 6008 w 6400"/>
                <a:gd name="T13" fmla="*/ 4054 h 4480"/>
                <a:gd name="T14" fmla="*/ 5974 w 6400"/>
                <a:gd name="T15" fmla="*/ 4088 h 4480"/>
                <a:gd name="T16" fmla="*/ 5948 w 6400"/>
                <a:gd name="T17" fmla="*/ 4126 h 4480"/>
                <a:gd name="T18" fmla="*/ 5930 w 6400"/>
                <a:gd name="T19" fmla="*/ 4168 h 4480"/>
                <a:gd name="T20" fmla="*/ 5922 w 6400"/>
                <a:gd name="T21" fmla="*/ 4216 h 4480"/>
                <a:gd name="T22" fmla="*/ 5920 w 6400"/>
                <a:gd name="T23" fmla="*/ 4240 h 4480"/>
                <a:gd name="T24" fmla="*/ 5924 w 6400"/>
                <a:gd name="T25" fmla="*/ 4282 h 4480"/>
                <a:gd name="T26" fmla="*/ 5934 w 6400"/>
                <a:gd name="T27" fmla="*/ 4320 h 4480"/>
                <a:gd name="T28" fmla="*/ 466 w 6400"/>
                <a:gd name="T29" fmla="*/ 4320 h 4480"/>
                <a:gd name="T30" fmla="*/ 476 w 6400"/>
                <a:gd name="T31" fmla="*/ 4282 h 4480"/>
                <a:gd name="T32" fmla="*/ 480 w 6400"/>
                <a:gd name="T33" fmla="*/ 4240 h 4480"/>
                <a:gd name="T34" fmla="*/ 478 w 6400"/>
                <a:gd name="T35" fmla="*/ 4216 h 4480"/>
                <a:gd name="T36" fmla="*/ 470 w 6400"/>
                <a:gd name="T37" fmla="*/ 4168 h 4480"/>
                <a:gd name="T38" fmla="*/ 452 w 6400"/>
                <a:gd name="T39" fmla="*/ 4126 h 4480"/>
                <a:gd name="T40" fmla="*/ 426 w 6400"/>
                <a:gd name="T41" fmla="*/ 4088 h 4480"/>
                <a:gd name="T42" fmla="*/ 392 w 6400"/>
                <a:gd name="T43" fmla="*/ 4054 h 4480"/>
                <a:gd name="T44" fmla="*/ 354 w 6400"/>
                <a:gd name="T45" fmla="*/ 4028 h 4480"/>
                <a:gd name="T46" fmla="*/ 312 w 6400"/>
                <a:gd name="T47" fmla="*/ 4010 h 4480"/>
                <a:gd name="T48" fmla="*/ 264 w 6400"/>
                <a:gd name="T49" fmla="*/ 4002 h 4480"/>
                <a:gd name="T50" fmla="*/ 240 w 6400"/>
                <a:gd name="T51" fmla="*/ 4000 h 4480"/>
                <a:gd name="T52" fmla="*/ 198 w 6400"/>
                <a:gd name="T53" fmla="*/ 4004 h 4480"/>
                <a:gd name="T54" fmla="*/ 160 w 6400"/>
                <a:gd name="T55" fmla="*/ 4014 h 4480"/>
                <a:gd name="T56" fmla="*/ 160 w 6400"/>
                <a:gd name="T57" fmla="*/ 466 h 4480"/>
                <a:gd name="T58" fmla="*/ 198 w 6400"/>
                <a:gd name="T59" fmla="*/ 476 h 4480"/>
                <a:gd name="T60" fmla="*/ 240 w 6400"/>
                <a:gd name="T61" fmla="*/ 480 h 4480"/>
                <a:gd name="T62" fmla="*/ 264 w 6400"/>
                <a:gd name="T63" fmla="*/ 478 h 4480"/>
                <a:gd name="T64" fmla="*/ 312 w 6400"/>
                <a:gd name="T65" fmla="*/ 470 h 4480"/>
                <a:gd name="T66" fmla="*/ 354 w 6400"/>
                <a:gd name="T67" fmla="*/ 452 h 4480"/>
                <a:gd name="T68" fmla="*/ 392 w 6400"/>
                <a:gd name="T69" fmla="*/ 426 h 4480"/>
                <a:gd name="T70" fmla="*/ 426 w 6400"/>
                <a:gd name="T71" fmla="*/ 392 h 4480"/>
                <a:gd name="T72" fmla="*/ 452 w 6400"/>
                <a:gd name="T73" fmla="*/ 354 h 4480"/>
                <a:gd name="T74" fmla="*/ 470 w 6400"/>
                <a:gd name="T75" fmla="*/ 312 h 4480"/>
                <a:gd name="T76" fmla="*/ 478 w 6400"/>
                <a:gd name="T77" fmla="*/ 264 h 4480"/>
                <a:gd name="T78" fmla="*/ 480 w 6400"/>
                <a:gd name="T79" fmla="*/ 240 h 4480"/>
                <a:gd name="T80" fmla="*/ 476 w 6400"/>
                <a:gd name="T81" fmla="*/ 198 h 4480"/>
                <a:gd name="T82" fmla="*/ 466 w 6400"/>
                <a:gd name="T83" fmla="*/ 160 h 4480"/>
                <a:gd name="T84" fmla="*/ 5934 w 6400"/>
                <a:gd name="T85" fmla="*/ 160 h 4480"/>
                <a:gd name="T86" fmla="*/ 5924 w 6400"/>
                <a:gd name="T87" fmla="*/ 198 h 4480"/>
                <a:gd name="T88" fmla="*/ 5920 w 6400"/>
                <a:gd name="T89" fmla="*/ 240 h 4480"/>
                <a:gd name="T90" fmla="*/ 5922 w 6400"/>
                <a:gd name="T91" fmla="*/ 264 h 4480"/>
                <a:gd name="T92" fmla="*/ 5930 w 6400"/>
                <a:gd name="T93" fmla="*/ 312 h 4480"/>
                <a:gd name="T94" fmla="*/ 5948 w 6400"/>
                <a:gd name="T95" fmla="*/ 354 h 4480"/>
                <a:gd name="T96" fmla="*/ 5974 w 6400"/>
                <a:gd name="T97" fmla="*/ 392 h 4480"/>
                <a:gd name="T98" fmla="*/ 6008 w 6400"/>
                <a:gd name="T99" fmla="*/ 426 h 4480"/>
                <a:gd name="T100" fmla="*/ 6046 w 6400"/>
                <a:gd name="T101" fmla="*/ 452 h 4480"/>
                <a:gd name="T102" fmla="*/ 6088 w 6400"/>
                <a:gd name="T103" fmla="*/ 470 h 4480"/>
                <a:gd name="T104" fmla="*/ 6136 w 6400"/>
                <a:gd name="T105" fmla="*/ 478 h 4480"/>
                <a:gd name="T106" fmla="*/ 6160 w 6400"/>
                <a:gd name="T107" fmla="*/ 480 h 4480"/>
                <a:gd name="T108" fmla="*/ 6202 w 6400"/>
                <a:gd name="T109" fmla="*/ 476 h 4480"/>
                <a:gd name="T110" fmla="*/ 6240 w 6400"/>
                <a:gd name="T111" fmla="*/ 466 h 4480"/>
                <a:gd name="T112" fmla="*/ 6240 w 6400"/>
                <a:gd name="T113" fmla="*/ 4014 h 4480"/>
                <a:gd name="T114" fmla="*/ 6202 w 6400"/>
                <a:gd name="T115" fmla="*/ 4004 h 4480"/>
                <a:gd name="T116" fmla="*/ 6160 w 6400"/>
                <a:gd name="T117" fmla="*/ 4000 h 4480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6400"/>
                <a:gd name="T178" fmla="*/ 0 h 4480"/>
                <a:gd name="T179" fmla="*/ 6400 w 6400"/>
                <a:gd name="T180" fmla="*/ 4480 h 4480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6400" h="4480">
                  <a:moveTo>
                    <a:pt x="0" y="0"/>
                  </a:moveTo>
                  <a:lnTo>
                    <a:pt x="0" y="4480"/>
                  </a:lnTo>
                  <a:lnTo>
                    <a:pt x="6400" y="4480"/>
                  </a:lnTo>
                  <a:lnTo>
                    <a:pt x="6400" y="0"/>
                  </a:lnTo>
                  <a:lnTo>
                    <a:pt x="0" y="0"/>
                  </a:lnTo>
                  <a:close/>
                  <a:moveTo>
                    <a:pt x="6160" y="4000"/>
                  </a:moveTo>
                  <a:lnTo>
                    <a:pt x="6160" y="4000"/>
                  </a:lnTo>
                  <a:lnTo>
                    <a:pt x="6136" y="4002"/>
                  </a:lnTo>
                  <a:lnTo>
                    <a:pt x="6112" y="4004"/>
                  </a:lnTo>
                  <a:lnTo>
                    <a:pt x="6088" y="4010"/>
                  </a:lnTo>
                  <a:lnTo>
                    <a:pt x="6066" y="4018"/>
                  </a:lnTo>
                  <a:lnTo>
                    <a:pt x="6046" y="4028"/>
                  </a:lnTo>
                  <a:lnTo>
                    <a:pt x="6026" y="4040"/>
                  </a:lnTo>
                  <a:lnTo>
                    <a:pt x="6008" y="4054"/>
                  </a:lnTo>
                  <a:lnTo>
                    <a:pt x="5990" y="4070"/>
                  </a:lnTo>
                  <a:lnTo>
                    <a:pt x="5974" y="4088"/>
                  </a:lnTo>
                  <a:lnTo>
                    <a:pt x="5960" y="4106"/>
                  </a:lnTo>
                  <a:lnTo>
                    <a:pt x="5948" y="4126"/>
                  </a:lnTo>
                  <a:lnTo>
                    <a:pt x="5938" y="4146"/>
                  </a:lnTo>
                  <a:lnTo>
                    <a:pt x="5930" y="4168"/>
                  </a:lnTo>
                  <a:lnTo>
                    <a:pt x="5924" y="4192"/>
                  </a:lnTo>
                  <a:lnTo>
                    <a:pt x="5922" y="4216"/>
                  </a:lnTo>
                  <a:lnTo>
                    <a:pt x="5920" y="4240"/>
                  </a:lnTo>
                  <a:lnTo>
                    <a:pt x="5920" y="4260"/>
                  </a:lnTo>
                  <a:lnTo>
                    <a:pt x="5924" y="4282"/>
                  </a:lnTo>
                  <a:lnTo>
                    <a:pt x="5928" y="4300"/>
                  </a:lnTo>
                  <a:lnTo>
                    <a:pt x="5934" y="4320"/>
                  </a:lnTo>
                  <a:lnTo>
                    <a:pt x="466" y="4320"/>
                  </a:lnTo>
                  <a:lnTo>
                    <a:pt x="472" y="4300"/>
                  </a:lnTo>
                  <a:lnTo>
                    <a:pt x="476" y="4282"/>
                  </a:lnTo>
                  <a:lnTo>
                    <a:pt x="480" y="4260"/>
                  </a:lnTo>
                  <a:lnTo>
                    <a:pt x="480" y="4240"/>
                  </a:lnTo>
                  <a:lnTo>
                    <a:pt x="478" y="4216"/>
                  </a:lnTo>
                  <a:lnTo>
                    <a:pt x="476" y="4192"/>
                  </a:lnTo>
                  <a:lnTo>
                    <a:pt x="470" y="4168"/>
                  </a:lnTo>
                  <a:lnTo>
                    <a:pt x="462" y="4146"/>
                  </a:lnTo>
                  <a:lnTo>
                    <a:pt x="452" y="4126"/>
                  </a:lnTo>
                  <a:lnTo>
                    <a:pt x="440" y="4106"/>
                  </a:lnTo>
                  <a:lnTo>
                    <a:pt x="426" y="4088"/>
                  </a:lnTo>
                  <a:lnTo>
                    <a:pt x="410" y="4070"/>
                  </a:lnTo>
                  <a:lnTo>
                    <a:pt x="392" y="4054"/>
                  </a:lnTo>
                  <a:lnTo>
                    <a:pt x="374" y="4040"/>
                  </a:lnTo>
                  <a:lnTo>
                    <a:pt x="354" y="4028"/>
                  </a:lnTo>
                  <a:lnTo>
                    <a:pt x="334" y="4018"/>
                  </a:lnTo>
                  <a:lnTo>
                    <a:pt x="312" y="4010"/>
                  </a:lnTo>
                  <a:lnTo>
                    <a:pt x="288" y="4004"/>
                  </a:lnTo>
                  <a:lnTo>
                    <a:pt x="264" y="4002"/>
                  </a:lnTo>
                  <a:lnTo>
                    <a:pt x="240" y="4000"/>
                  </a:lnTo>
                  <a:lnTo>
                    <a:pt x="220" y="4000"/>
                  </a:lnTo>
                  <a:lnTo>
                    <a:pt x="198" y="4004"/>
                  </a:lnTo>
                  <a:lnTo>
                    <a:pt x="180" y="4008"/>
                  </a:lnTo>
                  <a:lnTo>
                    <a:pt x="160" y="4014"/>
                  </a:lnTo>
                  <a:lnTo>
                    <a:pt x="160" y="466"/>
                  </a:lnTo>
                  <a:lnTo>
                    <a:pt x="180" y="472"/>
                  </a:lnTo>
                  <a:lnTo>
                    <a:pt x="198" y="476"/>
                  </a:lnTo>
                  <a:lnTo>
                    <a:pt x="220" y="480"/>
                  </a:lnTo>
                  <a:lnTo>
                    <a:pt x="240" y="480"/>
                  </a:lnTo>
                  <a:lnTo>
                    <a:pt x="264" y="478"/>
                  </a:lnTo>
                  <a:lnTo>
                    <a:pt x="288" y="476"/>
                  </a:lnTo>
                  <a:lnTo>
                    <a:pt x="312" y="470"/>
                  </a:lnTo>
                  <a:lnTo>
                    <a:pt x="334" y="462"/>
                  </a:lnTo>
                  <a:lnTo>
                    <a:pt x="354" y="452"/>
                  </a:lnTo>
                  <a:lnTo>
                    <a:pt x="374" y="440"/>
                  </a:lnTo>
                  <a:lnTo>
                    <a:pt x="392" y="426"/>
                  </a:lnTo>
                  <a:lnTo>
                    <a:pt x="410" y="410"/>
                  </a:lnTo>
                  <a:lnTo>
                    <a:pt x="426" y="392"/>
                  </a:lnTo>
                  <a:lnTo>
                    <a:pt x="440" y="374"/>
                  </a:lnTo>
                  <a:lnTo>
                    <a:pt x="452" y="354"/>
                  </a:lnTo>
                  <a:lnTo>
                    <a:pt x="462" y="334"/>
                  </a:lnTo>
                  <a:lnTo>
                    <a:pt x="470" y="312"/>
                  </a:lnTo>
                  <a:lnTo>
                    <a:pt x="476" y="288"/>
                  </a:lnTo>
                  <a:lnTo>
                    <a:pt x="478" y="264"/>
                  </a:lnTo>
                  <a:lnTo>
                    <a:pt x="480" y="240"/>
                  </a:lnTo>
                  <a:lnTo>
                    <a:pt x="480" y="220"/>
                  </a:lnTo>
                  <a:lnTo>
                    <a:pt x="476" y="198"/>
                  </a:lnTo>
                  <a:lnTo>
                    <a:pt x="472" y="180"/>
                  </a:lnTo>
                  <a:lnTo>
                    <a:pt x="466" y="160"/>
                  </a:lnTo>
                  <a:lnTo>
                    <a:pt x="5934" y="160"/>
                  </a:lnTo>
                  <a:lnTo>
                    <a:pt x="5928" y="180"/>
                  </a:lnTo>
                  <a:lnTo>
                    <a:pt x="5924" y="198"/>
                  </a:lnTo>
                  <a:lnTo>
                    <a:pt x="5920" y="220"/>
                  </a:lnTo>
                  <a:lnTo>
                    <a:pt x="5920" y="240"/>
                  </a:lnTo>
                  <a:lnTo>
                    <a:pt x="5922" y="264"/>
                  </a:lnTo>
                  <a:lnTo>
                    <a:pt x="5924" y="288"/>
                  </a:lnTo>
                  <a:lnTo>
                    <a:pt x="5930" y="312"/>
                  </a:lnTo>
                  <a:lnTo>
                    <a:pt x="5938" y="334"/>
                  </a:lnTo>
                  <a:lnTo>
                    <a:pt x="5948" y="354"/>
                  </a:lnTo>
                  <a:lnTo>
                    <a:pt x="5960" y="374"/>
                  </a:lnTo>
                  <a:lnTo>
                    <a:pt x="5974" y="392"/>
                  </a:lnTo>
                  <a:lnTo>
                    <a:pt x="5990" y="410"/>
                  </a:lnTo>
                  <a:lnTo>
                    <a:pt x="6008" y="426"/>
                  </a:lnTo>
                  <a:lnTo>
                    <a:pt x="6026" y="440"/>
                  </a:lnTo>
                  <a:lnTo>
                    <a:pt x="6046" y="452"/>
                  </a:lnTo>
                  <a:lnTo>
                    <a:pt x="6066" y="462"/>
                  </a:lnTo>
                  <a:lnTo>
                    <a:pt x="6088" y="470"/>
                  </a:lnTo>
                  <a:lnTo>
                    <a:pt x="6112" y="476"/>
                  </a:lnTo>
                  <a:lnTo>
                    <a:pt x="6136" y="478"/>
                  </a:lnTo>
                  <a:lnTo>
                    <a:pt x="6160" y="480"/>
                  </a:lnTo>
                  <a:lnTo>
                    <a:pt x="6180" y="480"/>
                  </a:lnTo>
                  <a:lnTo>
                    <a:pt x="6202" y="476"/>
                  </a:lnTo>
                  <a:lnTo>
                    <a:pt x="6220" y="472"/>
                  </a:lnTo>
                  <a:lnTo>
                    <a:pt x="6240" y="466"/>
                  </a:lnTo>
                  <a:lnTo>
                    <a:pt x="6240" y="4014"/>
                  </a:lnTo>
                  <a:lnTo>
                    <a:pt x="6220" y="4008"/>
                  </a:lnTo>
                  <a:lnTo>
                    <a:pt x="6202" y="4004"/>
                  </a:lnTo>
                  <a:lnTo>
                    <a:pt x="6180" y="4000"/>
                  </a:lnTo>
                  <a:lnTo>
                    <a:pt x="6160" y="4000"/>
                  </a:lnTo>
                  <a:close/>
                </a:path>
              </a:pathLst>
            </a:custGeom>
            <a:solidFill>
              <a:srgbClr val="0066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24593" name="Freeform 5"/>
            <p:cNvSpPr>
              <a:spLocks noChangeAspect="1" noEditPoints="1"/>
            </p:cNvSpPr>
            <p:nvPr/>
          </p:nvSpPr>
          <p:spPr bwMode="auto">
            <a:xfrm>
              <a:off x="304" y="304"/>
              <a:ext cx="5792" cy="3872"/>
            </a:xfrm>
            <a:custGeom>
              <a:avLst/>
              <a:gdLst>
                <a:gd name="T0" fmla="*/ 308 w 5792"/>
                <a:gd name="T1" fmla="*/ 3850 h 3872"/>
                <a:gd name="T2" fmla="*/ 320 w 5792"/>
                <a:gd name="T3" fmla="*/ 3776 h 3872"/>
                <a:gd name="T4" fmla="*/ 310 w 5792"/>
                <a:gd name="T5" fmla="*/ 3710 h 3872"/>
                <a:gd name="T6" fmla="*/ 268 w 5792"/>
                <a:gd name="T7" fmla="*/ 3634 h 3872"/>
                <a:gd name="T8" fmla="*/ 202 w 5792"/>
                <a:gd name="T9" fmla="*/ 3580 h 3872"/>
                <a:gd name="T10" fmla="*/ 118 w 5792"/>
                <a:gd name="T11" fmla="*/ 3554 h 3872"/>
                <a:gd name="T12" fmla="*/ 58 w 5792"/>
                <a:gd name="T13" fmla="*/ 3556 h 3872"/>
                <a:gd name="T14" fmla="*/ 0 w 5792"/>
                <a:gd name="T15" fmla="*/ 300 h 3872"/>
                <a:gd name="T16" fmla="*/ 58 w 5792"/>
                <a:gd name="T17" fmla="*/ 316 h 3872"/>
                <a:gd name="T18" fmla="*/ 118 w 5792"/>
                <a:gd name="T19" fmla="*/ 318 h 3872"/>
                <a:gd name="T20" fmla="*/ 202 w 5792"/>
                <a:gd name="T21" fmla="*/ 292 h 3872"/>
                <a:gd name="T22" fmla="*/ 268 w 5792"/>
                <a:gd name="T23" fmla="*/ 238 h 3872"/>
                <a:gd name="T24" fmla="*/ 310 w 5792"/>
                <a:gd name="T25" fmla="*/ 162 h 3872"/>
                <a:gd name="T26" fmla="*/ 320 w 5792"/>
                <a:gd name="T27" fmla="*/ 96 h 3872"/>
                <a:gd name="T28" fmla="*/ 308 w 5792"/>
                <a:gd name="T29" fmla="*/ 22 h 3872"/>
                <a:gd name="T30" fmla="*/ 5484 w 5792"/>
                <a:gd name="T31" fmla="*/ 22 h 3872"/>
                <a:gd name="T32" fmla="*/ 5472 w 5792"/>
                <a:gd name="T33" fmla="*/ 96 h 3872"/>
                <a:gd name="T34" fmla="*/ 5482 w 5792"/>
                <a:gd name="T35" fmla="*/ 162 h 3872"/>
                <a:gd name="T36" fmla="*/ 5524 w 5792"/>
                <a:gd name="T37" fmla="*/ 238 h 3872"/>
                <a:gd name="T38" fmla="*/ 5590 w 5792"/>
                <a:gd name="T39" fmla="*/ 292 h 3872"/>
                <a:gd name="T40" fmla="*/ 5674 w 5792"/>
                <a:gd name="T41" fmla="*/ 318 h 3872"/>
                <a:gd name="T42" fmla="*/ 5734 w 5792"/>
                <a:gd name="T43" fmla="*/ 316 h 3872"/>
                <a:gd name="T44" fmla="*/ 5792 w 5792"/>
                <a:gd name="T45" fmla="*/ 3572 h 3872"/>
                <a:gd name="T46" fmla="*/ 5734 w 5792"/>
                <a:gd name="T47" fmla="*/ 3556 h 3872"/>
                <a:gd name="T48" fmla="*/ 5674 w 5792"/>
                <a:gd name="T49" fmla="*/ 3554 h 3872"/>
                <a:gd name="T50" fmla="*/ 5590 w 5792"/>
                <a:gd name="T51" fmla="*/ 3580 h 3872"/>
                <a:gd name="T52" fmla="*/ 5524 w 5792"/>
                <a:gd name="T53" fmla="*/ 3634 h 3872"/>
                <a:gd name="T54" fmla="*/ 5482 w 5792"/>
                <a:gd name="T55" fmla="*/ 3710 h 3872"/>
                <a:gd name="T56" fmla="*/ 5472 w 5792"/>
                <a:gd name="T57" fmla="*/ 3776 h 3872"/>
                <a:gd name="T58" fmla="*/ 5484 w 5792"/>
                <a:gd name="T59" fmla="*/ 3850 h 3872"/>
                <a:gd name="T60" fmla="*/ 5448 w 5792"/>
                <a:gd name="T61" fmla="*/ 3840 h 3872"/>
                <a:gd name="T62" fmla="*/ 5440 w 5792"/>
                <a:gd name="T63" fmla="*/ 3776 h 3872"/>
                <a:gd name="T64" fmla="*/ 5460 w 5792"/>
                <a:gd name="T65" fmla="*/ 3676 h 3872"/>
                <a:gd name="T66" fmla="*/ 5516 w 5792"/>
                <a:gd name="T67" fmla="*/ 3596 h 3872"/>
                <a:gd name="T68" fmla="*/ 5596 w 5792"/>
                <a:gd name="T69" fmla="*/ 3540 h 3872"/>
                <a:gd name="T70" fmla="*/ 5696 w 5792"/>
                <a:gd name="T71" fmla="*/ 3520 h 3872"/>
                <a:gd name="T72" fmla="*/ 5760 w 5792"/>
                <a:gd name="T73" fmla="*/ 344 h 3872"/>
                <a:gd name="T74" fmla="*/ 5696 w 5792"/>
                <a:gd name="T75" fmla="*/ 352 h 3872"/>
                <a:gd name="T76" fmla="*/ 5596 w 5792"/>
                <a:gd name="T77" fmla="*/ 332 h 3872"/>
                <a:gd name="T78" fmla="*/ 5516 w 5792"/>
                <a:gd name="T79" fmla="*/ 276 h 3872"/>
                <a:gd name="T80" fmla="*/ 5460 w 5792"/>
                <a:gd name="T81" fmla="*/ 196 h 3872"/>
                <a:gd name="T82" fmla="*/ 5440 w 5792"/>
                <a:gd name="T83" fmla="*/ 96 h 3872"/>
                <a:gd name="T84" fmla="*/ 344 w 5792"/>
                <a:gd name="T85" fmla="*/ 32 h 3872"/>
                <a:gd name="T86" fmla="*/ 352 w 5792"/>
                <a:gd name="T87" fmla="*/ 96 h 3872"/>
                <a:gd name="T88" fmla="*/ 332 w 5792"/>
                <a:gd name="T89" fmla="*/ 196 h 3872"/>
                <a:gd name="T90" fmla="*/ 276 w 5792"/>
                <a:gd name="T91" fmla="*/ 276 h 3872"/>
                <a:gd name="T92" fmla="*/ 196 w 5792"/>
                <a:gd name="T93" fmla="*/ 332 h 3872"/>
                <a:gd name="T94" fmla="*/ 96 w 5792"/>
                <a:gd name="T95" fmla="*/ 352 h 3872"/>
                <a:gd name="T96" fmla="*/ 32 w 5792"/>
                <a:gd name="T97" fmla="*/ 3528 h 3872"/>
                <a:gd name="T98" fmla="*/ 96 w 5792"/>
                <a:gd name="T99" fmla="*/ 3520 h 3872"/>
                <a:gd name="T100" fmla="*/ 196 w 5792"/>
                <a:gd name="T101" fmla="*/ 3540 h 3872"/>
                <a:gd name="T102" fmla="*/ 276 w 5792"/>
                <a:gd name="T103" fmla="*/ 3596 h 3872"/>
                <a:gd name="T104" fmla="*/ 332 w 5792"/>
                <a:gd name="T105" fmla="*/ 3676 h 3872"/>
                <a:gd name="T106" fmla="*/ 352 w 5792"/>
                <a:gd name="T107" fmla="*/ 3776 h 3872"/>
                <a:gd name="T108" fmla="*/ 344 w 5792"/>
                <a:gd name="T109" fmla="*/ 3840 h 387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5792"/>
                <a:gd name="T166" fmla="*/ 0 h 3872"/>
                <a:gd name="T167" fmla="*/ 5792 w 5792"/>
                <a:gd name="T168" fmla="*/ 3872 h 3872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5792" h="3872">
                  <a:moveTo>
                    <a:pt x="5492" y="3872"/>
                  </a:moveTo>
                  <a:lnTo>
                    <a:pt x="300" y="3872"/>
                  </a:lnTo>
                  <a:lnTo>
                    <a:pt x="308" y="3850"/>
                  </a:lnTo>
                  <a:lnTo>
                    <a:pt x="312" y="3832"/>
                  </a:lnTo>
                  <a:lnTo>
                    <a:pt x="316" y="3814"/>
                  </a:lnTo>
                  <a:lnTo>
                    <a:pt x="320" y="3796"/>
                  </a:lnTo>
                  <a:lnTo>
                    <a:pt x="320" y="3776"/>
                  </a:lnTo>
                  <a:lnTo>
                    <a:pt x="318" y="3754"/>
                  </a:lnTo>
                  <a:lnTo>
                    <a:pt x="316" y="3730"/>
                  </a:lnTo>
                  <a:lnTo>
                    <a:pt x="310" y="3710"/>
                  </a:lnTo>
                  <a:lnTo>
                    <a:pt x="302" y="3688"/>
                  </a:lnTo>
                  <a:lnTo>
                    <a:pt x="292" y="3670"/>
                  </a:lnTo>
                  <a:lnTo>
                    <a:pt x="282" y="3650"/>
                  </a:lnTo>
                  <a:lnTo>
                    <a:pt x="268" y="3634"/>
                  </a:lnTo>
                  <a:lnTo>
                    <a:pt x="254" y="3618"/>
                  </a:lnTo>
                  <a:lnTo>
                    <a:pt x="238" y="3604"/>
                  </a:lnTo>
                  <a:lnTo>
                    <a:pt x="222" y="3590"/>
                  </a:lnTo>
                  <a:lnTo>
                    <a:pt x="202" y="3580"/>
                  </a:lnTo>
                  <a:lnTo>
                    <a:pt x="184" y="3570"/>
                  </a:lnTo>
                  <a:lnTo>
                    <a:pt x="162" y="3562"/>
                  </a:lnTo>
                  <a:lnTo>
                    <a:pt x="142" y="3556"/>
                  </a:lnTo>
                  <a:lnTo>
                    <a:pt x="118" y="3554"/>
                  </a:lnTo>
                  <a:lnTo>
                    <a:pt x="96" y="3552"/>
                  </a:lnTo>
                  <a:lnTo>
                    <a:pt x="76" y="3552"/>
                  </a:lnTo>
                  <a:lnTo>
                    <a:pt x="58" y="3556"/>
                  </a:lnTo>
                  <a:lnTo>
                    <a:pt x="40" y="3560"/>
                  </a:lnTo>
                  <a:lnTo>
                    <a:pt x="22" y="3564"/>
                  </a:lnTo>
                  <a:lnTo>
                    <a:pt x="0" y="3572"/>
                  </a:lnTo>
                  <a:lnTo>
                    <a:pt x="0" y="300"/>
                  </a:lnTo>
                  <a:lnTo>
                    <a:pt x="22" y="308"/>
                  </a:lnTo>
                  <a:lnTo>
                    <a:pt x="40" y="312"/>
                  </a:lnTo>
                  <a:lnTo>
                    <a:pt x="58" y="316"/>
                  </a:lnTo>
                  <a:lnTo>
                    <a:pt x="76" y="320"/>
                  </a:lnTo>
                  <a:lnTo>
                    <a:pt x="96" y="320"/>
                  </a:lnTo>
                  <a:lnTo>
                    <a:pt x="118" y="318"/>
                  </a:lnTo>
                  <a:lnTo>
                    <a:pt x="142" y="316"/>
                  </a:lnTo>
                  <a:lnTo>
                    <a:pt x="162" y="310"/>
                  </a:lnTo>
                  <a:lnTo>
                    <a:pt x="184" y="302"/>
                  </a:lnTo>
                  <a:lnTo>
                    <a:pt x="202" y="292"/>
                  </a:lnTo>
                  <a:lnTo>
                    <a:pt x="222" y="282"/>
                  </a:lnTo>
                  <a:lnTo>
                    <a:pt x="238" y="268"/>
                  </a:lnTo>
                  <a:lnTo>
                    <a:pt x="254" y="254"/>
                  </a:lnTo>
                  <a:lnTo>
                    <a:pt x="268" y="238"/>
                  </a:lnTo>
                  <a:lnTo>
                    <a:pt x="282" y="222"/>
                  </a:lnTo>
                  <a:lnTo>
                    <a:pt x="292" y="202"/>
                  </a:lnTo>
                  <a:lnTo>
                    <a:pt x="302" y="184"/>
                  </a:lnTo>
                  <a:lnTo>
                    <a:pt x="310" y="162"/>
                  </a:lnTo>
                  <a:lnTo>
                    <a:pt x="316" y="142"/>
                  </a:lnTo>
                  <a:lnTo>
                    <a:pt x="318" y="118"/>
                  </a:lnTo>
                  <a:lnTo>
                    <a:pt x="320" y="96"/>
                  </a:lnTo>
                  <a:lnTo>
                    <a:pt x="320" y="76"/>
                  </a:lnTo>
                  <a:lnTo>
                    <a:pt x="316" y="58"/>
                  </a:lnTo>
                  <a:lnTo>
                    <a:pt x="312" y="40"/>
                  </a:lnTo>
                  <a:lnTo>
                    <a:pt x="308" y="22"/>
                  </a:lnTo>
                  <a:lnTo>
                    <a:pt x="300" y="0"/>
                  </a:lnTo>
                  <a:lnTo>
                    <a:pt x="5492" y="0"/>
                  </a:lnTo>
                  <a:lnTo>
                    <a:pt x="5484" y="22"/>
                  </a:lnTo>
                  <a:lnTo>
                    <a:pt x="5480" y="40"/>
                  </a:lnTo>
                  <a:lnTo>
                    <a:pt x="5476" y="58"/>
                  </a:lnTo>
                  <a:lnTo>
                    <a:pt x="5472" y="76"/>
                  </a:lnTo>
                  <a:lnTo>
                    <a:pt x="5472" y="96"/>
                  </a:lnTo>
                  <a:lnTo>
                    <a:pt x="5474" y="118"/>
                  </a:lnTo>
                  <a:lnTo>
                    <a:pt x="5476" y="142"/>
                  </a:lnTo>
                  <a:lnTo>
                    <a:pt x="5482" y="162"/>
                  </a:lnTo>
                  <a:lnTo>
                    <a:pt x="5490" y="184"/>
                  </a:lnTo>
                  <a:lnTo>
                    <a:pt x="5500" y="202"/>
                  </a:lnTo>
                  <a:lnTo>
                    <a:pt x="5510" y="222"/>
                  </a:lnTo>
                  <a:lnTo>
                    <a:pt x="5524" y="238"/>
                  </a:lnTo>
                  <a:lnTo>
                    <a:pt x="5538" y="254"/>
                  </a:lnTo>
                  <a:lnTo>
                    <a:pt x="5554" y="268"/>
                  </a:lnTo>
                  <a:lnTo>
                    <a:pt x="5570" y="282"/>
                  </a:lnTo>
                  <a:lnTo>
                    <a:pt x="5590" y="292"/>
                  </a:lnTo>
                  <a:lnTo>
                    <a:pt x="5608" y="302"/>
                  </a:lnTo>
                  <a:lnTo>
                    <a:pt x="5630" y="310"/>
                  </a:lnTo>
                  <a:lnTo>
                    <a:pt x="5650" y="316"/>
                  </a:lnTo>
                  <a:lnTo>
                    <a:pt x="5674" y="318"/>
                  </a:lnTo>
                  <a:lnTo>
                    <a:pt x="5696" y="320"/>
                  </a:lnTo>
                  <a:lnTo>
                    <a:pt x="5716" y="320"/>
                  </a:lnTo>
                  <a:lnTo>
                    <a:pt x="5734" y="316"/>
                  </a:lnTo>
                  <a:lnTo>
                    <a:pt x="5752" y="312"/>
                  </a:lnTo>
                  <a:lnTo>
                    <a:pt x="5770" y="308"/>
                  </a:lnTo>
                  <a:lnTo>
                    <a:pt x="5792" y="300"/>
                  </a:lnTo>
                  <a:lnTo>
                    <a:pt x="5792" y="3572"/>
                  </a:lnTo>
                  <a:lnTo>
                    <a:pt x="5770" y="3564"/>
                  </a:lnTo>
                  <a:lnTo>
                    <a:pt x="5752" y="3560"/>
                  </a:lnTo>
                  <a:lnTo>
                    <a:pt x="5734" y="3556"/>
                  </a:lnTo>
                  <a:lnTo>
                    <a:pt x="5716" y="3552"/>
                  </a:lnTo>
                  <a:lnTo>
                    <a:pt x="5696" y="3552"/>
                  </a:lnTo>
                  <a:lnTo>
                    <a:pt x="5674" y="3554"/>
                  </a:lnTo>
                  <a:lnTo>
                    <a:pt x="5650" y="3556"/>
                  </a:lnTo>
                  <a:lnTo>
                    <a:pt x="5630" y="3562"/>
                  </a:lnTo>
                  <a:lnTo>
                    <a:pt x="5608" y="3570"/>
                  </a:lnTo>
                  <a:lnTo>
                    <a:pt x="5590" y="3580"/>
                  </a:lnTo>
                  <a:lnTo>
                    <a:pt x="5570" y="3590"/>
                  </a:lnTo>
                  <a:lnTo>
                    <a:pt x="5554" y="3604"/>
                  </a:lnTo>
                  <a:lnTo>
                    <a:pt x="5538" y="3618"/>
                  </a:lnTo>
                  <a:lnTo>
                    <a:pt x="5524" y="3634"/>
                  </a:lnTo>
                  <a:lnTo>
                    <a:pt x="5510" y="3650"/>
                  </a:lnTo>
                  <a:lnTo>
                    <a:pt x="5500" y="3670"/>
                  </a:lnTo>
                  <a:lnTo>
                    <a:pt x="5490" y="3688"/>
                  </a:lnTo>
                  <a:lnTo>
                    <a:pt x="5482" y="3710"/>
                  </a:lnTo>
                  <a:lnTo>
                    <a:pt x="5476" y="3730"/>
                  </a:lnTo>
                  <a:lnTo>
                    <a:pt x="5474" y="3754"/>
                  </a:lnTo>
                  <a:lnTo>
                    <a:pt x="5472" y="3776"/>
                  </a:lnTo>
                  <a:lnTo>
                    <a:pt x="5472" y="3796"/>
                  </a:lnTo>
                  <a:lnTo>
                    <a:pt x="5476" y="3814"/>
                  </a:lnTo>
                  <a:lnTo>
                    <a:pt x="5480" y="3832"/>
                  </a:lnTo>
                  <a:lnTo>
                    <a:pt x="5484" y="3850"/>
                  </a:lnTo>
                  <a:lnTo>
                    <a:pt x="5492" y="3872"/>
                  </a:lnTo>
                  <a:close/>
                  <a:moveTo>
                    <a:pt x="344" y="3840"/>
                  </a:moveTo>
                  <a:lnTo>
                    <a:pt x="5448" y="3840"/>
                  </a:lnTo>
                  <a:lnTo>
                    <a:pt x="5442" y="3808"/>
                  </a:lnTo>
                  <a:lnTo>
                    <a:pt x="5440" y="3776"/>
                  </a:lnTo>
                  <a:lnTo>
                    <a:pt x="5442" y="3750"/>
                  </a:lnTo>
                  <a:lnTo>
                    <a:pt x="5446" y="3724"/>
                  </a:lnTo>
                  <a:lnTo>
                    <a:pt x="5452" y="3700"/>
                  </a:lnTo>
                  <a:lnTo>
                    <a:pt x="5460" y="3676"/>
                  </a:lnTo>
                  <a:lnTo>
                    <a:pt x="5470" y="3654"/>
                  </a:lnTo>
                  <a:lnTo>
                    <a:pt x="5484" y="3632"/>
                  </a:lnTo>
                  <a:lnTo>
                    <a:pt x="5498" y="3614"/>
                  </a:lnTo>
                  <a:lnTo>
                    <a:pt x="5516" y="3596"/>
                  </a:lnTo>
                  <a:lnTo>
                    <a:pt x="5534" y="3578"/>
                  </a:lnTo>
                  <a:lnTo>
                    <a:pt x="5552" y="3564"/>
                  </a:lnTo>
                  <a:lnTo>
                    <a:pt x="5574" y="3550"/>
                  </a:lnTo>
                  <a:lnTo>
                    <a:pt x="5596" y="3540"/>
                  </a:lnTo>
                  <a:lnTo>
                    <a:pt x="5620" y="3532"/>
                  </a:lnTo>
                  <a:lnTo>
                    <a:pt x="5644" y="3526"/>
                  </a:lnTo>
                  <a:lnTo>
                    <a:pt x="5670" y="3522"/>
                  </a:lnTo>
                  <a:lnTo>
                    <a:pt x="5696" y="3520"/>
                  </a:lnTo>
                  <a:lnTo>
                    <a:pt x="5728" y="3522"/>
                  </a:lnTo>
                  <a:lnTo>
                    <a:pt x="5760" y="3528"/>
                  </a:lnTo>
                  <a:lnTo>
                    <a:pt x="5760" y="344"/>
                  </a:lnTo>
                  <a:lnTo>
                    <a:pt x="5728" y="350"/>
                  </a:lnTo>
                  <a:lnTo>
                    <a:pt x="5696" y="352"/>
                  </a:lnTo>
                  <a:lnTo>
                    <a:pt x="5670" y="350"/>
                  </a:lnTo>
                  <a:lnTo>
                    <a:pt x="5644" y="346"/>
                  </a:lnTo>
                  <a:lnTo>
                    <a:pt x="5620" y="340"/>
                  </a:lnTo>
                  <a:lnTo>
                    <a:pt x="5596" y="332"/>
                  </a:lnTo>
                  <a:lnTo>
                    <a:pt x="5574" y="322"/>
                  </a:lnTo>
                  <a:lnTo>
                    <a:pt x="5552" y="308"/>
                  </a:lnTo>
                  <a:lnTo>
                    <a:pt x="5534" y="294"/>
                  </a:lnTo>
                  <a:lnTo>
                    <a:pt x="5516" y="276"/>
                  </a:lnTo>
                  <a:lnTo>
                    <a:pt x="5498" y="258"/>
                  </a:lnTo>
                  <a:lnTo>
                    <a:pt x="5484" y="240"/>
                  </a:lnTo>
                  <a:lnTo>
                    <a:pt x="5470" y="218"/>
                  </a:lnTo>
                  <a:lnTo>
                    <a:pt x="5460" y="196"/>
                  </a:lnTo>
                  <a:lnTo>
                    <a:pt x="5452" y="172"/>
                  </a:lnTo>
                  <a:lnTo>
                    <a:pt x="5446" y="148"/>
                  </a:lnTo>
                  <a:lnTo>
                    <a:pt x="5442" y="122"/>
                  </a:lnTo>
                  <a:lnTo>
                    <a:pt x="5440" y="96"/>
                  </a:lnTo>
                  <a:lnTo>
                    <a:pt x="5442" y="64"/>
                  </a:lnTo>
                  <a:lnTo>
                    <a:pt x="5448" y="32"/>
                  </a:lnTo>
                  <a:lnTo>
                    <a:pt x="344" y="32"/>
                  </a:lnTo>
                  <a:lnTo>
                    <a:pt x="350" y="64"/>
                  </a:lnTo>
                  <a:lnTo>
                    <a:pt x="352" y="96"/>
                  </a:lnTo>
                  <a:lnTo>
                    <a:pt x="350" y="122"/>
                  </a:lnTo>
                  <a:lnTo>
                    <a:pt x="346" y="148"/>
                  </a:lnTo>
                  <a:lnTo>
                    <a:pt x="340" y="172"/>
                  </a:lnTo>
                  <a:lnTo>
                    <a:pt x="332" y="196"/>
                  </a:lnTo>
                  <a:lnTo>
                    <a:pt x="322" y="218"/>
                  </a:lnTo>
                  <a:lnTo>
                    <a:pt x="308" y="240"/>
                  </a:lnTo>
                  <a:lnTo>
                    <a:pt x="294" y="258"/>
                  </a:lnTo>
                  <a:lnTo>
                    <a:pt x="276" y="276"/>
                  </a:lnTo>
                  <a:lnTo>
                    <a:pt x="258" y="294"/>
                  </a:lnTo>
                  <a:lnTo>
                    <a:pt x="240" y="308"/>
                  </a:lnTo>
                  <a:lnTo>
                    <a:pt x="218" y="322"/>
                  </a:lnTo>
                  <a:lnTo>
                    <a:pt x="196" y="332"/>
                  </a:lnTo>
                  <a:lnTo>
                    <a:pt x="172" y="340"/>
                  </a:lnTo>
                  <a:lnTo>
                    <a:pt x="148" y="346"/>
                  </a:lnTo>
                  <a:lnTo>
                    <a:pt x="122" y="350"/>
                  </a:lnTo>
                  <a:lnTo>
                    <a:pt x="96" y="352"/>
                  </a:lnTo>
                  <a:lnTo>
                    <a:pt x="64" y="350"/>
                  </a:lnTo>
                  <a:lnTo>
                    <a:pt x="32" y="344"/>
                  </a:lnTo>
                  <a:lnTo>
                    <a:pt x="32" y="3528"/>
                  </a:lnTo>
                  <a:lnTo>
                    <a:pt x="64" y="3522"/>
                  </a:lnTo>
                  <a:lnTo>
                    <a:pt x="96" y="3520"/>
                  </a:lnTo>
                  <a:lnTo>
                    <a:pt x="122" y="3522"/>
                  </a:lnTo>
                  <a:lnTo>
                    <a:pt x="148" y="3526"/>
                  </a:lnTo>
                  <a:lnTo>
                    <a:pt x="172" y="3532"/>
                  </a:lnTo>
                  <a:lnTo>
                    <a:pt x="196" y="3540"/>
                  </a:lnTo>
                  <a:lnTo>
                    <a:pt x="218" y="3550"/>
                  </a:lnTo>
                  <a:lnTo>
                    <a:pt x="240" y="3564"/>
                  </a:lnTo>
                  <a:lnTo>
                    <a:pt x="258" y="3578"/>
                  </a:lnTo>
                  <a:lnTo>
                    <a:pt x="276" y="3596"/>
                  </a:lnTo>
                  <a:lnTo>
                    <a:pt x="294" y="3614"/>
                  </a:lnTo>
                  <a:lnTo>
                    <a:pt x="308" y="3632"/>
                  </a:lnTo>
                  <a:lnTo>
                    <a:pt x="322" y="3654"/>
                  </a:lnTo>
                  <a:lnTo>
                    <a:pt x="332" y="3676"/>
                  </a:lnTo>
                  <a:lnTo>
                    <a:pt x="340" y="3700"/>
                  </a:lnTo>
                  <a:lnTo>
                    <a:pt x="346" y="3724"/>
                  </a:lnTo>
                  <a:lnTo>
                    <a:pt x="350" y="3750"/>
                  </a:lnTo>
                  <a:lnTo>
                    <a:pt x="352" y="3776"/>
                  </a:lnTo>
                  <a:lnTo>
                    <a:pt x="350" y="3808"/>
                  </a:lnTo>
                  <a:lnTo>
                    <a:pt x="344" y="3840"/>
                  </a:lnTo>
                  <a:close/>
                </a:path>
              </a:pathLst>
            </a:custGeom>
            <a:solidFill>
              <a:srgbClr val="006699"/>
            </a:solidFill>
            <a:ln w="12700">
              <a:noFill/>
              <a:round/>
              <a:headEnd/>
              <a:tailEnd/>
            </a:ln>
          </p:spPr>
          <p:txBody>
            <a:bodyPr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sp>
        <p:nvSpPr>
          <p:cNvPr id="24579" name="Прямоугольник 4"/>
          <p:cNvSpPr>
            <a:spLocks noChangeArrowheads="1"/>
          </p:cNvSpPr>
          <p:nvPr/>
        </p:nvSpPr>
        <p:spPr bwMode="auto">
          <a:xfrm>
            <a:off x="990600" y="1981200"/>
            <a:ext cx="4343400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3600" dirty="0">
                <a:solidFill>
                  <a:prstClr val="black"/>
                </a:solidFill>
              </a:rPr>
              <a:t>	</a:t>
            </a:r>
            <a:endParaRPr lang="ru-RU" sz="3600" dirty="0" smtClean="0">
              <a:solidFill>
                <a:prstClr val="black"/>
              </a:solidFill>
            </a:endParaRPr>
          </a:p>
          <a:p>
            <a:r>
              <a:rPr lang="en-US" sz="3600" dirty="0" smtClean="0">
                <a:solidFill>
                  <a:prstClr val="black"/>
                </a:solidFill>
              </a:rPr>
              <a:t>  </a:t>
            </a:r>
            <a:endParaRPr lang="ru-RU" sz="3600" dirty="0" smtClean="0">
              <a:solidFill>
                <a:prstClr val="black"/>
              </a:solidFill>
            </a:endParaRPr>
          </a:p>
          <a:p>
            <a:r>
              <a:rPr lang="en-US" sz="3600" dirty="0" smtClean="0">
                <a:solidFill>
                  <a:prstClr val="black"/>
                </a:solidFill>
              </a:rPr>
              <a:t> </a:t>
            </a:r>
            <a:r>
              <a:rPr lang="en-US" dirty="0" smtClean="0">
                <a:solidFill>
                  <a:prstClr val="black"/>
                </a:solidFill>
                <a:hlinkClick r:id="rId3"/>
              </a:rPr>
              <a:t>https://yandex.ua/images/</a:t>
            </a:r>
            <a:r>
              <a:rPr lang="uk-UA" dirty="0" smtClean="0">
                <a:solidFill>
                  <a:prstClr val="black"/>
                </a:solidFill>
              </a:rPr>
              <a:t> 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1219200" y="609600"/>
            <a:ext cx="670234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uk-UA" sz="3600" b="1" dirty="0" smtClean="0">
                <a:solidFill>
                  <a:srgbClr val="008000"/>
                </a:solidFill>
                <a:cs typeface="Times New Roman" pitchFamily="18" charset="0"/>
              </a:rPr>
              <a:t>Список використаних джерел:</a:t>
            </a:r>
            <a:endParaRPr lang="ru-RU" sz="3600" dirty="0">
              <a:solidFill>
                <a:srgbClr val="008000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838200" y="1219200"/>
            <a:ext cx="7620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uk-UA" sz="2400" b="1" dirty="0" smtClean="0">
                <a:solidFill>
                  <a:prstClr val="black"/>
                </a:solidFill>
                <a:cs typeface="Times New Roman" pitchFamily="18" charset="0"/>
              </a:rPr>
              <a:t>Інтернет – ресурси:</a:t>
            </a:r>
            <a:endParaRPr lang="uk-UA" sz="2400" b="1" dirty="0">
              <a:solidFill>
                <a:prstClr val="black"/>
              </a:solidFill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066800" y="2133600"/>
            <a:ext cx="3810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solidFill>
                  <a:prstClr val="black"/>
                </a:solidFill>
              </a:rPr>
              <a:t>https://sites.google.com/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066800" y="2743200"/>
            <a:ext cx="30935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prstClr val="black"/>
                </a:solidFill>
              </a:rPr>
              <a:t>http://www.slideshare.net/ssuse</a:t>
            </a:r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2622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"/>
          <p:cNvGrpSpPr>
            <a:grpSpLocks noChangeAspect="1"/>
          </p:cNvGrpSpPr>
          <p:nvPr/>
        </p:nvGrpSpPr>
        <p:grpSpPr bwMode="auto">
          <a:xfrm>
            <a:off x="123825" y="93663"/>
            <a:ext cx="8893175" cy="6670675"/>
            <a:chOff x="0" y="0"/>
            <a:chExt cx="6400" cy="4480"/>
          </a:xfrm>
        </p:grpSpPr>
        <p:sp>
          <p:nvSpPr>
            <p:cNvPr id="24592" name="Freeform 4"/>
            <p:cNvSpPr>
              <a:spLocks noChangeAspect="1" noEditPoints="1"/>
            </p:cNvSpPr>
            <p:nvPr/>
          </p:nvSpPr>
          <p:spPr bwMode="auto">
            <a:xfrm>
              <a:off x="0" y="0"/>
              <a:ext cx="6400" cy="4480"/>
            </a:xfrm>
            <a:custGeom>
              <a:avLst/>
              <a:gdLst>
                <a:gd name="T0" fmla="*/ 0 w 6400"/>
                <a:gd name="T1" fmla="*/ 4480 h 4480"/>
                <a:gd name="T2" fmla="*/ 6400 w 6400"/>
                <a:gd name="T3" fmla="*/ 0 h 4480"/>
                <a:gd name="T4" fmla="*/ 6160 w 6400"/>
                <a:gd name="T5" fmla="*/ 4000 h 4480"/>
                <a:gd name="T6" fmla="*/ 6136 w 6400"/>
                <a:gd name="T7" fmla="*/ 4002 h 4480"/>
                <a:gd name="T8" fmla="*/ 6088 w 6400"/>
                <a:gd name="T9" fmla="*/ 4010 h 4480"/>
                <a:gd name="T10" fmla="*/ 6046 w 6400"/>
                <a:gd name="T11" fmla="*/ 4028 h 4480"/>
                <a:gd name="T12" fmla="*/ 6008 w 6400"/>
                <a:gd name="T13" fmla="*/ 4054 h 4480"/>
                <a:gd name="T14" fmla="*/ 5974 w 6400"/>
                <a:gd name="T15" fmla="*/ 4088 h 4480"/>
                <a:gd name="T16" fmla="*/ 5948 w 6400"/>
                <a:gd name="T17" fmla="*/ 4126 h 4480"/>
                <a:gd name="T18" fmla="*/ 5930 w 6400"/>
                <a:gd name="T19" fmla="*/ 4168 h 4480"/>
                <a:gd name="T20" fmla="*/ 5922 w 6400"/>
                <a:gd name="T21" fmla="*/ 4216 h 4480"/>
                <a:gd name="T22" fmla="*/ 5920 w 6400"/>
                <a:gd name="T23" fmla="*/ 4240 h 4480"/>
                <a:gd name="T24" fmla="*/ 5924 w 6400"/>
                <a:gd name="T25" fmla="*/ 4282 h 4480"/>
                <a:gd name="T26" fmla="*/ 5934 w 6400"/>
                <a:gd name="T27" fmla="*/ 4320 h 4480"/>
                <a:gd name="T28" fmla="*/ 466 w 6400"/>
                <a:gd name="T29" fmla="*/ 4320 h 4480"/>
                <a:gd name="T30" fmla="*/ 476 w 6400"/>
                <a:gd name="T31" fmla="*/ 4282 h 4480"/>
                <a:gd name="T32" fmla="*/ 480 w 6400"/>
                <a:gd name="T33" fmla="*/ 4240 h 4480"/>
                <a:gd name="T34" fmla="*/ 478 w 6400"/>
                <a:gd name="T35" fmla="*/ 4216 h 4480"/>
                <a:gd name="T36" fmla="*/ 470 w 6400"/>
                <a:gd name="T37" fmla="*/ 4168 h 4480"/>
                <a:gd name="T38" fmla="*/ 452 w 6400"/>
                <a:gd name="T39" fmla="*/ 4126 h 4480"/>
                <a:gd name="T40" fmla="*/ 426 w 6400"/>
                <a:gd name="T41" fmla="*/ 4088 h 4480"/>
                <a:gd name="T42" fmla="*/ 392 w 6400"/>
                <a:gd name="T43" fmla="*/ 4054 h 4480"/>
                <a:gd name="T44" fmla="*/ 354 w 6400"/>
                <a:gd name="T45" fmla="*/ 4028 h 4480"/>
                <a:gd name="T46" fmla="*/ 312 w 6400"/>
                <a:gd name="T47" fmla="*/ 4010 h 4480"/>
                <a:gd name="T48" fmla="*/ 264 w 6400"/>
                <a:gd name="T49" fmla="*/ 4002 h 4480"/>
                <a:gd name="T50" fmla="*/ 240 w 6400"/>
                <a:gd name="T51" fmla="*/ 4000 h 4480"/>
                <a:gd name="T52" fmla="*/ 198 w 6400"/>
                <a:gd name="T53" fmla="*/ 4004 h 4480"/>
                <a:gd name="T54" fmla="*/ 160 w 6400"/>
                <a:gd name="T55" fmla="*/ 4014 h 4480"/>
                <a:gd name="T56" fmla="*/ 160 w 6400"/>
                <a:gd name="T57" fmla="*/ 466 h 4480"/>
                <a:gd name="T58" fmla="*/ 198 w 6400"/>
                <a:gd name="T59" fmla="*/ 476 h 4480"/>
                <a:gd name="T60" fmla="*/ 240 w 6400"/>
                <a:gd name="T61" fmla="*/ 480 h 4480"/>
                <a:gd name="T62" fmla="*/ 264 w 6400"/>
                <a:gd name="T63" fmla="*/ 478 h 4480"/>
                <a:gd name="T64" fmla="*/ 312 w 6400"/>
                <a:gd name="T65" fmla="*/ 470 h 4480"/>
                <a:gd name="T66" fmla="*/ 354 w 6400"/>
                <a:gd name="T67" fmla="*/ 452 h 4480"/>
                <a:gd name="T68" fmla="*/ 392 w 6400"/>
                <a:gd name="T69" fmla="*/ 426 h 4480"/>
                <a:gd name="T70" fmla="*/ 426 w 6400"/>
                <a:gd name="T71" fmla="*/ 392 h 4480"/>
                <a:gd name="T72" fmla="*/ 452 w 6400"/>
                <a:gd name="T73" fmla="*/ 354 h 4480"/>
                <a:gd name="T74" fmla="*/ 470 w 6400"/>
                <a:gd name="T75" fmla="*/ 312 h 4480"/>
                <a:gd name="T76" fmla="*/ 478 w 6400"/>
                <a:gd name="T77" fmla="*/ 264 h 4480"/>
                <a:gd name="T78" fmla="*/ 480 w 6400"/>
                <a:gd name="T79" fmla="*/ 240 h 4480"/>
                <a:gd name="T80" fmla="*/ 476 w 6400"/>
                <a:gd name="T81" fmla="*/ 198 h 4480"/>
                <a:gd name="T82" fmla="*/ 466 w 6400"/>
                <a:gd name="T83" fmla="*/ 160 h 4480"/>
                <a:gd name="T84" fmla="*/ 5934 w 6400"/>
                <a:gd name="T85" fmla="*/ 160 h 4480"/>
                <a:gd name="T86" fmla="*/ 5924 w 6400"/>
                <a:gd name="T87" fmla="*/ 198 h 4480"/>
                <a:gd name="T88" fmla="*/ 5920 w 6400"/>
                <a:gd name="T89" fmla="*/ 240 h 4480"/>
                <a:gd name="T90" fmla="*/ 5922 w 6400"/>
                <a:gd name="T91" fmla="*/ 264 h 4480"/>
                <a:gd name="T92" fmla="*/ 5930 w 6400"/>
                <a:gd name="T93" fmla="*/ 312 h 4480"/>
                <a:gd name="T94" fmla="*/ 5948 w 6400"/>
                <a:gd name="T95" fmla="*/ 354 h 4480"/>
                <a:gd name="T96" fmla="*/ 5974 w 6400"/>
                <a:gd name="T97" fmla="*/ 392 h 4480"/>
                <a:gd name="T98" fmla="*/ 6008 w 6400"/>
                <a:gd name="T99" fmla="*/ 426 h 4480"/>
                <a:gd name="T100" fmla="*/ 6046 w 6400"/>
                <a:gd name="T101" fmla="*/ 452 h 4480"/>
                <a:gd name="T102" fmla="*/ 6088 w 6400"/>
                <a:gd name="T103" fmla="*/ 470 h 4480"/>
                <a:gd name="T104" fmla="*/ 6136 w 6400"/>
                <a:gd name="T105" fmla="*/ 478 h 4480"/>
                <a:gd name="T106" fmla="*/ 6160 w 6400"/>
                <a:gd name="T107" fmla="*/ 480 h 4480"/>
                <a:gd name="T108" fmla="*/ 6202 w 6400"/>
                <a:gd name="T109" fmla="*/ 476 h 4480"/>
                <a:gd name="T110" fmla="*/ 6240 w 6400"/>
                <a:gd name="T111" fmla="*/ 466 h 4480"/>
                <a:gd name="T112" fmla="*/ 6240 w 6400"/>
                <a:gd name="T113" fmla="*/ 4014 h 4480"/>
                <a:gd name="T114" fmla="*/ 6202 w 6400"/>
                <a:gd name="T115" fmla="*/ 4004 h 4480"/>
                <a:gd name="T116" fmla="*/ 6160 w 6400"/>
                <a:gd name="T117" fmla="*/ 4000 h 4480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6400"/>
                <a:gd name="T178" fmla="*/ 0 h 4480"/>
                <a:gd name="T179" fmla="*/ 6400 w 6400"/>
                <a:gd name="T180" fmla="*/ 4480 h 4480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6400" h="4480">
                  <a:moveTo>
                    <a:pt x="0" y="0"/>
                  </a:moveTo>
                  <a:lnTo>
                    <a:pt x="0" y="4480"/>
                  </a:lnTo>
                  <a:lnTo>
                    <a:pt x="6400" y="4480"/>
                  </a:lnTo>
                  <a:lnTo>
                    <a:pt x="6400" y="0"/>
                  </a:lnTo>
                  <a:lnTo>
                    <a:pt x="0" y="0"/>
                  </a:lnTo>
                  <a:close/>
                  <a:moveTo>
                    <a:pt x="6160" y="4000"/>
                  </a:moveTo>
                  <a:lnTo>
                    <a:pt x="6160" y="4000"/>
                  </a:lnTo>
                  <a:lnTo>
                    <a:pt x="6136" y="4002"/>
                  </a:lnTo>
                  <a:lnTo>
                    <a:pt x="6112" y="4004"/>
                  </a:lnTo>
                  <a:lnTo>
                    <a:pt x="6088" y="4010"/>
                  </a:lnTo>
                  <a:lnTo>
                    <a:pt x="6066" y="4018"/>
                  </a:lnTo>
                  <a:lnTo>
                    <a:pt x="6046" y="4028"/>
                  </a:lnTo>
                  <a:lnTo>
                    <a:pt x="6026" y="4040"/>
                  </a:lnTo>
                  <a:lnTo>
                    <a:pt x="6008" y="4054"/>
                  </a:lnTo>
                  <a:lnTo>
                    <a:pt x="5990" y="4070"/>
                  </a:lnTo>
                  <a:lnTo>
                    <a:pt x="5974" y="4088"/>
                  </a:lnTo>
                  <a:lnTo>
                    <a:pt x="5960" y="4106"/>
                  </a:lnTo>
                  <a:lnTo>
                    <a:pt x="5948" y="4126"/>
                  </a:lnTo>
                  <a:lnTo>
                    <a:pt x="5938" y="4146"/>
                  </a:lnTo>
                  <a:lnTo>
                    <a:pt x="5930" y="4168"/>
                  </a:lnTo>
                  <a:lnTo>
                    <a:pt x="5924" y="4192"/>
                  </a:lnTo>
                  <a:lnTo>
                    <a:pt x="5922" y="4216"/>
                  </a:lnTo>
                  <a:lnTo>
                    <a:pt x="5920" y="4240"/>
                  </a:lnTo>
                  <a:lnTo>
                    <a:pt x="5920" y="4260"/>
                  </a:lnTo>
                  <a:lnTo>
                    <a:pt x="5924" y="4282"/>
                  </a:lnTo>
                  <a:lnTo>
                    <a:pt x="5928" y="4300"/>
                  </a:lnTo>
                  <a:lnTo>
                    <a:pt x="5934" y="4320"/>
                  </a:lnTo>
                  <a:lnTo>
                    <a:pt x="466" y="4320"/>
                  </a:lnTo>
                  <a:lnTo>
                    <a:pt x="472" y="4300"/>
                  </a:lnTo>
                  <a:lnTo>
                    <a:pt x="476" y="4282"/>
                  </a:lnTo>
                  <a:lnTo>
                    <a:pt x="480" y="4260"/>
                  </a:lnTo>
                  <a:lnTo>
                    <a:pt x="480" y="4240"/>
                  </a:lnTo>
                  <a:lnTo>
                    <a:pt x="478" y="4216"/>
                  </a:lnTo>
                  <a:lnTo>
                    <a:pt x="476" y="4192"/>
                  </a:lnTo>
                  <a:lnTo>
                    <a:pt x="470" y="4168"/>
                  </a:lnTo>
                  <a:lnTo>
                    <a:pt x="462" y="4146"/>
                  </a:lnTo>
                  <a:lnTo>
                    <a:pt x="452" y="4126"/>
                  </a:lnTo>
                  <a:lnTo>
                    <a:pt x="440" y="4106"/>
                  </a:lnTo>
                  <a:lnTo>
                    <a:pt x="426" y="4088"/>
                  </a:lnTo>
                  <a:lnTo>
                    <a:pt x="410" y="4070"/>
                  </a:lnTo>
                  <a:lnTo>
                    <a:pt x="392" y="4054"/>
                  </a:lnTo>
                  <a:lnTo>
                    <a:pt x="374" y="4040"/>
                  </a:lnTo>
                  <a:lnTo>
                    <a:pt x="354" y="4028"/>
                  </a:lnTo>
                  <a:lnTo>
                    <a:pt x="334" y="4018"/>
                  </a:lnTo>
                  <a:lnTo>
                    <a:pt x="312" y="4010"/>
                  </a:lnTo>
                  <a:lnTo>
                    <a:pt x="288" y="4004"/>
                  </a:lnTo>
                  <a:lnTo>
                    <a:pt x="264" y="4002"/>
                  </a:lnTo>
                  <a:lnTo>
                    <a:pt x="240" y="4000"/>
                  </a:lnTo>
                  <a:lnTo>
                    <a:pt x="220" y="4000"/>
                  </a:lnTo>
                  <a:lnTo>
                    <a:pt x="198" y="4004"/>
                  </a:lnTo>
                  <a:lnTo>
                    <a:pt x="180" y="4008"/>
                  </a:lnTo>
                  <a:lnTo>
                    <a:pt x="160" y="4014"/>
                  </a:lnTo>
                  <a:lnTo>
                    <a:pt x="160" y="466"/>
                  </a:lnTo>
                  <a:lnTo>
                    <a:pt x="180" y="472"/>
                  </a:lnTo>
                  <a:lnTo>
                    <a:pt x="198" y="476"/>
                  </a:lnTo>
                  <a:lnTo>
                    <a:pt x="220" y="480"/>
                  </a:lnTo>
                  <a:lnTo>
                    <a:pt x="240" y="480"/>
                  </a:lnTo>
                  <a:lnTo>
                    <a:pt x="264" y="478"/>
                  </a:lnTo>
                  <a:lnTo>
                    <a:pt x="288" y="476"/>
                  </a:lnTo>
                  <a:lnTo>
                    <a:pt x="312" y="470"/>
                  </a:lnTo>
                  <a:lnTo>
                    <a:pt x="334" y="462"/>
                  </a:lnTo>
                  <a:lnTo>
                    <a:pt x="354" y="452"/>
                  </a:lnTo>
                  <a:lnTo>
                    <a:pt x="374" y="440"/>
                  </a:lnTo>
                  <a:lnTo>
                    <a:pt x="392" y="426"/>
                  </a:lnTo>
                  <a:lnTo>
                    <a:pt x="410" y="410"/>
                  </a:lnTo>
                  <a:lnTo>
                    <a:pt x="426" y="392"/>
                  </a:lnTo>
                  <a:lnTo>
                    <a:pt x="440" y="374"/>
                  </a:lnTo>
                  <a:lnTo>
                    <a:pt x="452" y="354"/>
                  </a:lnTo>
                  <a:lnTo>
                    <a:pt x="462" y="334"/>
                  </a:lnTo>
                  <a:lnTo>
                    <a:pt x="470" y="312"/>
                  </a:lnTo>
                  <a:lnTo>
                    <a:pt x="476" y="288"/>
                  </a:lnTo>
                  <a:lnTo>
                    <a:pt x="478" y="264"/>
                  </a:lnTo>
                  <a:lnTo>
                    <a:pt x="480" y="240"/>
                  </a:lnTo>
                  <a:lnTo>
                    <a:pt x="480" y="220"/>
                  </a:lnTo>
                  <a:lnTo>
                    <a:pt x="476" y="198"/>
                  </a:lnTo>
                  <a:lnTo>
                    <a:pt x="472" y="180"/>
                  </a:lnTo>
                  <a:lnTo>
                    <a:pt x="466" y="160"/>
                  </a:lnTo>
                  <a:lnTo>
                    <a:pt x="5934" y="160"/>
                  </a:lnTo>
                  <a:lnTo>
                    <a:pt x="5928" y="180"/>
                  </a:lnTo>
                  <a:lnTo>
                    <a:pt x="5924" y="198"/>
                  </a:lnTo>
                  <a:lnTo>
                    <a:pt x="5920" y="220"/>
                  </a:lnTo>
                  <a:lnTo>
                    <a:pt x="5920" y="240"/>
                  </a:lnTo>
                  <a:lnTo>
                    <a:pt x="5922" y="264"/>
                  </a:lnTo>
                  <a:lnTo>
                    <a:pt x="5924" y="288"/>
                  </a:lnTo>
                  <a:lnTo>
                    <a:pt x="5930" y="312"/>
                  </a:lnTo>
                  <a:lnTo>
                    <a:pt x="5938" y="334"/>
                  </a:lnTo>
                  <a:lnTo>
                    <a:pt x="5948" y="354"/>
                  </a:lnTo>
                  <a:lnTo>
                    <a:pt x="5960" y="374"/>
                  </a:lnTo>
                  <a:lnTo>
                    <a:pt x="5974" y="392"/>
                  </a:lnTo>
                  <a:lnTo>
                    <a:pt x="5990" y="410"/>
                  </a:lnTo>
                  <a:lnTo>
                    <a:pt x="6008" y="426"/>
                  </a:lnTo>
                  <a:lnTo>
                    <a:pt x="6026" y="440"/>
                  </a:lnTo>
                  <a:lnTo>
                    <a:pt x="6046" y="452"/>
                  </a:lnTo>
                  <a:lnTo>
                    <a:pt x="6066" y="462"/>
                  </a:lnTo>
                  <a:lnTo>
                    <a:pt x="6088" y="470"/>
                  </a:lnTo>
                  <a:lnTo>
                    <a:pt x="6112" y="476"/>
                  </a:lnTo>
                  <a:lnTo>
                    <a:pt x="6136" y="478"/>
                  </a:lnTo>
                  <a:lnTo>
                    <a:pt x="6160" y="480"/>
                  </a:lnTo>
                  <a:lnTo>
                    <a:pt x="6180" y="480"/>
                  </a:lnTo>
                  <a:lnTo>
                    <a:pt x="6202" y="476"/>
                  </a:lnTo>
                  <a:lnTo>
                    <a:pt x="6220" y="472"/>
                  </a:lnTo>
                  <a:lnTo>
                    <a:pt x="6240" y="466"/>
                  </a:lnTo>
                  <a:lnTo>
                    <a:pt x="6240" y="4014"/>
                  </a:lnTo>
                  <a:lnTo>
                    <a:pt x="6220" y="4008"/>
                  </a:lnTo>
                  <a:lnTo>
                    <a:pt x="6202" y="4004"/>
                  </a:lnTo>
                  <a:lnTo>
                    <a:pt x="6180" y="4000"/>
                  </a:lnTo>
                  <a:lnTo>
                    <a:pt x="6160" y="4000"/>
                  </a:lnTo>
                  <a:close/>
                </a:path>
              </a:pathLst>
            </a:custGeom>
            <a:solidFill>
              <a:srgbClr val="0066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593" name="Freeform 5"/>
            <p:cNvSpPr>
              <a:spLocks noChangeAspect="1" noEditPoints="1"/>
            </p:cNvSpPr>
            <p:nvPr/>
          </p:nvSpPr>
          <p:spPr bwMode="auto">
            <a:xfrm>
              <a:off x="304" y="304"/>
              <a:ext cx="5792" cy="3872"/>
            </a:xfrm>
            <a:custGeom>
              <a:avLst/>
              <a:gdLst>
                <a:gd name="T0" fmla="*/ 308 w 5792"/>
                <a:gd name="T1" fmla="*/ 3850 h 3872"/>
                <a:gd name="T2" fmla="*/ 320 w 5792"/>
                <a:gd name="T3" fmla="*/ 3776 h 3872"/>
                <a:gd name="T4" fmla="*/ 310 w 5792"/>
                <a:gd name="T5" fmla="*/ 3710 h 3872"/>
                <a:gd name="T6" fmla="*/ 268 w 5792"/>
                <a:gd name="T7" fmla="*/ 3634 h 3872"/>
                <a:gd name="T8" fmla="*/ 202 w 5792"/>
                <a:gd name="T9" fmla="*/ 3580 h 3872"/>
                <a:gd name="T10" fmla="*/ 118 w 5792"/>
                <a:gd name="T11" fmla="*/ 3554 h 3872"/>
                <a:gd name="T12" fmla="*/ 58 w 5792"/>
                <a:gd name="T13" fmla="*/ 3556 h 3872"/>
                <a:gd name="T14" fmla="*/ 0 w 5792"/>
                <a:gd name="T15" fmla="*/ 300 h 3872"/>
                <a:gd name="T16" fmla="*/ 58 w 5792"/>
                <a:gd name="T17" fmla="*/ 316 h 3872"/>
                <a:gd name="T18" fmla="*/ 118 w 5792"/>
                <a:gd name="T19" fmla="*/ 318 h 3872"/>
                <a:gd name="T20" fmla="*/ 202 w 5792"/>
                <a:gd name="T21" fmla="*/ 292 h 3872"/>
                <a:gd name="T22" fmla="*/ 268 w 5792"/>
                <a:gd name="T23" fmla="*/ 238 h 3872"/>
                <a:gd name="T24" fmla="*/ 310 w 5792"/>
                <a:gd name="T25" fmla="*/ 162 h 3872"/>
                <a:gd name="T26" fmla="*/ 320 w 5792"/>
                <a:gd name="T27" fmla="*/ 96 h 3872"/>
                <a:gd name="T28" fmla="*/ 308 w 5792"/>
                <a:gd name="T29" fmla="*/ 22 h 3872"/>
                <a:gd name="T30" fmla="*/ 5484 w 5792"/>
                <a:gd name="T31" fmla="*/ 22 h 3872"/>
                <a:gd name="T32" fmla="*/ 5472 w 5792"/>
                <a:gd name="T33" fmla="*/ 96 h 3872"/>
                <a:gd name="T34" fmla="*/ 5482 w 5792"/>
                <a:gd name="T35" fmla="*/ 162 h 3872"/>
                <a:gd name="T36" fmla="*/ 5524 w 5792"/>
                <a:gd name="T37" fmla="*/ 238 h 3872"/>
                <a:gd name="T38" fmla="*/ 5590 w 5792"/>
                <a:gd name="T39" fmla="*/ 292 h 3872"/>
                <a:gd name="T40" fmla="*/ 5674 w 5792"/>
                <a:gd name="T41" fmla="*/ 318 h 3872"/>
                <a:gd name="T42" fmla="*/ 5734 w 5792"/>
                <a:gd name="T43" fmla="*/ 316 h 3872"/>
                <a:gd name="T44" fmla="*/ 5792 w 5792"/>
                <a:gd name="T45" fmla="*/ 3572 h 3872"/>
                <a:gd name="T46" fmla="*/ 5734 w 5792"/>
                <a:gd name="T47" fmla="*/ 3556 h 3872"/>
                <a:gd name="T48" fmla="*/ 5674 w 5792"/>
                <a:gd name="T49" fmla="*/ 3554 h 3872"/>
                <a:gd name="T50" fmla="*/ 5590 w 5792"/>
                <a:gd name="T51" fmla="*/ 3580 h 3872"/>
                <a:gd name="T52" fmla="*/ 5524 w 5792"/>
                <a:gd name="T53" fmla="*/ 3634 h 3872"/>
                <a:gd name="T54" fmla="*/ 5482 w 5792"/>
                <a:gd name="T55" fmla="*/ 3710 h 3872"/>
                <a:gd name="T56" fmla="*/ 5472 w 5792"/>
                <a:gd name="T57" fmla="*/ 3776 h 3872"/>
                <a:gd name="T58" fmla="*/ 5484 w 5792"/>
                <a:gd name="T59" fmla="*/ 3850 h 3872"/>
                <a:gd name="T60" fmla="*/ 5448 w 5792"/>
                <a:gd name="T61" fmla="*/ 3840 h 3872"/>
                <a:gd name="T62" fmla="*/ 5440 w 5792"/>
                <a:gd name="T63" fmla="*/ 3776 h 3872"/>
                <a:gd name="T64" fmla="*/ 5460 w 5792"/>
                <a:gd name="T65" fmla="*/ 3676 h 3872"/>
                <a:gd name="T66" fmla="*/ 5516 w 5792"/>
                <a:gd name="T67" fmla="*/ 3596 h 3872"/>
                <a:gd name="T68" fmla="*/ 5596 w 5792"/>
                <a:gd name="T69" fmla="*/ 3540 h 3872"/>
                <a:gd name="T70" fmla="*/ 5696 w 5792"/>
                <a:gd name="T71" fmla="*/ 3520 h 3872"/>
                <a:gd name="T72" fmla="*/ 5760 w 5792"/>
                <a:gd name="T73" fmla="*/ 344 h 3872"/>
                <a:gd name="T74" fmla="*/ 5696 w 5792"/>
                <a:gd name="T75" fmla="*/ 352 h 3872"/>
                <a:gd name="T76" fmla="*/ 5596 w 5792"/>
                <a:gd name="T77" fmla="*/ 332 h 3872"/>
                <a:gd name="T78" fmla="*/ 5516 w 5792"/>
                <a:gd name="T79" fmla="*/ 276 h 3872"/>
                <a:gd name="T80" fmla="*/ 5460 w 5792"/>
                <a:gd name="T81" fmla="*/ 196 h 3872"/>
                <a:gd name="T82" fmla="*/ 5440 w 5792"/>
                <a:gd name="T83" fmla="*/ 96 h 3872"/>
                <a:gd name="T84" fmla="*/ 344 w 5792"/>
                <a:gd name="T85" fmla="*/ 32 h 3872"/>
                <a:gd name="T86" fmla="*/ 352 w 5792"/>
                <a:gd name="T87" fmla="*/ 96 h 3872"/>
                <a:gd name="T88" fmla="*/ 332 w 5792"/>
                <a:gd name="T89" fmla="*/ 196 h 3872"/>
                <a:gd name="T90" fmla="*/ 276 w 5792"/>
                <a:gd name="T91" fmla="*/ 276 h 3872"/>
                <a:gd name="T92" fmla="*/ 196 w 5792"/>
                <a:gd name="T93" fmla="*/ 332 h 3872"/>
                <a:gd name="T94" fmla="*/ 96 w 5792"/>
                <a:gd name="T95" fmla="*/ 352 h 3872"/>
                <a:gd name="T96" fmla="*/ 32 w 5792"/>
                <a:gd name="T97" fmla="*/ 3528 h 3872"/>
                <a:gd name="T98" fmla="*/ 96 w 5792"/>
                <a:gd name="T99" fmla="*/ 3520 h 3872"/>
                <a:gd name="T100" fmla="*/ 196 w 5792"/>
                <a:gd name="T101" fmla="*/ 3540 h 3872"/>
                <a:gd name="T102" fmla="*/ 276 w 5792"/>
                <a:gd name="T103" fmla="*/ 3596 h 3872"/>
                <a:gd name="T104" fmla="*/ 332 w 5792"/>
                <a:gd name="T105" fmla="*/ 3676 h 3872"/>
                <a:gd name="T106" fmla="*/ 352 w 5792"/>
                <a:gd name="T107" fmla="*/ 3776 h 3872"/>
                <a:gd name="T108" fmla="*/ 344 w 5792"/>
                <a:gd name="T109" fmla="*/ 3840 h 387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5792"/>
                <a:gd name="T166" fmla="*/ 0 h 3872"/>
                <a:gd name="T167" fmla="*/ 5792 w 5792"/>
                <a:gd name="T168" fmla="*/ 3872 h 3872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5792" h="3872">
                  <a:moveTo>
                    <a:pt x="5492" y="3872"/>
                  </a:moveTo>
                  <a:lnTo>
                    <a:pt x="300" y="3872"/>
                  </a:lnTo>
                  <a:lnTo>
                    <a:pt x="308" y="3850"/>
                  </a:lnTo>
                  <a:lnTo>
                    <a:pt x="312" y="3832"/>
                  </a:lnTo>
                  <a:lnTo>
                    <a:pt x="316" y="3814"/>
                  </a:lnTo>
                  <a:lnTo>
                    <a:pt x="320" y="3796"/>
                  </a:lnTo>
                  <a:lnTo>
                    <a:pt x="320" y="3776"/>
                  </a:lnTo>
                  <a:lnTo>
                    <a:pt x="318" y="3754"/>
                  </a:lnTo>
                  <a:lnTo>
                    <a:pt x="316" y="3730"/>
                  </a:lnTo>
                  <a:lnTo>
                    <a:pt x="310" y="3710"/>
                  </a:lnTo>
                  <a:lnTo>
                    <a:pt x="302" y="3688"/>
                  </a:lnTo>
                  <a:lnTo>
                    <a:pt x="292" y="3670"/>
                  </a:lnTo>
                  <a:lnTo>
                    <a:pt x="282" y="3650"/>
                  </a:lnTo>
                  <a:lnTo>
                    <a:pt x="268" y="3634"/>
                  </a:lnTo>
                  <a:lnTo>
                    <a:pt x="254" y="3618"/>
                  </a:lnTo>
                  <a:lnTo>
                    <a:pt x="238" y="3604"/>
                  </a:lnTo>
                  <a:lnTo>
                    <a:pt x="222" y="3590"/>
                  </a:lnTo>
                  <a:lnTo>
                    <a:pt x="202" y="3580"/>
                  </a:lnTo>
                  <a:lnTo>
                    <a:pt x="184" y="3570"/>
                  </a:lnTo>
                  <a:lnTo>
                    <a:pt x="162" y="3562"/>
                  </a:lnTo>
                  <a:lnTo>
                    <a:pt x="142" y="3556"/>
                  </a:lnTo>
                  <a:lnTo>
                    <a:pt x="118" y="3554"/>
                  </a:lnTo>
                  <a:lnTo>
                    <a:pt x="96" y="3552"/>
                  </a:lnTo>
                  <a:lnTo>
                    <a:pt x="76" y="3552"/>
                  </a:lnTo>
                  <a:lnTo>
                    <a:pt x="58" y="3556"/>
                  </a:lnTo>
                  <a:lnTo>
                    <a:pt x="40" y="3560"/>
                  </a:lnTo>
                  <a:lnTo>
                    <a:pt x="22" y="3564"/>
                  </a:lnTo>
                  <a:lnTo>
                    <a:pt x="0" y="3572"/>
                  </a:lnTo>
                  <a:lnTo>
                    <a:pt x="0" y="300"/>
                  </a:lnTo>
                  <a:lnTo>
                    <a:pt x="22" y="308"/>
                  </a:lnTo>
                  <a:lnTo>
                    <a:pt x="40" y="312"/>
                  </a:lnTo>
                  <a:lnTo>
                    <a:pt x="58" y="316"/>
                  </a:lnTo>
                  <a:lnTo>
                    <a:pt x="76" y="320"/>
                  </a:lnTo>
                  <a:lnTo>
                    <a:pt x="96" y="320"/>
                  </a:lnTo>
                  <a:lnTo>
                    <a:pt x="118" y="318"/>
                  </a:lnTo>
                  <a:lnTo>
                    <a:pt x="142" y="316"/>
                  </a:lnTo>
                  <a:lnTo>
                    <a:pt x="162" y="310"/>
                  </a:lnTo>
                  <a:lnTo>
                    <a:pt x="184" y="302"/>
                  </a:lnTo>
                  <a:lnTo>
                    <a:pt x="202" y="292"/>
                  </a:lnTo>
                  <a:lnTo>
                    <a:pt x="222" y="282"/>
                  </a:lnTo>
                  <a:lnTo>
                    <a:pt x="238" y="268"/>
                  </a:lnTo>
                  <a:lnTo>
                    <a:pt x="254" y="254"/>
                  </a:lnTo>
                  <a:lnTo>
                    <a:pt x="268" y="238"/>
                  </a:lnTo>
                  <a:lnTo>
                    <a:pt x="282" y="222"/>
                  </a:lnTo>
                  <a:lnTo>
                    <a:pt x="292" y="202"/>
                  </a:lnTo>
                  <a:lnTo>
                    <a:pt x="302" y="184"/>
                  </a:lnTo>
                  <a:lnTo>
                    <a:pt x="310" y="162"/>
                  </a:lnTo>
                  <a:lnTo>
                    <a:pt x="316" y="142"/>
                  </a:lnTo>
                  <a:lnTo>
                    <a:pt x="318" y="118"/>
                  </a:lnTo>
                  <a:lnTo>
                    <a:pt x="320" y="96"/>
                  </a:lnTo>
                  <a:lnTo>
                    <a:pt x="320" y="76"/>
                  </a:lnTo>
                  <a:lnTo>
                    <a:pt x="316" y="58"/>
                  </a:lnTo>
                  <a:lnTo>
                    <a:pt x="312" y="40"/>
                  </a:lnTo>
                  <a:lnTo>
                    <a:pt x="308" y="22"/>
                  </a:lnTo>
                  <a:lnTo>
                    <a:pt x="300" y="0"/>
                  </a:lnTo>
                  <a:lnTo>
                    <a:pt x="5492" y="0"/>
                  </a:lnTo>
                  <a:lnTo>
                    <a:pt x="5484" y="22"/>
                  </a:lnTo>
                  <a:lnTo>
                    <a:pt x="5480" y="40"/>
                  </a:lnTo>
                  <a:lnTo>
                    <a:pt x="5476" y="58"/>
                  </a:lnTo>
                  <a:lnTo>
                    <a:pt x="5472" y="76"/>
                  </a:lnTo>
                  <a:lnTo>
                    <a:pt x="5472" y="96"/>
                  </a:lnTo>
                  <a:lnTo>
                    <a:pt x="5474" y="118"/>
                  </a:lnTo>
                  <a:lnTo>
                    <a:pt x="5476" y="142"/>
                  </a:lnTo>
                  <a:lnTo>
                    <a:pt x="5482" y="162"/>
                  </a:lnTo>
                  <a:lnTo>
                    <a:pt x="5490" y="184"/>
                  </a:lnTo>
                  <a:lnTo>
                    <a:pt x="5500" y="202"/>
                  </a:lnTo>
                  <a:lnTo>
                    <a:pt x="5510" y="222"/>
                  </a:lnTo>
                  <a:lnTo>
                    <a:pt x="5524" y="238"/>
                  </a:lnTo>
                  <a:lnTo>
                    <a:pt x="5538" y="254"/>
                  </a:lnTo>
                  <a:lnTo>
                    <a:pt x="5554" y="268"/>
                  </a:lnTo>
                  <a:lnTo>
                    <a:pt x="5570" y="282"/>
                  </a:lnTo>
                  <a:lnTo>
                    <a:pt x="5590" y="292"/>
                  </a:lnTo>
                  <a:lnTo>
                    <a:pt x="5608" y="302"/>
                  </a:lnTo>
                  <a:lnTo>
                    <a:pt x="5630" y="310"/>
                  </a:lnTo>
                  <a:lnTo>
                    <a:pt x="5650" y="316"/>
                  </a:lnTo>
                  <a:lnTo>
                    <a:pt x="5674" y="318"/>
                  </a:lnTo>
                  <a:lnTo>
                    <a:pt x="5696" y="320"/>
                  </a:lnTo>
                  <a:lnTo>
                    <a:pt x="5716" y="320"/>
                  </a:lnTo>
                  <a:lnTo>
                    <a:pt x="5734" y="316"/>
                  </a:lnTo>
                  <a:lnTo>
                    <a:pt x="5752" y="312"/>
                  </a:lnTo>
                  <a:lnTo>
                    <a:pt x="5770" y="308"/>
                  </a:lnTo>
                  <a:lnTo>
                    <a:pt x="5792" y="300"/>
                  </a:lnTo>
                  <a:lnTo>
                    <a:pt x="5792" y="3572"/>
                  </a:lnTo>
                  <a:lnTo>
                    <a:pt x="5770" y="3564"/>
                  </a:lnTo>
                  <a:lnTo>
                    <a:pt x="5752" y="3560"/>
                  </a:lnTo>
                  <a:lnTo>
                    <a:pt x="5734" y="3556"/>
                  </a:lnTo>
                  <a:lnTo>
                    <a:pt x="5716" y="3552"/>
                  </a:lnTo>
                  <a:lnTo>
                    <a:pt x="5696" y="3552"/>
                  </a:lnTo>
                  <a:lnTo>
                    <a:pt x="5674" y="3554"/>
                  </a:lnTo>
                  <a:lnTo>
                    <a:pt x="5650" y="3556"/>
                  </a:lnTo>
                  <a:lnTo>
                    <a:pt x="5630" y="3562"/>
                  </a:lnTo>
                  <a:lnTo>
                    <a:pt x="5608" y="3570"/>
                  </a:lnTo>
                  <a:lnTo>
                    <a:pt x="5590" y="3580"/>
                  </a:lnTo>
                  <a:lnTo>
                    <a:pt x="5570" y="3590"/>
                  </a:lnTo>
                  <a:lnTo>
                    <a:pt x="5554" y="3604"/>
                  </a:lnTo>
                  <a:lnTo>
                    <a:pt x="5538" y="3618"/>
                  </a:lnTo>
                  <a:lnTo>
                    <a:pt x="5524" y="3634"/>
                  </a:lnTo>
                  <a:lnTo>
                    <a:pt x="5510" y="3650"/>
                  </a:lnTo>
                  <a:lnTo>
                    <a:pt x="5500" y="3670"/>
                  </a:lnTo>
                  <a:lnTo>
                    <a:pt x="5490" y="3688"/>
                  </a:lnTo>
                  <a:lnTo>
                    <a:pt x="5482" y="3710"/>
                  </a:lnTo>
                  <a:lnTo>
                    <a:pt x="5476" y="3730"/>
                  </a:lnTo>
                  <a:lnTo>
                    <a:pt x="5474" y="3754"/>
                  </a:lnTo>
                  <a:lnTo>
                    <a:pt x="5472" y="3776"/>
                  </a:lnTo>
                  <a:lnTo>
                    <a:pt x="5472" y="3796"/>
                  </a:lnTo>
                  <a:lnTo>
                    <a:pt x="5476" y="3814"/>
                  </a:lnTo>
                  <a:lnTo>
                    <a:pt x="5480" y="3832"/>
                  </a:lnTo>
                  <a:lnTo>
                    <a:pt x="5484" y="3850"/>
                  </a:lnTo>
                  <a:lnTo>
                    <a:pt x="5492" y="3872"/>
                  </a:lnTo>
                  <a:close/>
                  <a:moveTo>
                    <a:pt x="344" y="3840"/>
                  </a:moveTo>
                  <a:lnTo>
                    <a:pt x="5448" y="3840"/>
                  </a:lnTo>
                  <a:lnTo>
                    <a:pt x="5442" y="3808"/>
                  </a:lnTo>
                  <a:lnTo>
                    <a:pt x="5440" y="3776"/>
                  </a:lnTo>
                  <a:lnTo>
                    <a:pt x="5442" y="3750"/>
                  </a:lnTo>
                  <a:lnTo>
                    <a:pt x="5446" y="3724"/>
                  </a:lnTo>
                  <a:lnTo>
                    <a:pt x="5452" y="3700"/>
                  </a:lnTo>
                  <a:lnTo>
                    <a:pt x="5460" y="3676"/>
                  </a:lnTo>
                  <a:lnTo>
                    <a:pt x="5470" y="3654"/>
                  </a:lnTo>
                  <a:lnTo>
                    <a:pt x="5484" y="3632"/>
                  </a:lnTo>
                  <a:lnTo>
                    <a:pt x="5498" y="3614"/>
                  </a:lnTo>
                  <a:lnTo>
                    <a:pt x="5516" y="3596"/>
                  </a:lnTo>
                  <a:lnTo>
                    <a:pt x="5534" y="3578"/>
                  </a:lnTo>
                  <a:lnTo>
                    <a:pt x="5552" y="3564"/>
                  </a:lnTo>
                  <a:lnTo>
                    <a:pt x="5574" y="3550"/>
                  </a:lnTo>
                  <a:lnTo>
                    <a:pt x="5596" y="3540"/>
                  </a:lnTo>
                  <a:lnTo>
                    <a:pt x="5620" y="3532"/>
                  </a:lnTo>
                  <a:lnTo>
                    <a:pt x="5644" y="3526"/>
                  </a:lnTo>
                  <a:lnTo>
                    <a:pt x="5670" y="3522"/>
                  </a:lnTo>
                  <a:lnTo>
                    <a:pt x="5696" y="3520"/>
                  </a:lnTo>
                  <a:lnTo>
                    <a:pt x="5728" y="3522"/>
                  </a:lnTo>
                  <a:lnTo>
                    <a:pt x="5760" y="3528"/>
                  </a:lnTo>
                  <a:lnTo>
                    <a:pt x="5760" y="344"/>
                  </a:lnTo>
                  <a:lnTo>
                    <a:pt x="5728" y="350"/>
                  </a:lnTo>
                  <a:lnTo>
                    <a:pt x="5696" y="352"/>
                  </a:lnTo>
                  <a:lnTo>
                    <a:pt x="5670" y="350"/>
                  </a:lnTo>
                  <a:lnTo>
                    <a:pt x="5644" y="346"/>
                  </a:lnTo>
                  <a:lnTo>
                    <a:pt x="5620" y="340"/>
                  </a:lnTo>
                  <a:lnTo>
                    <a:pt x="5596" y="332"/>
                  </a:lnTo>
                  <a:lnTo>
                    <a:pt x="5574" y="322"/>
                  </a:lnTo>
                  <a:lnTo>
                    <a:pt x="5552" y="308"/>
                  </a:lnTo>
                  <a:lnTo>
                    <a:pt x="5534" y="294"/>
                  </a:lnTo>
                  <a:lnTo>
                    <a:pt x="5516" y="276"/>
                  </a:lnTo>
                  <a:lnTo>
                    <a:pt x="5498" y="258"/>
                  </a:lnTo>
                  <a:lnTo>
                    <a:pt x="5484" y="240"/>
                  </a:lnTo>
                  <a:lnTo>
                    <a:pt x="5470" y="218"/>
                  </a:lnTo>
                  <a:lnTo>
                    <a:pt x="5460" y="196"/>
                  </a:lnTo>
                  <a:lnTo>
                    <a:pt x="5452" y="172"/>
                  </a:lnTo>
                  <a:lnTo>
                    <a:pt x="5446" y="148"/>
                  </a:lnTo>
                  <a:lnTo>
                    <a:pt x="5442" y="122"/>
                  </a:lnTo>
                  <a:lnTo>
                    <a:pt x="5440" y="96"/>
                  </a:lnTo>
                  <a:lnTo>
                    <a:pt x="5442" y="64"/>
                  </a:lnTo>
                  <a:lnTo>
                    <a:pt x="5448" y="32"/>
                  </a:lnTo>
                  <a:lnTo>
                    <a:pt x="344" y="32"/>
                  </a:lnTo>
                  <a:lnTo>
                    <a:pt x="350" y="64"/>
                  </a:lnTo>
                  <a:lnTo>
                    <a:pt x="352" y="96"/>
                  </a:lnTo>
                  <a:lnTo>
                    <a:pt x="350" y="122"/>
                  </a:lnTo>
                  <a:lnTo>
                    <a:pt x="346" y="148"/>
                  </a:lnTo>
                  <a:lnTo>
                    <a:pt x="340" y="172"/>
                  </a:lnTo>
                  <a:lnTo>
                    <a:pt x="332" y="196"/>
                  </a:lnTo>
                  <a:lnTo>
                    <a:pt x="322" y="218"/>
                  </a:lnTo>
                  <a:lnTo>
                    <a:pt x="308" y="240"/>
                  </a:lnTo>
                  <a:lnTo>
                    <a:pt x="294" y="258"/>
                  </a:lnTo>
                  <a:lnTo>
                    <a:pt x="276" y="276"/>
                  </a:lnTo>
                  <a:lnTo>
                    <a:pt x="258" y="294"/>
                  </a:lnTo>
                  <a:lnTo>
                    <a:pt x="240" y="308"/>
                  </a:lnTo>
                  <a:lnTo>
                    <a:pt x="218" y="322"/>
                  </a:lnTo>
                  <a:lnTo>
                    <a:pt x="196" y="332"/>
                  </a:lnTo>
                  <a:lnTo>
                    <a:pt x="172" y="340"/>
                  </a:lnTo>
                  <a:lnTo>
                    <a:pt x="148" y="346"/>
                  </a:lnTo>
                  <a:lnTo>
                    <a:pt x="122" y="350"/>
                  </a:lnTo>
                  <a:lnTo>
                    <a:pt x="96" y="352"/>
                  </a:lnTo>
                  <a:lnTo>
                    <a:pt x="64" y="350"/>
                  </a:lnTo>
                  <a:lnTo>
                    <a:pt x="32" y="344"/>
                  </a:lnTo>
                  <a:lnTo>
                    <a:pt x="32" y="3528"/>
                  </a:lnTo>
                  <a:lnTo>
                    <a:pt x="64" y="3522"/>
                  </a:lnTo>
                  <a:lnTo>
                    <a:pt x="96" y="3520"/>
                  </a:lnTo>
                  <a:lnTo>
                    <a:pt x="122" y="3522"/>
                  </a:lnTo>
                  <a:lnTo>
                    <a:pt x="148" y="3526"/>
                  </a:lnTo>
                  <a:lnTo>
                    <a:pt x="172" y="3532"/>
                  </a:lnTo>
                  <a:lnTo>
                    <a:pt x="196" y="3540"/>
                  </a:lnTo>
                  <a:lnTo>
                    <a:pt x="218" y="3550"/>
                  </a:lnTo>
                  <a:lnTo>
                    <a:pt x="240" y="3564"/>
                  </a:lnTo>
                  <a:lnTo>
                    <a:pt x="258" y="3578"/>
                  </a:lnTo>
                  <a:lnTo>
                    <a:pt x="276" y="3596"/>
                  </a:lnTo>
                  <a:lnTo>
                    <a:pt x="294" y="3614"/>
                  </a:lnTo>
                  <a:lnTo>
                    <a:pt x="308" y="3632"/>
                  </a:lnTo>
                  <a:lnTo>
                    <a:pt x="322" y="3654"/>
                  </a:lnTo>
                  <a:lnTo>
                    <a:pt x="332" y="3676"/>
                  </a:lnTo>
                  <a:lnTo>
                    <a:pt x="340" y="3700"/>
                  </a:lnTo>
                  <a:lnTo>
                    <a:pt x="346" y="3724"/>
                  </a:lnTo>
                  <a:lnTo>
                    <a:pt x="350" y="3750"/>
                  </a:lnTo>
                  <a:lnTo>
                    <a:pt x="352" y="3776"/>
                  </a:lnTo>
                  <a:lnTo>
                    <a:pt x="350" y="3808"/>
                  </a:lnTo>
                  <a:lnTo>
                    <a:pt x="344" y="3840"/>
                  </a:lnTo>
                  <a:close/>
                </a:path>
              </a:pathLst>
            </a:custGeom>
            <a:solidFill>
              <a:srgbClr val="006699"/>
            </a:solidFill>
            <a:ln w="12700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4579" name="Прямоугольник 4"/>
          <p:cNvSpPr>
            <a:spLocks noChangeArrowheads="1"/>
          </p:cNvSpPr>
          <p:nvPr/>
        </p:nvSpPr>
        <p:spPr bwMode="auto">
          <a:xfrm>
            <a:off x="838200" y="838200"/>
            <a:ext cx="7239000" cy="58785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uk-UA" sz="3600" b="1" dirty="0" smtClean="0">
                <a:solidFill>
                  <a:srgbClr val="008000"/>
                </a:solidFill>
                <a:cs typeface="Times New Roman" pitchFamily="18" charset="0"/>
              </a:rPr>
              <a:t>   Завдання уроку:</a:t>
            </a:r>
          </a:p>
          <a:p>
            <a:endParaRPr lang="uk-UA" sz="3600" b="1" dirty="0" smtClean="0">
              <a:solidFill>
                <a:srgbClr val="008000"/>
              </a:solidFill>
              <a:latin typeface="+mj-lt"/>
            </a:endParaRPr>
          </a:p>
          <a:p>
            <a:pPr algn="just">
              <a:buFontTx/>
              <a:buChar char="-"/>
            </a:pPr>
            <a:r>
              <a:rPr lang="en-US" sz="2400" b="1" i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  </a:t>
            </a:r>
            <a:r>
              <a:rPr lang="ru-RU" sz="2400" b="1" i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с</a:t>
            </a:r>
            <a:r>
              <a:rPr lang="uk-UA" sz="2400" b="1" i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формувати поняття механічний рух, відносність руху, точка відліку, система відліку, матеріальна точка, шлях, переміщення;</a:t>
            </a:r>
          </a:p>
          <a:p>
            <a:pPr algn="just"/>
            <a:endParaRPr lang="uk-UA" sz="2400" b="1" i="1" dirty="0" smtClean="0">
              <a:solidFill>
                <a:schemeClr val="tx2">
                  <a:lumMod val="75000"/>
                </a:schemeClr>
              </a:solidFill>
              <a:cs typeface="Times New Roman" pitchFamily="18" charset="0"/>
            </a:endParaRPr>
          </a:p>
          <a:p>
            <a:pPr algn="just">
              <a:buFontTx/>
              <a:buChar char="-"/>
            </a:pPr>
            <a:r>
              <a:rPr lang="uk-UA" sz="2400" b="1" i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  уміти розрізняти види механічного руху за формою траєкторії;</a:t>
            </a:r>
          </a:p>
          <a:p>
            <a:pPr algn="just">
              <a:buFontTx/>
              <a:buChar char="-"/>
            </a:pPr>
            <a:endParaRPr lang="uk-UA" sz="2400" b="1" i="1" dirty="0" smtClean="0">
              <a:solidFill>
                <a:schemeClr val="tx2">
                  <a:lumMod val="75000"/>
                </a:schemeClr>
              </a:solidFill>
              <a:cs typeface="Times New Roman" pitchFamily="18" charset="0"/>
            </a:endParaRPr>
          </a:p>
          <a:p>
            <a:pPr algn="just">
              <a:buFontTx/>
              <a:buChar char="-"/>
            </a:pPr>
            <a:r>
              <a:rPr lang="uk-UA" sz="2400" b="1" i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  формувати вміння розв'язувати задачі;</a:t>
            </a:r>
          </a:p>
          <a:p>
            <a:pPr algn="just">
              <a:buFontTx/>
              <a:buChar char="-"/>
            </a:pPr>
            <a:endParaRPr lang="uk-UA" sz="2400" b="1" i="1" dirty="0" smtClean="0">
              <a:solidFill>
                <a:schemeClr val="tx2">
                  <a:lumMod val="75000"/>
                </a:schemeClr>
              </a:solidFill>
              <a:cs typeface="Times New Roman" pitchFamily="18" charset="0"/>
            </a:endParaRPr>
          </a:p>
          <a:p>
            <a:pPr algn="just">
              <a:buFontTx/>
              <a:buChar char="-"/>
            </a:pPr>
            <a:r>
              <a:rPr lang="uk-UA" sz="2400" b="1" i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  розвивати логічне мисленн</a:t>
            </a:r>
            <a:r>
              <a:rPr lang="uk-UA" sz="2400" b="1" i="1" dirty="0" smtClean="0">
                <a:solidFill>
                  <a:schemeClr val="tx2">
                    <a:lumMod val="75000"/>
                  </a:schemeClr>
                </a:solidFill>
                <a:latin typeface="+mn-lt"/>
              </a:rPr>
              <a:t>я.</a:t>
            </a:r>
          </a:p>
          <a:p>
            <a:pPr>
              <a:buFontTx/>
              <a:buChar char="-"/>
            </a:pPr>
            <a:endParaRPr lang="uk-UA" sz="2400" dirty="0" smtClean="0"/>
          </a:p>
          <a:p>
            <a:endParaRPr lang="ru-RU" sz="4000" dirty="0"/>
          </a:p>
        </p:txBody>
      </p:sp>
      <p:pic>
        <p:nvPicPr>
          <p:cNvPr id="24581" name="Picture 2" descr="D:\База данных\HMUDIK\Школа\Анимации\15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81800" y="4572000"/>
            <a:ext cx="1209675" cy="124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Прямоугольник 26"/>
          <p:cNvSpPr/>
          <p:nvPr/>
        </p:nvSpPr>
        <p:spPr>
          <a:xfrm>
            <a:off x="0" y="3643313"/>
            <a:ext cx="9144000" cy="714375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8435" name="Содержимое 2"/>
          <p:cNvSpPr>
            <a:spLocks noGrp="1"/>
          </p:cNvSpPr>
          <p:nvPr>
            <p:ph idx="1"/>
          </p:nvPr>
        </p:nvSpPr>
        <p:spPr>
          <a:xfrm>
            <a:off x="1219200" y="4343400"/>
            <a:ext cx="4648200" cy="1752600"/>
          </a:xfrm>
        </p:spPr>
        <p:txBody>
          <a:bodyPr/>
          <a:lstStyle/>
          <a:p>
            <a:r>
              <a:rPr lang="ru-RU" b="1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Які</a:t>
            </a:r>
            <a:r>
              <a:rPr lang="ru-RU" b="1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тіла</a:t>
            </a:r>
            <a:r>
              <a:rPr lang="ru-RU" b="1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рухаються</a:t>
            </a:r>
            <a:r>
              <a:rPr lang="ru-RU" b="1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r>
              <a:rPr lang="ru-RU" b="1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Які</a:t>
            </a:r>
            <a:r>
              <a:rPr lang="ru-RU" b="1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тіла</a:t>
            </a:r>
            <a:r>
              <a:rPr lang="ru-RU" b="1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нерухомі</a:t>
            </a:r>
            <a:r>
              <a:rPr lang="ru-RU" b="1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? </a:t>
            </a:r>
          </a:p>
          <a:p>
            <a:r>
              <a:rPr lang="ru-RU" b="1" dirty="0" err="1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Відносно</a:t>
            </a:r>
            <a:r>
              <a:rPr lang="ru-RU" b="1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яких</a:t>
            </a:r>
            <a:r>
              <a:rPr lang="ru-RU" b="1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тіл</a:t>
            </a:r>
            <a:r>
              <a:rPr lang="ru-RU" sz="3600" b="1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 algn="ctr"/>
            <a:endParaRPr lang="ru-RU" b="1" dirty="0" smtClean="0">
              <a:solidFill>
                <a:srgbClr val="008000"/>
              </a:solidFill>
            </a:endParaRPr>
          </a:p>
          <a:p>
            <a:pPr algn="ctr"/>
            <a:endParaRPr lang="ru-RU" b="1" dirty="0" smtClean="0">
              <a:solidFill>
                <a:srgbClr val="008000"/>
              </a:solidFill>
            </a:endParaRPr>
          </a:p>
          <a:p>
            <a:pPr algn="ctr">
              <a:buFont typeface="Arial" charset="0"/>
              <a:buNone/>
            </a:pPr>
            <a:endParaRPr lang="ru-RU" b="1" dirty="0" smtClean="0">
              <a:solidFill>
                <a:srgbClr val="008000"/>
              </a:solidFill>
            </a:endParaRPr>
          </a:p>
        </p:txBody>
      </p:sp>
      <p:grpSp>
        <p:nvGrpSpPr>
          <p:cNvPr id="3" name="Группа 27"/>
          <p:cNvGrpSpPr>
            <a:grpSpLocks/>
          </p:cNvGrpSpPr>
          <p:nvPr/>
        </p:nvGrpSpPr>
        <p:grpSpPr bwMode="auto">
          <a:xfrm>
            <a:off x="1082297" y="1300163"/>
            <a:ext cx="4214812" cy="2357437"/>
            <a:chOff x="428596" y="1214422"/>
            <a:chExt cx="4214842" cy="2357454"/>
          </a:xfrm>
        </p:grpSpPr>
        <p:sp>
          <p:nvSpPr>
            <p:cNvPr id="4" name="Прямоугольник 3"/>
            <p:cNvSpPr/>
            <p:nvPr/>
          </p:nvSpPr>
          <p:spPr>
            <a:xfrm>
              <a:off x="428596" y="1500174"/>
              <a:ext cx="4214842" cy="1571636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5" name="Прямоугольник 4"/>
            <p:cNvSpPr/>
            <p:nvPr/>
          </p:nvSpPr>
          <p:spPr>
            <a:xfrm>
              <a:off x="428596" y="1214422"/>
              <a:ext cx="4214842" cy="285752"/>
            </a:xfrm>
            <a:prstGeom prst="rect">
              <a:avLst/>
            </a:prstGeom>
            <a:gradFill>
              <a:gsLst>
                <a:gs pos="0">
                  <a:srgbClr val="DDEBCF"/>
                </a:gs>
                <a:gs pos="50000">
                  <a:srgbClr val="9CB86E"/>
                </a:gs>
                <a:gs pos="100000">
                  <a:srgbClr val="156B13"/>
                </a:gs>
              </a:gsLst>
              <a:lin ang="5400000" scaled="0"/>
            </a:gradFill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1928794" y="1643050"/>
              <a:ext cx="1143008" cy="100013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52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pic>
          <p:nvPicPr>
            <p:cNvPr id="18470" name="Picture 2" descr="C:\Program Files\Microsoft Office\MEDIA\CAGCAT10\j0216724.wmf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143108" y="1714488"/>
              <a:ext cx="681850" cy="8572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" name="Прямоугольник 6"/>
            <p:cNvSpPr/>
            <p:nvPr/>
          </p:nvSpPr>
          <p:spPr>
            <a:xfrm>
              <a:off x="1928794" y="1643050"/>
              <a:ext cx="1143008" cy="1000132"/>
            </a:xfrm>
            <a:prstGeom prst="rect">
              <a:avLst/>
            </a:prstGeom>
            <a:noFill/>
            <a:ln w="1524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3857620" y="1643050"/>
              <a:ext cx="633417" cy="1428760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1" name="Прямоугольник 10"/>
            <p:cNvSpPr/>
            <p:nvPr/>
          </p:nvSpPr>
          <p:spPr>
            <a:xfrm>
              <a:off x="571472" y="1643050"/>
              <a:ext cx="633417" cy="1428760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3" name="Кольцо 12"/>
            <p:cNvSpPr/>
            <p:nvPr/>
          </p:nvSpPr>
          <p:spPr>
            <a:xfrm>
              <a:off x="3643306" y="3071810"/>
              <a:ext cx="500067" cy="500066"/>
            </a:xfrm>
            <a:prstGeom prst="donu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14" name="Кольцо 13"/>
            <p:cNvSpPr/>
            <p:nvPr/>
          </p:nvSpPr>
          <p:spPr>
            <a:xfrm>
              <a:off x="928662" y="3071810"/>
              <a:ext cx="500067" cy="500066"/>
            </a:xfrm>
            <a:prstGeom prst="donu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schemeClr val="tx1"/>
                </a:solidFill>
              </a:endParaRPr>
            </a:p>
          </p:txBody>
        </p:sp>
      </p:grpSp>
      <p:sp>
        <p:nvSpPr>
          <p:cNvPr id="15" name="Прямоугольник 14"/>
          <p:cNvSpPr/>
          <p:nvPr/>
        </p:nvSpPr>
        <p:spPr>
          <a:xfrm>
            <a:off x="0" y="3571875"/>
            <a:ext cx="9144000" cy="46038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0" y="3643313"/>
            <a:ext cx="285750" cy="142875"/>
          </a:xfrm>
          <a:prstGeom prst="rect">
            <a:avLst/>
          </a:prstGeom>
          <a:blipFill>
            <a:blip r:embed="rId4" cstate="print"/>
            <a:tile tx="0" ty="0" sx="100000" sy="100000" flip="none" algn="tl"/>
          </a:blip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857250" y="3643313"/>
            <a:ext cx="285750" cy="142875"/>
          </a:xfrm>
          <a:prstGeom prst="rect">
            <a:avLst/>
          </a:prstGeom>
          <a:blipFill>
            <a:blip r:embed="rId4" cstate="print"/>
            <a:tile tx="0" ty="0" sx="100000" sy="100000" flip="none" algn="tl"/>
          </a:blip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3786188" y="3643313"/>
            <a:ext cx="285750" cy="142875"/>
          </a:xfrm>
          <a:prstGeom prst="rect">
            <a:avLst/>
          </a:prstGeom>
          <a:blipFill>
            <a:blip r:embed="rId4" cstate="print"/>
            <a:tile tx="0" ty="0" sx="100000" sy="100000" flip="none" algn="tl"/>
          </a:blip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1571625" y="3643313"/>
            <a:ext cx="285750" cy="142875"/>
          </a:xfrm>
          <a:prstGeom prst="rect">
            <a:avLst/>
          </a:prstGeom>
          <a:blipFill>
            <a:blip r:embed="rId4" cstate="print"/>
            <a:tile tx="0" ty="0" sx="100000" sy="100000" flip="none" algn="tl"/>
          </a:blip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2286000" y="3643313"/>
            <a:ext cx="285750" cy="142875"/>
          </a:xfrm>
          <a:prstGeom prst="rect">
            <a:avLst/>
          </a:prstGeom>
          <a:blipFill>
            <a:blip r:embed="rId4" cstate="print"/>
            <a:tile tx="0" ty="0" sx="100000" sy="100000" flip="none" algn="tl"/>
          </a:blip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3071813" y="3643313"/>
            <a:ext cx="285750" cy="142875"/>
          </a:xfrm>
          <a:prstGeom prst="rect">
            <a:avLst/>
          </a:prstGeom>
          <a:blipFill>
            <a:blip r:embed="rId4" cstate="print"/>
            <a:tile tx="0" ty="0" sx="100000" sy="100000" flip="none" algn="tl"/>
          </a:blip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4572000" y="3643313"/>
            <a:ext cx="285750" cy="142875"/>
          </a:xfrm>
          <a:prstGeom prst="rect">
            <a:avLst/>
          </a:prstGeom>
          <a:blipFill>
            <a:blip r:embed="rId4" cstate="print"/>
            <a:tile tx="0" ty="0" sx="100000" sy="100000" flip="none" algn="tl"/>
          </a:blip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>
            <a:off x="5643563" y="3643313"/>
            <a:ext cx="285750" cy="142875"/>
          </a:xfrm>
          <a:prstGeom prst="rect">
            <a:avLst/>
          </a:prstGeom>
          <a:blipFill>
            <a:blip r:embed="rId4" cstate="print"/>
            <a:tile tx="0" ty="0" sx="100000" sy="100000" flip="none" algn="tl"/>
          </a:blip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4" name="Прямоугольник 23"/>
          <p:cNvSpPr/>
          <p:nvPr/>
        </p:nvSpPr>
        <p:spPr>
          <a:xfrm>
            <a:off x="6572250" y="3643313"/>
            <a:ext cx="285750" cy="142875"/>
          </a:xfrm>
          <a:prstGeom prst="rect">
            <a:avLst/>
          </a:prstGeom>
          <a:blipFill>
            <a:blip r:embed="rId4" cstate="print"/>
            <a:tile tx="0" ty="0" sx="100000" sy="100000" flip="none" algn="tl"/>
          </a:blip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7500938" y="3643313"/>
            <a:ext cx="285750" cy="142875"/>
          </a:xfrm>
          <a:prstGeom prst="rect">
            <a:avLst/>
          </a:prstGeom>
          <a:blipFill>
            <a:blip r:embed="rId4" cstate="print"/>
            <a:tile tx="0" ty="0" sx="100000" sy="100000" flip="none" algn="tl"/>
          </a:blip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6" name="Прямоугольник 25"/>
          <p:cNvSpPr/>
          <p:nvPr/>
        </p:nvSpPr>
        <p:spPr>
          <a:xfrm>
            <a:off x="8501063" y="3643313"/>
            <a:ext cx="285750" cy="142875"/>
          </a:xfrm>
          <a:prstGeom prst="rect">
            <a:avLst/>
          </a:prstGeom>
          <a:blipFill>
            <a:blip r:embed="rId4" cstate="print"/>
            <a:tile tx="0" ty="0" sx="100000" sy="100000" flip="none" algn="tl"/>
          </a:blip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grpSp>
        <p:nvGrpSpPr>
          <p:cNvPr id="18450" name="Group 3"/>
          <p:cNvGrpSpPr>
            <a:grpSpLocks noChangeAspect="1"/>
          </p:cNvGrpSpPr>
          <p:nvPr/>
        </p:nvGrpSpPr>
        <p:grpSpPr bwMode="auto">
          <a:xfrm>
            <a:off x="0" y="0"/>
            <a:ext cx="9144000" cy="6858000"/>
            <a:chOff x="-181" y="-126"/>
            <a:chExt cx="6581" cy="4606"/>
          </a:xfrm>
        </p:grpSpPr>
        <p:sp>
          <p:nvSpPr>
            <p:cNvPr id="18456" name="Freeform 4"/>
            <p:cNvSpPr>
              <a:spLocks noChangeAspect="1" noEditPoints="1"/>
            </p:cNvSpPr>
            <p:nvPr/>
          </p:nvSpPr>
          <p:spPr bwMode="auto">
            <a:xfrm>
              <a:off x="-181" y="-126"/>
              <a:ext cx="6581" cy="4606"/>
            </a:xfrm>
            <a:custGeom>
              <a:avLst/>
              <a:gdLst>
                <a:gd name="T0" fmla="*/ 0 w 6400"/>
                <a:gd name="T1" fmla="*/ 5594 h 4480"/>
                <a:gd name="T2" fmla="*/ 7999 w 6400"/>
                <a:gd name="T3" fmla="*/ 0 h 4480"/>
                <a:gd name="T4" fmla="*/ 7699 w 6400"/>
                <a:gd name="T5" fmla="*/ 4994 h 4480"/>
                <a:gd name="T6" fmla="*/ 7669 w 6400"/>
                <a:gd name="T7" fmla="*/ 4997 h 4480"/>
                <a:gd name="T8" fmla="*/ 7609 w 6400"/>
                <a:gd name="T9" fmla="*/ 5007 h 4480"/>
                <a:gd name="T10" fmla="*/ 7558 w 6400"/>
                <a:gd name="T11" fmla="*/ 5029 h 4480"/>
                <a:gd name="T12" fmla="*/ 7511 w 6400"/>
                <a:gd name="T13" fmla="*/ 5061 h 4480"/>
                <a:gd name="T14" fmla="*/ 7468 w 6400"/>
                <a:gd name="T15" fmla="*/ 5104 h 4480"/>
                <a:gd name="T16" fmla="*/ 7434 w 6400"/>
                <a:gd name="T17" fmla="*/ 5151 h 4480"/>
                <a:gd name="T18" fmla="*/ 7411 w 6400"/>
                <a:gd name="T19" fmla="*/ 5203 h 4480"/>
                <a:gd name="T20" fmla="*/ 7402 w 6400"/>
                <a:gd name="T21" fmla="*/ 5263 h 4480"/>
                <a:gd name="T22" fmla="*/ 7398 w 6400"/>
                <a:gd name="T23" fmla="*/ 5294 h 4480"/>
                <a:gd name="T24" fmla="*/ 7405 w 6400"/>
                <a:gd name="T25" fmla="*/ 5345 h 4480"/>
                <a:gd name="T26" fmla="*/ 7417 w 6400"/>
                <a:gd name="T27" fmla="*/ 5395 h 4480"/>
                <a:gd name="T28" fmla="*/ 583 w 6400"/>
                <a:gd name="T29" fmla="*/ 5395 h 4480"/>
                <a:gd name="T30" fmla="*/ 594 w 6400"/>
                <a:gd name="T31" fmla="*/ 5345 h 4480"/>
                <a:gd name="T32" fmla="*/ 601 w 6400"/>
                <a:gd name="T33" fmla="*/ 5294 h 4480"/>
                <a:gd name="T34" fmla="*/ 598 w 6400"/>
                <a:gd name="T35" fmla="*/ 5263 h 4480"/>
                <a:gd name="T36" fmla="*/ 587 w 6400"/>
                <a:gd name="T37" fmla="*/ 5203 h 4480"/>
                <a:gd name="T38" fmla="*/ 566 w 6400"/>
                <a:gd name="T39" fmla="*/ 5151 h 4480"/>
                <a:gd name="T40" fmla="*/ 532 w 6400"/>
                <a:gd name="T41" fmla="*/ 5104 h 4480"/>
                <a:gd name="T42" fmla="*/ 489 w 6400"/>
                <a:gd name="T43" fmla="*/ 5061 h 4480"/>
                <a:gd name="T44" fmla="*/ 443 w 6400"/>
                <a:gd name="T45" fmla="*/ 5029 h 4480"/>
                <a:gd name="T46" fmla="*/ 390 w 6400"/>
                <a:gd name="T47" fmla="*/ 5007 h 4480"/>
                <a:gd name="T48" fmla="*/ 330 w 6400"/>
                <a:gd name="T49" fmla="*/ 4997 h 4480"/>
                <a:gd name="T50" fmla="*/ 300 w 6400"/>
                <a:gd name="T51" fmla="*/ 4994 h 4480"/>
                <a:gd name="T52" fmla="*/ 248 w 6400"/>
                <a:gd name="T53" fmla="*/ 4999 h 4480"/>
                <a:gd name="T54" fmla="*/ 201 w 6400"/>
                <a:gd name="T55" fmla="*/ 5011 h 4480"/>
                <a:gd name="T56" fmla="*/ 201 w 6400"/>
                <a:gd name="T57" fmla="*/ 581 h 4480"/>
                <a:gd name="T58" fmla="*/ 248 w 6400"/>
                <a:gd name="T59" fmla="*/ 594 h 4480"/>
                <a:gd name="T60" fmla="*/ 300 w 6400"/>
                <a:gd name="T61" fmla="*/ 598 h 4480"/>
                <a:gd name="T62" fmla="*/ 330 w 6400"/>
                <a:gd name="T63" fmla="*/ 596 h 4480"/>
                <a:gd name="T64" fmla="*/ 390 w 6400"/>
                <a:gd name="T65" fmla="*/ 587 h 4480"/>
                <a:gd name="T66" fmla="*/ 443 w 6400"/>
                <a:gd name="T67" fmla="*/ 564 h 4480"/>
                <a:gd name="T68" fmla="*/ 489 w 6400"/>
                <a:gd name="T69" fmla="*/ 532 h 4480"/>
                <a:gd name="T70" fmla="*/ 532 w 6400"/>
                <a:gd name="T71" fmla="*/ 489 h 4480"/>
                <a:gd name="T72" fmla="*/ 566 w 6400"/>
                <a:gd name="T73" fmla="*/ 442 h 4480"/>
                <a:gd name="T74" fmla="*/ 587 w 6400"/>
                <a:gd name="T75" fmla="*/ 390 h 4480"/>
                <a:gd name="T76" fmla="*/ 598 w 6400"/>
                <a:gd name="T77" fmla="*/ 330 h 4480"/>
                <a:gd name="T78" fmla="*/ 601 w 6400"/>
                <a:gd name="T79" fmla="*/ 300 h 4480"/>
                <a:gd name="T80" fmla="*/ 594 w 6400"/>
                <a:gd name="T81" fmla="*/ 248 h 4480"/>
                <a:gd name="T82" fmla="*/ 583 w 6400"/>
                <a:gd name="T83" fmla="*/ 199 h 4480"/>
                <a:gd name="T84" fmla="*/ 7417 w 6400"/>
                <a:gd name="T85" fmla="*/ 199 h 4480"/>
                <a:gd name="T86" fmla="*/ 7405 w 6400"/>
                <a:gd name="T87" fmla="*/ 248 h 4480"/>
                <a:gd name="T88" fmla="*/ 7398 w 6400"/>
                <a:gd name="T89" fmla="*/ 300 h 4480"/>
                <a:gd name="T90" fmla="*/ 7402 w 6400"/>
                <a:gd name="T91" fmla="*/ 330 h 4480"/>
                <a:gd name="T92" fmla="*/ 7411 w 6400"/>
                <a:gd name="T93" fmla="*/ 390 h 4480"/>
                <a:gd name="T94" fmla="*/ 7434 w 6400"/>
                <a:gd name="T95" fmla="*/ 442 h 4480"/>
                <a:gd name="T96" fmla="*/ 7468 w 6400"/>
                <a:gd name="T97" fmla="*/ 489 h 4480"/>
                <a:gd name="T98" fmla="*/ 7511 w 6400"/>
                <a:gd name="T99" fmla="*/ 532 h 4480"/>
                <a:gd name="T100" fmla="*/ 7558 w 6400"/>
                <a:gd name="T101" fmla="*/ 564 h 4480"/>
                <a:gd name="T102" fmla="*/ 7609 w 6400"/>
                <a:gd name="T103" fmla="*/ 587 h 4480"/>
                <a:gd name="T104" fmla="*/ 7669 w 6400"/>
                <a:gd name="T105" fmla="*/ 596 h 4480"/>
                <a:gd name="T106" fmla="*/ 7699 w 6400"/>
                <a:gd name="T107" fmla="*/ 598 h 4480"/>
                <a:gd name="T108" fmla="*/ 7751 w 6400"/>
                <a:gd name="T109" fmla="*/ 594 h 4480"/>
                <a:gd name="T110" fmla="*/ 7800 w 6400"/>
                <a:gd name="T111" fmla="*/ 581 h 4480"/>
                <a:gd name="T112" fmla="*/ 7800 w 6400"/>
                <a:gd name="T113" fmla="*/ 5011 h 4480"/>
                <a:gd name="T114" fmla="*/ 7751 w 6400"/>
                <a:gd name="T115" fmla="*/ 4999 h 4480"/>
                <a:gd name="T116" fmla="*/ 7699 w 6400"/>
                <a:gd name="T117" fmla="*/ 4994 h 4480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6400"/>
                <a:gd name="T178" fmla="*/ 0 h 4480"/>
                <a:gd name="T179" fmla="*/ 6400 w 6400"/>
                <a:gd name="T180" fmla="*/ 4480 h 4480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6400" h="4480">
                  <a:moveTo>
                    <a:pt x="0" y="0"/>
                  </a:moveTo>
                  <a:lnTo>
                    <a:pt x="0" y="4480"/>
                  </a:lnTo>
                  <a:lnTo>
                    <a:pt x="6400" y="4480"/>
                  </a:lnTo>
                  <a:lnTo>
                    <a:pt x="6400" y="0"/>
                  </a:lnTo>
                  <a:lnTo>
                    <a:pt x="0" y="0"/>
                  </a:lnTo>
                  <a:close/>
                  <a:moveTo>
                    <a:pt x="6160" y="4000"/>
                  </a:moveTo>
                  <a:lnTo>
                    <a:pt x="6160" y="4000"/>
                  </a:lnTo>
                  <a:lnTo>
                    <a:pt x="6136" y="4002"/>
                  </a:lnTo>
                  <a:lnTo>
                    <a:pt x="6112" y="4004"/>
                  </a:lnTo>
                  <a:lnTo>
                    <a:pt x="6088" y="4010"/>
                  </a:lnTo>
                  <a:lnTo>
                    <a:pt x="6066" y="4018"/>
                  </a:lnTo>
                  <a:lnTo>
                    <a:pt x="6046" y="4028"/>
                  </a:lnTo>
                  <a:lnTo>
                    <a:pt x="6026" y="4040"/>
                  </a:lnTo>
                  <a:lnTo>
                    <a:pt x="6008" y="4054"/>
                  </a:lnTo>
                  <a:lnTo>
                    <a:pt x="5990" y="4070"/>
                  </a:lnTo>
                  <a:lnTo>
                    <a:pt x="5974" y="4088"/>
                  </a:lnTo>
                  <a:lnTo>
                    <a:pt x="5960" y="4106"/>
                  </a:lnTo>
                  <a:lnTo>
                    <a:pt x="5948" y="4126"/>
                  </a:lnTo>
                  <a:lnTo>
                    <a:pt x="5938" y="4146"/>
                  </a:lnTo>
                  <a:lnTo>
                    <a:pt x="5930" y="4168"/>
                  </a:lnTo>
                  <a:lnTo>
                    <a:pt x="5924" y="4192"/>
                  </a:lnTo>
                  <a:lnTo>
                    <a:pt x="5922" y="4216"/>
                  </a:lnTo>
                  <a:lnTo>
                    <a:pt x="5920" y="4240"/>
                  </a:lnTo>
                  <a:lnTo>
                    <a:pt x="5920" y="4260"/>
                  </a:lnTo>
                  <a:lnTo>
                    <a:pt x="5924" y="4282"/>
                  </a:lnTo>
                  <a:lnTo>
                    <a:pt x="5928" y="4300"/>
                  </a:lnTo>
                  <a:lnTo>
                    <a:pt x="5934" y="4320"/>
                  </a:lnTo>
                  <a:lnTo>
                    <a:pt x="466" y="4320"/>
                  </a:lnTo>
                  <a:lnTo>
                    <a:pt x="472" y="4300"/>
                  </a:lnTo>
                  <a:lnTo>
                    <a:pt x="476" y="4282"/>
                  </a:lnTo>
                  <a:lnTo>
                    <a:pt x="480" y="4260"/>
                  </a:lnTo>
                  <a:lnTo>
                    <a:pt x="480" y="4240"/>
                  </a:lnTo>
                  <a:lnTo>
                    <a:pt x="478" y="4216"/>
                  </a:lnTo>
                  <a:lnTo>
                    <a:pt x="476" y="4192"/>
                  </a:lnTo>
                  <a:lnTo>
                    <a:pt x="470" y="4168"/>
                  </a:lnTo>
                  <a:lnTo>
                    <a:pt x="462" y="4146"/>
                  </a:lnTo>
                  <a:lnTo>
                    <a:pt x="452" y="4126"/>
                  </a:lnTo>
                  <a:lnTo>
                    <a:pt x="440" y="4106"/>
                  </a:lnTo>
                  <a:lnTo>
                    <a:pt x="426" y="4088"/>
                  </a:lnTo>
                  <a:lnTo>
                    <a:pt x="410" y="4070"/>
                  </a:lnTo>
                  <a:lnTo>
                    <a:pt x="392" y="4054"/>
                  </a:lnTo>
                  <a:lnTo>
                    <a:pt x="374" y="4040"/>
                  </a:lnTo>
                  <a:lnTo>
                    <a:pt x="354" y="4028"/>
                  </a:lnTo>
                  <a:lnTo>
                    <a:pt x="334" y="4018"/>
                  </a:lnTo>
                  <a:lnTo>
                    <a:pt x="312" y="4010"/>
                  </a:lnTo>
                  <a:lnTo>
                    <a:pt x="288" y="4004"/>
                  </a:lnTo>
                  <a:lnTo>
                    <a:pt x="264" y="4002"/>
                  </a:lnTo>
                  <a:lnTo>
                    <a:pt x="240" y="4000"/>
                  </a:lnTo>
                  <a:lnTo>
                    <a:pt x="220" y="4000"/>
                  </a:lnTo>
                  <a:lnTo>
                    <a:pt x="198" y="4004"/>
                  </a:lnTo>
                  <a:lnTo>
                    <a:pt x="180" y="4008"/>
                  </a:lnTo>
                  <a:lnTo>
                    <a:pt x="160" y="4014"/>
                  </a:lnTo>
                  <a:lnTo>
                    <a:pt x="160" y="466"/>
                  </a:lnTo>
                  <a:lnTo>
                    <a:pt x="180" y="472"/>
                  </a:lnTo>
                  <a:lnTo>
                    <a:pt x="198" y="476"/>
                  </a:lnTo>
                  <a:lnTo>
                    <a:pt x="220" y="480"/>
                  </a:lnTo>
                  <a:lnTo>
                    <a:pt x="240" y="480"/>
                  </a:lnTo>
                  <a:lnTo>
                    <a:pt x="264" y="478"/>
                  </a:lnTo>
                  <a:lnTo>
                    <a:pt x="288" y="476"/>
                  </a:lnTo>
                  <a:lnTo>
                    <a:pt x="312" y="470"/>
                  </a:lnTo>
                  <a:lnTo>
                    <a:pt x="334" y="462"/>
                  </a:lnTo>
                  <a:lnTo>
                    <a:pt x="354" y="452"/>
                  </a:lnTo>
                  <a:lnTo>
                    <a:pt x="374" y="440"/>
                  </a:lnTo>
                  <a:lnTo>
                    <a:pt x="392" y="426"/>
                  </a:lnTo>
                  <a:lnTo>
                    <a:pt x="410" y="410"/>
                  </a:lnTo>
                  <a:lnTo>
                    <a:pt x="426" y="392"/>
                  </a:lnTo>
                  <a:lnTo>
                    <a:pt x="440" y="374"/>
                  </a:lnTo>
                  <a:lnTo>
                    <a:pt x="452" y="354"/>
                  </a:lnTo>
                  <a:lnTo>
                    <a:pt x="462" y="334"/>
                  </a:lnTo>
                  <a:lnTo>
                    <a:pt x="470" y="312"/>
                  </a:lnTo>
                  <a:lnTo>
                    <a:pt x="476" y="288"/>
                  </a:lnTo>
                  <a:lnTo>
                    <a:pt x="478" y="264"/>
                  </a:lnTo>
                  <a:lnTo>
                    <a:pt x="480" y="240"/>
                  </a:lnTo>
                  <a:lnTo>
                    <a:pt x="480" y="220"/>
                  </a:lnTo>
                  <a:lnTo>
                    <a:pt x="476" y="198"/>
                  </a:lnTo>
                  <a:lnTo>
                    <a:pt x="472" y="180"/>
                  </a:lnTo>
                  <a:lnTo>
                    <a:pt x="466" y="160"/>
                  </a:lnTo>
                  <a:lnTo>
                    <a:pt x="5934" y="160"/>
                  </a:lnTo>
                  <a:lnTo>
                    <a:pt x="5928" y="180"/>
                  </a:lnTo>
                  <a:lnTo>
                    <a:pt x="5924" y="198"/>
                  </a:lnTo>
                  <a:lnTo>
                    <a:pt x="5920" y="220"/>
                  </a:lnTo>
                  <a:lnTo>
                    <a:pt x="5920" y="240"/>
                  </a:lnTo>
                  <a:lnTo>
                    <a:pt x="5922" y="264"/>
                  </a:lnTo>
                  <a:lnTo>
                    <a:pt x="5924" y="288"/>
                  </a:lnTo>
                  <a:lnTo>
                    <a:pt x="5930" y="312"/>
                  </a:lnTo>
                  <a:lnTo>
                    <a:pt x="5938" y="334"/>
                  </a:lnTo>
                  <a:lnTo>
                    <a:pt x="5948" y="354"/>
                  </a:lnTo>
                  <a:lnTo>
                    <a:pt x="5960" y="374"/>
                  </a:lnTo>
                  <a:lnTo>
                    <a:pt x="5974" y="392"/>
                  </a:lnTo>
                  <a:lnTo>
                    <a:pt x="5990" y="410"/>
                  </a:lnTo>
                  <a:lnTo>
                    <a:pt x="6008" y="426"/>
                  </a:lnTo>
                  <a:lnTo>
                    <a:pt x="6026" y="440"/>
                  </a:lnTo>
                  <a:lnTo>
                    <a:pt x="6046" y="452"/>
                  </a:lnTo>
                  <a:lnTo>
                    <a:pt x="6066" y="462"/>
                  </a:lnTo>
                  <a:lnTo>
                    <a:pt x="6088" y="470"/>
                  </a:lnTo>
                  <a:lnTo>
                    <a:pt x="6112" y="476"/>
                  </a:lnTo>
                  <a:lnTo>
                    <a:pt x="6136" y="478"/>
                  </a:lnTo>
                  <a:lnTo>
                    <a:pt x="6160" y="480"/>
                  </a:lnTo>
                  <a:lnTo>
                    <a:pt x="6180" y="480"/>
                  </a:lnTo>
                  <a:lnTo>
                    <a:pt x="6202" y="476"/>
                  </a:lnTo>
                  <a:lnTo>
                    <a:pt x="6220" y="472"/>
                  </a:lnTo>
                  <a:lnTo>
                    <a:pt x="6240" y="466"/>
                  </a:lnTo>
                  <a:lnTo>
                    <a:pt x="6240" y="4014"/>
                  </a:lnTo>
                  <a:lnTo>
                    <a:pt x="6220" y="4008"/>
                  </a:lnTo>
                  <a:lnTo>
                    <a:pt x="6202" y="4004"/>
                  </a:lnTo>
                  <a:lnTo>
                    <a:pt x="6180" y="4000"/>
                  </a:lnTo>
                  <a:lnTo>
                    <a:pt x="6160" y="4000"/>
                  </a:lnTo>
                  <a:close/>
                </a:path>
              </a:pathLst>
            </a:custGeom>
            <a:solidFill>
              <a:srgbClr val="0066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457" name="Freeform 5"/>
            <p:cNvSpPr>
              <a:spLocks noChangeAspect="1" noEditPoints="1"/>
            </p:cNvSpPr>
            <p:nvPr/>
          </p:nvSpPr>
          <p:spPr bwMode="auto">
            <a:xfrm>
              <a:off x="304" y="304"/>
              <a:ext cx="5792" cy="3872"/>
            </a:xfrm>
            <a:custGeom>
              <a:avLst/>
              <a:gdLst>
                <a:gd name="T0" fmla="*/ 308 w 5792"/>
                <a:gd name="T1" fmla="*/ 3850 h 3872"/>
                <a:gd name="T2" fmla="*/ 320 w 5792"/>
                <a:gd name="T3" fmla="*/ 3776 h 3872"/>
                <a:gd name="T4" fmla="*/ 310 w 5792"/>
                <a:gd name="T5" fmla="*/ 3710 h 3872"/>
                <a:gd name="T6" fmla="*/ 268 w 5792"/>
                <a:gd name="T7" fmla="*/ 3634 h 3872"/>
                <a:gd name="T8" fmla="*/ 202 w 5792"/>
                <a:gd name="T9" fmla="*/ 3580 h 3872"/>
                <a:gd name="T10" fmla="*/ 118 w 5792"/>
                <a:gd name="T11" fmla="*/ 3554 h 3872"/>
                <a:gd name="T12" fmla="*/ 58 w 5792"/>
                <a:gd name="T13" fmla="*/ 3556 h 3872"/>
                <a:gd name="T14" fmla="*/ 0 w 5792"/>
                <a:gd name="T15" fmla="*/ 300 h 3872"/>
                <a:gd name="T16" fmla="*/ 58 w 5792"/>
                <a:gd name="T17" fmla="*/ 316 h 3872"/>
                <a:gd name="T18" fmla="*/ 118 w 5792"/>
                <a:gd name="T19" fmla="*/ 318 h 3872"/>
                <a:gd name="T20" fmla="*/ 202 w 5792"/>
                <a:gd name="T21" fmla="*/ 292 h 3872"/>
                <a:gd name="T22" fmla="*/ 268 w 5792"/>
                <a:gd name="T23" fmla="*/ 238 h 3872"/>
                <a:gd name="T24" fmla="*/ 310 w 5792"/>
                <a:gd name="T25" fmla="*/ 162 h 3872"/>
                <a:gd name="T26" fmla="*/ 320 w 5792"/>
                <a:gd name="T27" fmla="*/ 96 h 3872"/>
                <a:gd name="T28" fmla="*/ 308 w 5792"/>
                <a:gd name="T29" fmla="*/ 22 h 3872"/>
                <a:gd name="T30" fmla="*/ 5484 w 5792"/>
                <a:gd name="T31" fmla="*/ 22 h 3872"/>
                <a:gd name="T32" fmla="*/ 5472 w 5792"/>
                <a:gd name="T33" fmla="*/ 96 h 3872"/>
                <a:gd name="T34" fmla="*/ 5482 w 5792"/>
                <a:gd name="T35" fmla="*/ 162 h 3872"/>
                <a:gd name="T36" fmla="*/ 5524 w 5792"/>
                <a:gd name="T37" fmla="*/ 238 h 3872"/>
                <a:gd name="T38" fmla="*/ 5590 w 5792"/>
                <a:gd name="T39" fmla="*/ 292 h 3872"/>
                <a:gd name="T40" fmla="*/ 5674 w 5792"/>
                <a:gd name="T41" fmla="*/ 318 h 3872"/>
                <a:gd name="T42" fmla="*/ 5734 w 5792"/>
                <a:gd name="T43" fmla="*/ 316 h 3872"/>
                <a:gd name="T44" fmla="*/ 5792 w 5792"/>
                <a:gd name="T45" fmla="*/ 3572 h 3872"/>
                <a:gd name="T46" fmla="*/ 5734 w 5792"/>
                <a:gd name="T47" fmla="*/ 3556 h 3872"/>
                <a:gd name="T48" fmla="*/ 5674 w 5792"/>
                <a:gd name="T49" fmla="*/ 3554 h 3872"/>
                <a:gd name="T50" fmla="*/ 5590 w 5792"/>
                <a:gd name="T51" fmla="*/ 3580 h 3872"/>
                <a:gd name="T52" fmla="*/ 5524 w 5792"/>
                <a:gd name="T53" fmla="*/ 3634 h 3872"/>
                <a:gd name="T54" fmla="*/ 5482 w 5792"/>
                <a:gd name="T55" fmla="*/ 3710 h 3872"/>
                <a:gd name="T56" fmla="*/ 5472 w 5792"/>
                <a:gd name="T57" fmla="*/ 3776 h 3872"/>
                <a:gd name="T58" fmla="*/ 5484 w 5792"/>
                <a:gd name="T59" fmla="*/ 3850 h 3872"/>
                <a:gd name="T60" fmla="*/ 5448 w 5792"/>
                <a:gd name="T61" fmla="*/ 3840 h 3872"/>
                <a:gd name="T62" fmla="*/ 5440 w 5792"/>
                <a:gd name="T63" fmla="*/ 3776 h 3872"/>
                <a:gd name="T64" fmla="*/ 5460 w 5792"/>
                <a:gd name="T65" fmla="*/ 3676 h 3872"/>
                <a:gd name="T66" fmla="*/ 5516 w 5792"/>
                <a:gd name="T67" fmla="*/ 3596 h 3872"/>
                <a:gd name="T68" fmla="*/ 5596 w 5792"/>
                <a:gd name="T69" fmla="*/ 3540 h 3872"/>
                <a:gd name="T70" fmla="*/ 5696 w 5792"/>
                <a:gd name="T71" fmla="*/ 3520 h 3872"/>
                <a:gd name="T72" fmla="*/ 5760 w 5792"/>
                <a:gd name="T73" fmla="*/ 344 h 3872"/>
                <a:gd name="T74" fmla="*/ 5696 w 5792"/>
                <a:gd name="T75" fmla="*/ 352 h 3872"/>
                <a:gd name="T76" fmla="*/ 5596 w 5792"/>
                <a:gd name="T77" fmla="*/ 332 h 3872"/>
                <a:gd name="T78" fmla="*/ 5516 w 5792"/>
                <a:gd name="T79" fmla="*/ 276 h 3872"/>
                <a:gd name="T80" fmla="*/ 5460 w 5792"/>
                <a:gd name="T81" fmla="*/ 196 h 3872"/>
                <a:gd name="T82" fmla="*/ 5440 w 5792"/>
                <a:gd name="T83" fmla="*/ 96 h 3872"/>
                <a:gd name="T84" fmla="*/ 344 w 5792"/>
                <a:gd name="T85" fmla="*/ 32 h 3872"/>
                <a:gd name="T86" fmla="*/ 352 w 5792"/>
                <a:gd name="T87" fmla="*/ 96 h 3872"/>
                <a:gd name="T88" fmla="*/ 332 w 5792"/>
                <a:gd name="T89" fmla="*/ 196 h 3872"/>
                <a:gd name="T90" fmla="*/ 276 w 5792"/>
                <a:gd name="T91" fmla="*/ 276 h 3872"/>
                <a:gd name="T92" fmla="*/ 196 w 5792"/>
                <a:gd name="T93" fmla="*/ 332 h 3872"/>
                <a:gd name="T94" fmla="*/ 96 w 5792"/>
                <a:gd name="T95" fmla="*/ 352 h 3872"/>
                <a:gd name="T96" fmla="*/ 32 w 5792"/>
                <a:gd name="T97" fmla="*/ 3528 h 3872"/>
                <a:gd name="T98" fmla="*/ 96 w 5792"/>
                <a:gd name="T99" fmla="*/ 3520 h 3872"/>
                <a:gd name="T100" fmla="*/ 196 w 5792"/>
                <a:gd name="T101" fmla="*/ 3540 h 3872"/>
                <a:gd name="T102" fmla="*/ 276 w 5792"/>
                <a:gd name="T103" fmla="*/ 3596 h 3872"/>
                <a:gd name="T104" fmla="*/ 332 w 5792"/>
                <a:gd name="T105" fmla="*/ 3676 h 3872"/>
                <a:gd name="T106" fmla="*/ 352 w 5792"/>
                <a:gd name="T107" fmla="*/ 3776 h 3872"/>
                <a:gd name="T108" fmla="*/ 344 w 5792"/>
                <a:gd name="T109" fmla="*/ 3840 h 387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5792"/>
                <a:gd name="T166" fmla="*/ 0 h 3872"/>
                <a:gd name="T167" fmla="*/ 5792 w 5792"/>
                <a:gd name="T168" fmla="*/ 3872 h 3872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5792" h="3872">
                  <a:moveTo>
                    <a:pt x="5492" y="3872"/>
                  </a:moveTo>
                  <a:lnTo>
                    <a:pt x="300" y="3872"/>
                  </a:lnTo>
                  <a:lnTo>
                    <a:pt x="308" y="3850"/>
                  </a:lnTo>
                  <a:lnTo>
                    <a:pt x="312" y="3832"/>
                  </a:lnTo>
                  <a:lnTo>
                    <a:pt x="316" y="3814"/>
                  </a:lnTo>
                  <a:lnTo>
                    <a:pt x="320" y="3796"/>
                  </a:lnTo>
                  <a:lnTo>
                    <a:pt x="320" y="3776"/>
                  </a:lnTo>
                  <a:lnTo>
                    <a:pt x="318" y="3754"/>
                  </a:lnTo>
                  <a:lnTo>
                    <a:pt x="316" y="3730"/>
                  </a:lnTo>
                  <a:lnTo>
                    <a:pt x="310" y="3710"/>
                  </a:lnTo>
                  <a:lnTo>
                    <a:pt x="302" y="3688"/>
                  </a:lnTo>
                  <a:lnTo>
                    <a:pt x="292" y="3670"/>
                  </a:lnTo>
                  <a:lnTo>
                    <a:pt x="282" y="3650"/>
                  </a:lnTo>
                  <a:lnTo>
                    <a:pt x="268" y="3634"/>
                  </a:lnTo>
                  <a:lnTo>
                    <a:pt x="254" y="3618"/>
                  </a:lnTo>
                  <a:lnTo>
                    <a:pt x="238" y="3604"/>
                  </a:lnTo>
                  <a:lnTo>
                    <a:pt x="222" y="3590"/>
                  </a:lnTo>
                  <a:lnTo>
                    <a:pt x="202" y="3580"/>
                  </a:lnTo>
                  <a:lnTo>
                    <a:pt x="184" y="3570"/>
                  </a:lnTo>
                  <a:lnTo>
                    <a:pt x="162" y="3562"/>
                  </a:lnTo>
                  <a:lnTo>
                    <a:pt x="142" y="3556"/>
                  </a:lnTo>
                  <a:lnTo>
                    <a:pt x="118" y="3554"/>
                  </a:lnTo>
                  <a:lnTo>
                    <a:pt x="96" y="3552"/>
                  </a:lnTo>
                  <a:lnTo>
                    <a:pt x="76" y="3552"/>
                  </a:lnTo>
                  <a:lnTo>
                    <a:pt x="58" y="3556"/>
                  </a:lnTo>
                  <a:lnTo>
                    <a:pt x="40" y="3560"/>
                  </a:lnTo>
                  <a:lnTo>
                    <a:pt x="22" y="3564"/>
                  </a:lnTo>
                  <a:lnTo>
                    <a:pt x="0" y="3572"/>
                  </a:lnTo>
                  <a:lnTo>
                    <a:pt x="0" y="300"/>
                  </a:lnTo>
                  <a:lnTo>
                    <a:pt x="22" y="308"/>
                  </a:lnTo>
                  <a:lnTo>
                    <a:pt x="40" y="312"/>
                  </a:lnTo>
                  <a:lnTo>
                    <a:pt x="58" y="316"/>
                  </a:lnTo>
                  <a:lnTo>
                    <a:pt x="76" y="320"/>
                  </a:lnTo>
                  <a:lnTo>
                    <a:pt x="96" y="320"/>
                  </a:lnTo>
                  <a:lnTo>
                    <a:pt x="118" y="318"/>
                  </a:lnTo>
                  <a:lnTo>
                    <a:pt x="142" y="316"/>
                  </a:lnTo>
                  <a:lnTo>
                    <a:pt x="162" y="310"/>
                  </a:lnTo>
                  <a:lnTo>
                    <a:pt x="184" y="302"/>
                  </a:lnTo>
                  <a:lnTo>
                    <a:pt x="202" y="292"/>
                  </a:lnTo>
                  <a:lnTo>
                    <a:pt x="222" y="282"/>
                  </a:lnTo>
                  <a:lnTo>
                    <a:pt x="238" y="268"/>
                  </a:lnTo>
                  <a:lnTo>
                    <a:pt x="254" y="254"/>
                  </a:lnTo>
                  <a:lnTo>
                    <a:pt x="268" y="238"/>
                  </a:lnTo>
                  <a:lnTo>
                    <a:pt x="282" y="222"/>
                  </a:lnTo>
                  <a:lnTo>
                    <a:pt x="292" y="202"/>
                  </a:lnTo>
                  <a:lnTo>
                    <a:pt x="302" y="184"/>
                  </a:lnTo>
                  <a:lnTo>
                    <a:pt x="310" y="162"/>
                  </a:lnTo>
                  <a:lnTo>
                    <a:pt x="316" y="142"/>
                  </a:lnTo>
                  <a:lnTo>
                    <a:pt x="318" y="118"/>
                  </a:lnTo>
                  <a:lnTo>
                    <a:pt x="320" y="96"/>
                  </a:lnTo>
                  <a:lnTo>
                    <a:pt x="320" y="76"/>
                  </a:lnTo>
                  <a:lnTo>
                    <a:pt x="316" y="58"/>
                  </a:lnTo>
                  <a:lnTo>
                    <a:pt x="312" y="40"/>
                  </a:lnTo>
                  <a:lnTo>
                    <a:pt x="308" y="22"/>
                  </a:lnTo>
                  <a:lnTo>
                    <a:pt x="300" y="0"/>
                  </a:lnTo>
                  <a:lnTo>
                    <a:pt x="5492" y="0"/>
                  </a:lnTo>
                  <a:lnTo>
                    <a:pt x="5484" y="22"/>
                  </a:lnTo>
                  <a:lnTo>
                    <a:pt x="5480" y="40"/>
                  </a:lnTo>
                  <a:lnTo>
                    <a:pt x="5476" y="58"/>
                  </a:lnTo>
                  <a:lnTo>
                    <a:pt x="5472" y="76"/>
                  </a:lnTo>
                  <a:lnTo>
                    <a:pt x="5472" y="96"/>
                  </a:lnTo>
                  <a:lnTo>
                    <a:pt x="5474" y="118"/>
                  </a:lnTo>
                  <a:lnTo>
                    <a:pt x="5476" y="142"/>
                  </a:lnTo>
                  <a:lnTo>
                    <a:pt x="5482" y="162"/>
                  </a:lnTo>
                  <a:lnTo>
                    <a:pt x="5490" y="184"/>
                  </a:lnTo>
                  <a:lnTo>
                    <a:pt x="5500" y="202"/>
                  </a:lnTo>
                  <a:lnTo>
                    <a:pt x="5510" y="222"/>
                  </a:lnTo>
                  <a:lnTo>
                    <a:pt x="5524" y="238"/>
                  </a:lnTo>
                  <a:lnTo>
                    <a:pt x="5538" y="254"/>
                  </a:lnTo>
                  <a:lnTo>
                    <a:pt x="5554" y="268"/>
                  </a:lnTo>
                  <a:lnTo>
                    <a:pt x="5570" y="282"/>
                  </a:lnTo>
                  <a:lnTo>
                    <a:pt x="5590" y="292"/>
                  </a:lnTo>
                  <a:lnTo>
                    <a:pt x="5608" y="302"/>
                  </a:lnTo>
                  <a:lnTo>
                    <a:pt x="5630" y="310"/>
                  </a:lnTo>
                  <a:lnTo>
                    <a:pt x="5650" y="316"/>
                  </a:lnTo>
                  <a:lnTo>
                    <a:pt x="5674" y="318"/>
                  </a:lnTo>
                  <a:lnTo>
                    <a:pt x="5696" y="320"/>
                  </a:lnTo>
                  <a:lnTo>
                    <a:pt x="5716" y="320"/>
                  </a:lnTo>
                  <a:lnTo>
                    <a:pt x="5734" y="316"/>
                  </a:lnTo>
                  <a:lnTo>
                    <a:pt x="5752" y="312"/>
                  </a:lnTo>
                  <a:lnTo>
                    <a:pt x="5770" y="308"/>
                  </a:lnTo>
                  <a:lnTo>
                    <a:pt x="5792" y="300"/>
                  </a:lnTo>
                  <a:lnTo>
                    <a:pt x="5792" y="3572"/>
                  </a:lnTo>
                  <a:lnTo>
                    <a:pt x="5770" y="3564"/>
                  </a:lnTo>
                  <a:lnTo>
                    <a:pt x="5752" y="3560"/>
                  </a:lnTo>
                  <a:lnTo>
                    <a:pt x="5734" y="3556"/>
                  </a:lnTo>
                  <a:lnTo>
                    <a:pt x="5716" y="3552"/>
                  </a:lnTo>
                  <a:lnTo>
                    <a:pt x="5696" y="3552"/>
                  </a:lnTo>
                  <a:lnTo>
                    <a:pt x="5674" y="3554"/>
                  </a:lnTo>
                  <a:lnTo>
                    <a:pt x="5650" y="3556"/>
                  </a:lnTo>
                  <a:lnTo>
                    <a:pt x="5630" y="3562"/>
                  </a:lnTo>
                  <a:lnTo>
                    <a:pt x="5608" y="3570"/>
                  </a:lnTo>
                  <a:lnTo>
                    <a:pt x="5590" y="3580"/>
                  </a:lnTo>
                  <a:lnTo>
                    <a:pt x="5570" y="3590"/>
                  </a:lnTo>
                  <a:lnTo>
                    <a:pt x="5554" y="3604"/>
                  </a:lnTo>
                  <a:lnTo>
                    <a:pt x="5538" y="3618"/>
                  </a:lnTo>
                  <a:lnTo>
                    <a:pt x="5524" y="3634"/>
                  </a:lnTo>
                  <a:lnTo>
                    <a:pt x="5510" y="3650"/>
                  </a:lnTo>
                  <a:lnTo>
                    <a:pt x="5500" y="3670"/>
                  </a:lnTo>
                  <a:lnTo>
                    <a:pt x="5490" y="3688"/>
                  </a:lnTo>
                  <a:lnTo>
                    <a:pt x="5482" y="3710"/>
                  </a:lnTo>
                  <a:lnTo>
                    <a:pt x="5476" y="3730"/>
                  </a:lnTo>
                  <a:lnTo>
                    <a:pt x="5474" y="3754"/>
                  </a:lnTo>
                  <a:lnTo>
                    <a:pt x="5472" y="3776"/>
                  </a:lnTo>
                  <a:lnTo>
                    <a:pt x="5472" y="3796"/>
                  </a:lnTo>
                  <a:lnTo>
                    <a:pt x="5476" y="3814"/>
                  </a:lnTo>
                  <a:lnTo>
                    <a:pt x="5480" y="3832"/>
                  </a:lnTo>
                  <a:lnTo>
                    <a:pt x="5484" y="3850"/>
                  </a:lnTo>
                  <a:lnTo>
                    <a:pt x="5492" y="3872"/>
                  </a:lnTo>
                  <a:close/>
                  <a:moveTo>
                    <a:pt x="344" y="3840"/>
                  </a:moveTo>
                  <a:lnTo>
                    <a:pt x="5448" y="3840"/>
                  </a:lnTo>
                  <a:lnTo>
                    <a:pt x="5442" y="3808"/>
                  </a:lnTo>
                  <a:lnTo>
                    <a:pt x="5440" y="3776"/>
                  </a:lnTo>
                  <a:lnTo>
                    <a:pt x="5442" y="3750"/>
                  </a:lnTo>
                  <a:lnTo>
                    <a:pt x="5446" y="3724"/>
                  </a:lnTo>
                  <a:lnTo>
                    <a:pt x="5452" y="3700"/>
                  </a:lnTo>
                  <a:lnTo>
                    <a:pt x="5460" y="3676"/>
                  </a:lnTo>
                  <a:lnTo>
                    <a:pt x="5470" y="3654"/>
                  </a:lnTo>
                  <a:lnTo>
                    <a:pt x="5484" y="3632"/>
                  </a:lnTo>
                  <a:lnTo>
                    <a:pt x="5498" y="3614"/>
                  </a:lnTo>
                  <a:lnTo>
                    <a:pt x="5516" y="3596"/>
                  </a:lnTo>
                  <a:lnTo>
                    <a:pt x="5534" y="3578"/>
                  </a:lnTo>
                  <a:lnTo>
                    <a:pt x="5552" y="3564"/>
                  </a:lnTo>
                  <a:lnTo>
                    <a:pt x="5574" y="3550"/>
                  </a:lnTo>
                  <a:lnTo>
                    <a:pt x="5596" y="3540"/>
                  </a:lnTo>
                  <a:lnTo>
                    <a:pt x="5620" y="3532"/>
                  </a:lnTo>
                  <a:lnTo>
                    <a:pt x="5644" y="3526"/>
                  </a:lnTo>
                  <a:lnTo>
                    <a:pt x="5670" y="3522"/>
                  </a:lnTo>
                  <a:lnTo>
                    <a:pt x="5696" y="3520"/>
                  </a:lnTo>
                  <a:lnTo>
                    <a:pt x="5728" y="3522"/>
                  </a:lnTo>
                  <a:lnTo>
                    <a:pt x="5760" y="3528"/>
                  </a:lnTo>
                  <a:lnTo>
                    <a:pt x="5760" y="344"/>
                  </a:lnTo>
                  <a:lnTo>
                    <a:pt x="5728" y="350"/>
                  </a:lnTo>
                  <a:lnTo>
                    <a:pt x="5696" y="352"/>
                  </a:lnTo>
                  <a:lnTo>
                    <a:pt x="5670" y="350"/>
                  </a:lnTo>
                  <a:lnTo>
                    <a:pt x="5644" y="346"/>
                  </a:lnTo>
                  <a:lnTo>
                    <a:pt x="5620" y="340"/>
                  </a:lnTo>
                  <a:lnTo>
                    <a:pt x="5596" y="332"/>
                  </a:lnTo>
                  <a:lnTo>
                    <a:pt x="5574" y="322"/>
                  </a:lnTo>
                  <a:lnTo>
                    <a:pt x="5552" y="308"/>
                  </a:lnTo>
                  <a:lnTo>
                    <a:pt x="5534" y="294"/>
                  </a:lnTo>
                  <a:lnTo>
                    <a:pt x="5516" y="276"/>
                  </a:lnTo>
                  <a:lnTo>
                    <a:pt x="5498" y="258"/>
                  </a:lnTo>
                  <a:lnTo>
                    <a:pt x="5484" y="240"/>
                  </a:lnTo>
                  <a:lnTo>
                    <a:pt x="5470" y="218"/>
                  </a:lnTo>
                  <a:lnTo>
                    <a:pt x="5460" y="196"/>
                  </a:lnTo>
                  <a:lnTo>
                    <a:pt x="5452" y="172"/>
                  </a:lnTo>
                  <a:lnTo>
                    <a:pt x="5446" y="148"/>
                  </a:lnTo>
                  <a:lnTo>
                    <a:pt x="5442" y="122"/>
                  </a:lnTo>
                  <a:lnTo>
                    <a:pt x="5440" y="96"/>
                  </a:lnTo>
                  <a:lnTo>
                    <a:pt x="5442" y="64"/>
                  </a:lnTo>
                  <a:lnTo>
                    <a:pt x="5448" y="32"/>
                  </a:lnTo>
                  <a:lnTo>
                    <a:pt x="344" y="32"/>
                  </a:lnTo>
                  <a:lnTo>
                    <a:pt x="350" y="64"/>
                  </a:lnTo>
                  <a:lnTo>
                    <a:pt x="352" y="96"/>
                  </a:lnTo>
                  <a:lnTo>
                    <a:pt x="350" y="122"/>
                  </a:lnTo>
                  <a:lnTo>
                    <a:pt x="346" y="148"/>
                  </a:lnTo>
                  <a:lnTo>
                    <a:pt x="340" y="172"/>
                  </a:lnTo>
                  <a:lnTo>
                    <a:pt x="332" y="196"/>
                  </a:lnTo>
                  <a:lnTo>
                    <a:pt x="322" y="218"/>
                  </a:lnTo>
                  <a:lnTo>
                    <a:pt x="308" y="240"/>
                  </a:lnTo>
                  <a:lnTo>
                    <a:pt x="294" y="258"/>
                  </a:lnTo>
                  <a:lnTo>
                    <a:pt x="276" y="276"/>
                  </a:lnTo>
                  <a:lnTo>
                    <a:pt x="258" y="294"/>
                  </a:lnTo>
                  <a:lnTo>
                    <a:pt x="240" y="308"/>
                  </a:lnTo>
                  <a:lnTo>
                    <a:pt x="218" y="322"/>
                  </a:lnTo>
                  <a:lnTo>
                    <a:pt x="196" y="332"/>
                  </a:lnTo>
                  <a:lnTo>
                    <a:pt x="172" y="340"/>
                  </a:lnTo>
                  <a:lnTo>
                    <a:pt x="148" y="346"/>
                  </a:lnTo>
                  <a:lnTo>
                    <a:pt x="122" y="350"/>
                  </a:lnTo>
                  <a:lnTo>
                    <a:pt x="96" y="352"/>
                  </a:lnTo>
                  <a:lnTo>
                    <a:pt x="64" y="350"/>
                  </a:lnTo>
                  <a:lnTo>
                    <a:pt x="32" y="344"/>
                  </a:lnTo>
                  <a:lnTo>
                    <a:pt x="32" y="3528"/>
                  </a:lnTo>
                  <a:lnTo>
                    <a:pt x="64" y="3522"/>
                  </a:lnTo>
                  <a:lnTo>
                    <a:pt x="96" y="3520"/>
                  </a:lnTo>
                  <a:lnTo>
                    <a:pt x="122" y="3522"/>
                  </a:lnTo>
                  <a:lnTo>
                    <a:pt x="148" y="3526"/>
                  </a:lnTo>
                  <a:lnTo>
                    <a:pt x="172" y="3532"/>
                  </a:lnTo>
                  <a:lnTo>
                    <a:pt x="196" y="3540"/>
                  </a:lnTo>
                  <a:lnTo>
                    <a:pt x="218" y="3550"/>
                  </a:lnTo>
                  <a:lnTo>
                    <a:pt x="240" y="3564"/>
                  </a:lnTo>
                  <a:lnTo>
                    <a:pt x="258" y="3578"/>
                  </a:lnTo>
                  <a:lnTo>
                    <a:pt x="276" y="3596"/>
                  </a:lnTo>
                  <a:lnTo>
                    <a:pt x="294" y="3614"/>
                  </a:lnTo>
                  <a:lnTo>
                    <a:pt x="308" y="3632"/>
                  </a:lnTo>
                  <a:lnTo>
                    <a:pt x="322" y="3654"/>
                  </a:lnTo>
                  <a:lnTo>
                    <a:pt x="332" y="3676"/>
                  </a:lnTo>
                  <a:lnTo>
                    <a:pt x="340" y="3700"/>
                  </a:lnTo>
                  <a:lnTo>
                    <a:pt x="346" y="3724"/>
                  </a:lnTo>
                  <a:lnTo>
                    <a:pt x="350" y="3750"/>
                  </a:lnTo>
                  <a:lnTo>
                    <a:pt x="352" y="3776"/>
                  </a:lnTo>
                  <a:lnTo>
                    <a:pt x="350" y="3808"/>
                  </a:lnTo>
                  <a:lnTo>
                    <a:pt x="344" y="3840"/>
                  </a:lnTo>
                  <a:close/>
                </a:path>
              </a:pathLst>
            </a:custGeom>
            <a:solidFill>
              <a:srgbClr val="006699"/>
            </a:solidFill>
            <a:ln w="12700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41" name="TextBox 40"/>
          <p:cNvSpPr txBox="1">
            <a:spLocks noChangeArrowheads="1"/>
          </p:cNvSpPr>
          <p:nvPr/>
        </p:nvSpPr>
        <p:spPr bwMode="auto">
          <a:xfrm>
            <a:off x="5867400" y="762000"/>
            <a:ext cx="2286000" cy="1384995"/>
          </a:xfrm>
          <a:prstGeom prst="rect">
            <a:avLst/>
          </a:prstGeom>
          <a:solidFill>
            <a:srgbClr val="D1FFF3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latin typeface="+mj-lt"/>
              </a:rPr>
              <a:t>вагон </a:t>
            </a:r>
            <a:endParaRPr lang="ru-RU" sz="2800" b="1" dirty="0" smtClean="0">
              <a:latin typeface="+mj-lt"/>
            </a:endParaRPr>
          </a:p>
          <a:p>
            <a:pPr algn="ctr"/>
            <a:r>
              <a:rPr lang="ru-RU" sz="2800" b="1" dirty="0" err="1" smtClean="0">
                <a:latin typeface="+mj-lt"/>
              </a:rPr>
              <a:t>відносно</a:t>
            </a:r>
            <a:r>
              <a:rPr lang="ru-RU" sz="2800" b="1" dirty="0" smtClean="0">
                <a:latin typeface="+mj-lt"/>
              </a:rPr>
              <a:t> </a:t>
            </a:r>
          </a:p>
          <a:p>
            <a:pPr algn="ctr"/>
            <a:r>
              <a:rPr lang="ru-RU" sz="2800" b="1" dirty="0" err="1" smtClean="0">
                <a:latin typeface="+mj-lt"/>
              </a:rPr>
              <a:t>землі</a:t>
            </a:r>
            <a:endParaRPr lang="ru-RU" sz="2800" b="1" dirty="0">
              <a:latin typeface="+mj-lt"/>
            </a:endParaRPr>
          </a:p>
        </p:txBody>
      </p:sp>
      <p:sp>
        <p:nvSpPr>
          <p:cNvPr id="42" name="TextBox 41"/>
          <p:cNvSpPr txBox="1">
            <a:spLocks noChangeArrowheads="1"/>
          </p:cNvSpPr>
          <p:nvPr/>
        </p:nvSpPr>
        <p:spPr bwMode="auto">
          <a:xfrm>
            <a:off x="5867400" y="2133600"/>
            <a:ext cx="2286000" cy="1384995"/>
          </a:xfrm>
          <a:prstGeom prst="rect">
            <a:avLst/>
          </a:prstGeom>
          <a:solidFill>
            <a:srgbClr val="FFFF66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latin typeface="+mj-lt"/>
              </a:rPr>
              <a:t>вагон </a:t>
            </a:r>
            <a:endParaRPr lang="ru-RU" sz="2800" b="1" dirty="0" smtClean="0">
              <a:latin typeface="+mj-lt"/>
            </a:endParaRPr>
          </a:p>
          <a:p>
            <a:pPr algn="ctr"/>
            <a:r>
              <a:rPr lang="ru-RU" sz="2800" b="1" dirty="0" err="1" smtClean="0">
                <a:latin typeface="+mj-lt"/>
              </a:rPr>
              <a:t>відносно</a:t>
            </a:r>
            <a:r>
              <a:rPr lang="ru-RU" sz="2800" b="1" dirty="0" smtClean="0">
                <a:latin typeface="+mj-lt"/>
              </a:rPr>
              <a:t> </a:t>
            </a:r>
          </a:p>
          <a:p>
            <a:pPr algn="ctr"/>
            <a:r>
              <a:rPr lang="ru-RU" sz="2800" b="1" dirty="0" smtClean="0">
                <a:latin typeface="+mj-lt"/>
              </a:rPr>
              <a:t>вагона</a:t>
            </a:r>
            <a:endParaRPr lang="ru-RU" sz="2800" b="1" dirty="0">
              <a:latin typeface="+mj-lt"/>
            </a:endParaRPr>
          </a:p>
        </p:txBody>
      </p:sp>
      <p:sp>
        <p:nvSpPr>
          <p:cNvPr id="44" name="TextBox 43"/>
          <p:cNvSpPr txBox="1">
            <a:spLocks noChangeArrowheads="1"/>
          </p:cNvSpPr>
          <p:nvPr/>
        </p:nvSpPr>
        <p:spPr bwMode="auto">
          <a:xfrm>
            <a:off x="5867400" y="4876800"/>
            <a:ext cx="2286000" cy="1384995"/>
          </a:xfrm>
          <a:prstGeom prst="rect">
            <a:avLst/>
          </a:prstGeom>
          <a:solidFill>
            <a:srgbClr val="FFFF66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latin typeface="+mj-lt"/>
              </a:rPr>
              <a:t>пассажир </a:t>
            </a:r>
            <a:r>
              <a:rPr lang="ru-RU" sz="2800" b="1" dirty="0" err="1" smtClean="0">
                <a:latin typeface="+mj-lt"/>
              </a:rPr>
              <a:t>відносно</a:t>
            </a:r>
            <a:endParaRPr lang="ru-RU" sz="2800" b="1" dirty="0" smtClean="0">
              <a:latin typeface="+mj-lt"/>
            </a:endParaRPr>
          </a:p>
          <a:p>
            <a:pPr algn="ctr"/>
            <a:r>
              <a:rPr lang="ru-RU" sz="2800" b="1" dirty="0" smtClean="0">
                <a:latin typeface="+mj-lt"/>
              </a:rPr>
              <a:t> </a:t>
            </a:r>
            <a:r>
              <a:rPr lang="ru-RU" sz="2800" b="1" dirty="0" err="1" smtClean="0">
                <a:latin typeface="+mj-lt"/>
              </a:rPr>
              <a:t>землі</a:t>
            </a:r>
            <a:endParaRPr lang="ru-RU" sz="2800" b="1" dirty="0">
              <a:latin typeface="+mj-lt"/>
            </a:endParaRPr>
          </a:p>
        </p:txBody>
      </p:sp>
      <p:sp>
        <p:nvSpPr>
          <p:cNvPr id="45" name="TextBox 44"/>
          <p:cNvSpPr txBox="1">
            <a:spLocks noChangeArrowheads="1"/>
          </p:cNvSpPr>
          <p:nvPr/>
        </p:nvSpPr>
        <p:spPr bwMode="auto">
          <a:xfrm>
            <a:off x="5867400" y="3505200"/>
            <a:ext cx="2286000" cy="1384995"/>
          </a:xfrm>
          <a:prstGeom prst="rect">
            <a:avLst/>
          </a:prstGeom>
          <a:solidFill>
            <a:srgbClr val="D1FFF3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latin typeface="+mj-lt"/>
              </a:rPr>
              <a:t>пассажир </a:t>
            </a:r>
            <a:r>
              <a:rPr lang="ru-RU" sz="2800" b="1" dirty="0" err="1" smtClean="0">
                <a:latin typeface="+mj-lt"/>
              </a:rPr>
              <a:t>відносно</a:t>
            </a:r>
            <a:endParaRPr lang="ru-RU" sz="2800" b="1" dirty="0">
              <a:latin typeface="+mj-lt"/>
            </a:endParaRPr>
          </a:p>
          <a:p>
            <a:pPr algn="ctr"/>
            <a:r>
              <a:rPr lang="ru-RU" sz="2800" b="1" dirty="0">
                <a:latin typeface="+mj-lt"/>
              </a:rPr>
              <a:t>вагона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76400" y="228600"/>
            <a:ext cx="5943600" cy="381000"/>
          </a:xfrm>
          <a:solidFill>
            <a:srgbClr val="FFFF00"/>
          </a:solidFill>
        </p:spPr>
        <p:txBody>
          <a:bodyPr>
            <a:noAutofit/>
          </a:bodyPr>
          <a:lstStyle/>
          <a:p>
            <a:pPr algn="ctr">
              <a:defRPr/>
            </a:pPr>
            <a:r>
              <a:rPr lang="ru-RU" sz="3600" dirty="0" err="1" smtClean="0">
                <a:solidFill>
                  <a:srgbClr val="008000"/>
                </a:solidFill>
                <a:latin typeface="+mj-lt"/>
              </a:rPr>
              <a:t>Рухається</a:t>
            </a:r>
            <a:r>
              <a:rPr lang="ru-RU" sz="3600" dirty="0" smtClean="0">
                <a:solidFill>
                  <a:srgbClr val="008000"/>
                </a:solidFill>
                <a:latin typeface="+mj-lt"/>
              </a:rPr>
              <a:t> </a:t>
            </a:r>
            <a:r>
              <a:rPr lang="ru-RU" sz="3600" dirty="0" err="1" smtClean="0">
                <a:solidFill>
                  <a:srgbClr val="008000"/>
                </a:solidFill>
                <a:latin typeface="+mj-lt"/>
              </a:rPr>
              <a:t>чи</a:t>
            </a:r>
            <a:r>
              <a:rPr lang="ru-RU" sz="3600" dirty="0" smtClean="0">
                <a:solidFill>
                  <a:srgbClr val="008000"/>
                </a:solidFill>
                <a:latin typeface="+mj-lt"/>
              </a:rPr>
              <a:t> не </a:t>
            </a:r>
            <a:r>
              <a:rPr lang="ru-RU" sz="3600" dirty="0" err="1" smtClean="0">
                <a:solidFill>
                  <a:srgbClr val="008000"/>
                </a:solidFill>
                <a:latin typeface="+mj-lt"/>
              </a:rPr>
              <a:t>рухається</a:t>
            </a:r>
            <a:r>
              <a:rPr lang="ru-RU" sz="3600" dirty="0" smtClean="0">
                <a:solidFill>
                  <a:srgbClr val="008000"/>
                </a:solidFill>
                <a:latin typeface="+mj-lt"/>
              </a:rPr>
              <a:t>?</a:t>
            </a:r>
            <a:endParaRPr lang="ru-RU" sz="3600" dirty="0">
              <a:solidFill>
                <a:srgbClr val="008000"/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-5.55556E-7 -2.59259E-6 L 1.48611 -0.00625 " pathEditMode="relative" rAng="0" ptsTypes="AA">
                                      <p:cBhvr>
                                        <p:cTn id="6" dur="1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4300" y="-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  <p:bldP spid="42" grpId="0" animBg="1"/>
      <p:bldP spid="44" grpId="0" animBg="1"/>
      <p:bldP spid="4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482" name="Group 3"/>
          <p:cNvGrpSpPr>
            <a:grpSpLocks noChangeAspect="1"/>
          </p:cNvGrpSpPr>
          <p:nvPr/>
        </p:nvGrpSpPr>
        <p:grpSpPr bwMode="auto">
          <a:xfrm>
            <a:off x="123825" y="93663"/>
            <a:ext cx="8893175" cy="6670675"/>
            <a:chOff x="0" y="0"/>
            <a:chExt cx="6400" cy="4480"/>
          </a:xfrm>
        </p:grpSpPr>
        <p:sp>
          <p:nvSpPr>
            <p:cNvPr id="20496" name="Freeform 4"/>
            <p:cNvSpPr>
              <a:spLocks noChangeAspect="1" noEditPoints="1"/>
            </p:cNvSpPr>
            <p:nvPr/>
          </p:nvSpPr>
          <p:spPr bwMode="auto">
            <a:xfrm>
              <a:off x="0" y="0"/>
              <a:ext cx="6400" cy="4480"/>
            </a:xfrm>
            <a:custGeom>
              <a:avLst/>
              <a:gdLst>
                <a:gd name="T0" fmla="*/ 0 w 6400"/>
                <a:gd name="T1" fmla="*/ 4480 h 4480"/>
                <a:gd name="T2" fmla="*/ 6400 w 6400"/>
                <a:gd name="T3" fmla="*/ 0 h 4480"/>
                <a:gd name="T4" fmla="*/ 6160 w 6400"/>
                <a:gd name="T5" fmla="*/ 4000 h 4480"/>
                <a:gd name="T6" fmla="*/ 6136 w 6400"/>
                <a:gd name="T7" fmla="*/ 4002 h 4480"/>
                <a:gd name="T8" fmla="*/ 6088 w 6400"/>
                <a:gd name="T9" fmla="*/ 4010 h 4480"/>
                <a:gd name="T10" fmla="*/ 6046 w 6400"/>
                <a:gd name="T11" fmla="*/ 4028 h 4480"/>
                <a:gd name="T12" fmla="*/ 6008 w 6400"/>
                <a:gd name="T13" fmla="*/ 4054 h 4480"/>
                <a:gd name="T14" fmla="*/ 5974 w 6400"/>
                <a:gd name="T15" fmla="*/ 4088 h 4480"/>
                <a:gd name="T16" fmla="*/ 5948 w 6400"/>
                <a:gd name="T17" fmla="*/ 4126 h 4480"/>
                <a:gd name="T18" fmla="*/ 5930 w 6400"/>
                <a:gd name="T19" fmla="*/ 4168 h 4480"/>
                <a:gd name="T20" fmla="*/ 5922 w 6400"/>
                <a:gd name="T21" fmla="*/ 4216 h 4480"/>
                <a:gd name="T22" fmla="*/ 5920 w 6400"/>
                <a:gd name="T23" fmla="*/ 4240 h 4480"/>
                <a:gd name="T24" fmla="*/ 5924 w 6400"/>
                <a:gd name="T25" fmla="*/ 4282 h 4480"/>
                <a:gd name="T26" fmla="*/ 5934 w 6400"/>
                <a:gd name="T27" fmla="*/ 4320 h 4480"/>
                <a:gd name="T28" fmla="*/ 466 w 6400"/>
                <a:gd name="T29" fmla="*/ 4320 h 4480"/>
                <a:gd name="T30" fmla="*/ 476 w 6400"/>
                <a:gd name="T31" fmla="*/ 4282 h 4480"/>
                <a:gd name="T32" fmla="*/ 480 w 6400"/>
                <a:gd name="T33" fmla="*/ 4240 h 4480"/>
                <a:gd name="T34" fmla="*/ 478 w 6400"/>
                <a:gd name="T35" fmla="*/ 4216 h 4480"/>
                <a:gd name="T36" fmla="*/ 470 w 6400"/>
                <a:gd name="T37" fmla="*/ 4168 h 4480"/>
                <a:gd name="T38" fmla="*/ 452 w 6400"/>
                <a:gd name="T39" fmla="*/ 4126 h 4480"/>
                <a:gd name="T40" fmla="*/ 426 w 6400"/>
                <a:gd name="T41" fmla="*/ 4088 h 4480"/>
                <a:gd name="T42" fmla="*/ 392 w 6400"/>
                <a:gd name="T43" fmla="*/ 4054 h 4480"/>
                <a:gd name="T44" fmla="*/ 354 w 6400"/>
                <a:gd name="T45" fmla="*/ 4028 h 4480"/>
                <a:gd name="T46" fmla="*/ 312 w 6400"/>
                <a:gd name="T47" fmla="*/ 4010 h 4480"/>
                <a:gd name="T48" fmla="*/ 264 w 6400"/>
                <a:gd name="T49" fmla="*/ 4002 h 4480"/>
                <a:gd name="T50" fmla="*/ 240 w 6400"/>
                <a:gd name="T51" fmla="*/ 4000 h 4480"/>
                <a:gd name="T52" fmla="*/ 198 w 6400"/>
                <a:gd name="T53" fmla="*/ 4004 h 4480"/>
                <a:gd name="T54" fmla="*/ 160 w 6400"/>
                <a:gd name="T55" fmla="*/ 4014 h 4480"/>
                <a:gd name="T56" fmla="*/ 160 w 6400"/>
                <a:gd name="T57" fmla="*/ 466 h 4480"/>
                <a:gd name="T58" fmla="*/ 198 w 6400"/>
                <a:gd name="T59" fmla="*/ 476 h 4480"/>
                <a:gd name="T60" fmla="*/ 240 w 6400"/>
                <a:gd name="T61" fmla="*/ 480 h 4480"/>
                <a:gd name="T62" fmla="*/ 264 w 6400"/>
                <a:gd name="T63" fmla="*/ 478 h 4480"/>
                <a:gd name="T64" fmla="*/ 312 w 6400"/>
                <a:gd name="T65" fmla="*/ 470 h 4480"/>
                <a:gd name="T66" fmla="*/ 354 w 6400"/>
                <a:gd name="T67" fmla="*/ 452 h 4480"/>
                <a:gd name="T68" fmla="*/ 392 w 6400"/>
                <a:gd name="T69" fmla="*/ 426 h 4480"/>
                <a:gd name="T70" fmla="*/ 426 w 6400"/>
                <a:gd name="T71" fmla="*/ 392 h 4480"/>
                <a:gd name="T72" fmla="*/ 452 w 6400"/>
                <a:gd name="T73" fmla="*/ 354 h 4480"/>
                <a:gd name="T74" fmla="*/ 470 w 6400"/>
                <a:gd name="T75" fmla="*/ 312 h 4480"/>
                <a:gd name="T76" fmla="*/ 478 w 6400"/>
                <a:gd name="T77" fmla="*/ 264 h 4480"/>
                <a:gd name="T78" fmla="*/ 480 w 6400"/>
                <a:gd name="T79" fmla="*/ 240 h 4480"/>
                <a:gd name="T80" fmla="*/ 476 w 6400"/>
                <a:gd name="T81" fmla="*/ 198 h 4480"/>
                <a:gd name="T82" fmla="*/ 466 w 6400"/>
                <a:gd name="T83" fmla="*/ 160 h 4480"/>
                <a:gd name="T84" fmla="*/ 5934 w 6400"/>
                <a:gd name="T85" fmla="*/ 160 h 4480"/>
                <a:gd name="T86" fmla="*/ 5924 w 6400"/>
                <a:gd name="T87" fmla="*/ 198 h 4480"/>
                <a:gd name="T88" fmla="*/ 5920 w 6400"/>
                <a:gd name="T89" fmla="*/ 240 h 4480"/>
                <a:gd name="T90" fmla="*/ 5922 w 6400"/>
                <a:gd name="T91" fmla="*/ 264 h 4480"/>
                <a:gd name="T92" fmla="*/ 5930 w 6400"/>
                <a:gd name="T93" fmla="*/ 312 h 4480"/>
                <a:gd name="T94" fmla="*/ 5948 w 6400"/>
                <a:gd name="T95" fmla="*/ 354 h 4480"/>
                <a:gd name="T96" fmla="*/ 5974 w 6400"/>
                <a:gd name="T97" fmla="*/ 392 h 4480"/>
                <a:gd name="T98" fmla="*/ 6008 w 6400"/>
                <a:gd name="T99" fmla="*/ 426 h 4480"/>
                <a:gd name="T100" fmla="*/ 6046 w 6400"/>
                <a:gd name="T101" fmla="*/ 452 h 4480"/>
                <a:gd name="T102" fmla="*/ 6088 w 6400"/>
                <a:gd name="T103" fmla="*/ 470 h 4480"/>
                <a:gd name="T104" fmla="*/ 6136 w 6400"/>
                <a:gd name="T105" fmla="*/ 478 h 4480"/>
                <a:gd name="T106" fmla="*/ 6160 w 6400"/>
                <a:gd name="T107" fmla="*/ 480 h 4480"/>
                <a:gd name="T108" fmla="*/ 6202 w 6400"/>
                <a:gd name="T109" fmla="*/ 476 h 4480"/>
                <a:gd name="T110" fmla="*/ 6240 w 6400"/>
                <a:gd name="T111" fmla="*/ 466 h 4480"/>
                <a:gd name="T112" fmla="*/ 6240 w 6400"/>
                <a:gd name="T113" fmla="*/ 4014 h 4480"/>
                <a:gd name="T114" fmla="*/ 6202 w 6400"/>
                <a:gd name="T115" fmla="*/ 4004 h 4480"/>
                <a:gd name="T116" fmla="*/ 6160 w 6400"/>
                <a:gd name="T117" fmla="*/ 4000 h 4480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6400"/>
                <a:gd name="T178" fmla="*/ 0 h 4480"/>
                <a:gd name="T179" fmla="*/ 6400 w 6400"/>
                <a:gd name="T180" fmla="*/ 4480 h 4480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6400" h="4480">
                  <a:moveTo>
                    <a:pt x="0" y="0"/>
                  </a:moveTo>
                  <a:lnTo>
                    <a:pt x="0" y="4480"/>
                  </a:lnTo>
                  <a:lnTo>
                    <a:pt x="6400" y="4480"/>
                  </a:lnTo>
                  <a:lnTo>
                    <a:pt x="6400" y="0"/>
                  </a:lnTo>
                  <a:lnTo>
                    <a:pt x="0" y="0"/>
                  </a:lnTo>
                  <a:close/>
                  <a:moveTo>
                    <a:pt x="6160" y="4000"/>
                  </a:moveTo>
                  <a:lnTo>
                    <a:pt x="6160" y="4000"/>
                  </a:lnTo>
                  <a:lnTo>
                    <a:pt x="6136" y="4002"/>
                  </a:lnTo>
                  <a:lnTo>
                    <a:pt x="6112" y="4004"/>
                  </a:lnTo>
                  <a:lnTo>
                    <a:pt x="6088" y="4010"/>
                  </a:lnTo>
                  <a:lnTo>
                    <a:pt x="6066" y="4018"/>
                  </a:lnTo>
                  <a:lnTo>
                    <a:pt x="6046" y="4028"/>
                  </a:lnTo>
                  <a:lnTo>
                    <a:pt x="6026" y="4040"/>
                  </a:lnTo>
                  <a:lnTo>
                    <a:pt x="6008" y="4054"/>
                  </a:lnTo>
                  <a:lnTo>
                    <a:pt x="5990" y="4070"/>
                  </a:lnTo>
                  <a:lnTo>
                    <a:pt x="5974" y="4088"/>
                  </a:lnTo>
                  <a:lnTo>
                    <a:pt x="5960" y="4106"/>
                  </a:lnTo>
                  <a:lnTo>
                    <a:pt x="5948" y="4126"/>
                  </a:lnTo>
                  <a:lnTo>
                    <a:pt x="5938" y="4146"/>
                  </a:lnTo>
                  <a:lnTo>
                    <a:pt x="5930" y="4168"/>
                  </a:lnTo>
                  <a:lnTo>
                    <a:pt x="5924" y="4192"/>
                  </a:lnTo>
                  <a:lnTo>
                    <a:pt x="5922" y="4216"/>
                  </a:lnTo>
                  <a:lnTo>
                    <a:pt x="5920" y="4240"/>
                  </a:lnTo>
                  <a:lnTo>
                    <a:pt x="5920" y="4260"/>
                  </a:lnTo>
                  <a:lnTo>
                    <a:pt x="5924" y="4282"/>
                  </a:lnTo>
                  <a:lnTo>
                    <a:pt x="5928" y="4300"/>
                  </a:lnTo>
                  <a:lnTo>
                    <a:pt x="5934" y="4320"/>
                  </a:lnTo>
                  <a:lnTo>
                    <a:pt x="466" y="4320"/>
                  </a:lnTo>
                  <a:lnTo>
                    <a:pt x="472" y="4300"/>
                  </a:lnTo>
                  <a:lnTo>
                    <a:pt x="476" y="4282"/>
                  </a:lnTo>
                  <a:lnTo>
                    <a:pt x="480" y="4260"/>
                  </a:lnTo>
                  <a:lnTo>
                    <a:pt x="480" y="4240"/>
                  </a:lnTo>
                  <a:lnTo>
                    <a:pt x="478" y="4216"/>
                  </a:lnTo>
                  <a:lnTo>
                    <a:pt x="476" y="4192"/>
                  </a:lnTo>
                  <a:lnTo>
                    <a:pt x="470" y="4168"/>
                  </a:lnTo>
                  <a:lnTo>
                    <a:pt x="462" y="4146"/>
                  </a:lnTo>
                  <a:lnTo>
                    <a:pt x="452" y="4126"/>
                  </a:lnTo>
                  <a:lnTo>
                    <a:pt x="440" y="4106"/>
                  </a:lnTo>
                  <a:lnTo>
                    <a:pt x="426" y="4088"/>
                  </a:lnTo>
                  <a:lnTo>
                    <a:pt x="410" y="4070"/>
                  </a:lnTo>
                  <a:lnTo>
                    <a:pt x="392" y="4054"/>
                  </a:lnTo>
                  <a:lnTo>
                    <a:pt x="374" y="4040"/>
                  </a:lnTo>
                  <a:lnTo>
                    <a:pt x="354" y="4028"/>
                  </a:lnTo>
                  <a:lnTo>
                    <a:pt x="334" y="4018"/>
                  </a:lnTo>
                  <a:lnTo>
                    <a:pt x="312" y="4010"/>
                  </a:lnTo>
                  <a:lnTo>
                    <a:pt x="288" y="4004"/>
                  </a:lnTo>
                  <a:lnTo>
                    <a:pt x="264" y="4002"/>
                  </a:lnTo>
                  <a:lnTo>
                    <a:pt x="240" y="4000"/>
                  </a:lnTo>
                  <a:lnTo>
                    <a:pt x="220" y="4000"/>
                  </a:lnTo>
                  <a:lnTo>
                    <a:pt x="198" y="4004"/>
                  </a:lnTo>
                  <a:lnTo>
                    <a:pt x="180" y="4008"/>
                  </a:lnTo>
                  <a:lnTo>
                    <a:pt x="160" y="4014"/>
                  </a:lnTo>
                  <a:lnTo>
                    <a:pt x="160" y="466"/>
                  </a:lnTo>
                  <a:lnTo>
                    <a:pt x="180" y="472"/>
                  </a:lnTo>
                  <a:lnTo>
                    <a:pt x="198" y="476"/>
                  </a:lnTo>
                  <a:lnTo>
                    <a:pt x="220" y="480"/>
                  </a:lnTo>
                  <a:lnTo>
                    <a:pt x="240" y="480"/>
                  </a:lnTo>
                  <a:lnTo>
                    <a:pt x="264" y="478"/>
                  </a:lnTo>
                  <a:lnTo>
                    <a:pt x="288" y="476"/>
                  </a:lnTo>
                  <a:lnTo>
                    <a:pt x="312" y="470"/>
                  </a:lnTo>
                  <a:lnTo>
                    <a:pt x="334" y="462"/>
                  </a:lnTo>
                  <a:lnTo>
                    <a:pt x="354" y="452"/>
                  </a:lnTo>
                  <a:lnTo>
                    <a:pt x="374" y="440"/>
                  </a:lnTo>
                  <a:lnTo>
                    <a:pt x="392" y="426"/>
                  </a:lnTo>
                  <a:lnTo>
                    <a:pt x="410" y="410"/>
                  </a:lnTo>
                  <a:lnTo>
                    <a:pt x="426" y="392"/>
                  </a:lnTo>
                  <a:lnTo>
                    <a:pt x="440" y="374"/>
                  </a:lnTo>
                  <a:lnTo>
                    <a:pt x="452" y="354"/>
                  </a:lnTo>
                  <a:lnTo>
                    <a:pt x="462" y="334"/>
                  </a:lnTo>
                  <a:lnTo>
                    <a:pt x="470" y="312"/>
                  </a:lnTo>
                  <a:lnTo>
                    <a:pt x="476" y="288"/>
                  </a:lnTo>
                  <a:lnTo>
                    <a:pt x="478" y="264"/>
                  </a:lnTo>
                  <a:lnTo>
                    <a:pt x="480" y="240"/>
                  </a:lnTo>
                  <a:lnTo>
                    <a:pt x="480" y="220"/>
                  </a:lnTo>
                  <a:lnTo>
                    <a:pt x="476" y="198"/>
                  </a:lnTo>
                  <a:lnTo>
                    <a:pt x="472" y="180"/>
                  </a:lnTo>
                  <a:lnTo>
                    <a:pt x="466" y="160"/>
                  </a:lnTo>
                  <a:lnTo>
                    <a:pt x="5934" y="160"/>
                  </a:lnTo>
                  <a:lnTo>
                    <a:pt x="5928" y="180"/>
                  </a:lnTo>
                  <a:lnTo>
                    <a:pt x="5924" y="198"/>
                  </a:lnTo>
                  <a:lnTo>
                    <a:pt x="5920" y="220"/>
                  </a:lnTo>
                  <a:lnTo>
                    <a:pt x="5920" y="240"/>
                  </a:lnTo>
                  <a:lnTo>
                    <a:pt x="5922" y="264"/>
                  </a:lnTo>
                  <a:lnTo>
                    <a:pt x="5924" y="288"/>
                  </a:lnTo>
                  <a:lnTo>
                    <a:pt x="5930" y="312"/>
                  </a:lnTo>
                  <a:lnTo>
                    <a:pt x="5938" y="334"/>
                  </a:lnTo>
                  <a:lnTo>
                    <a:pt x="5948" y="354"/>
                  </a:lnTo>
                  <a:lnTo>
                    <a:pt x="5960" y="374"/>
                  </a:lnTo>
                  <a:lnTo>
                    <a:pt x="5974" y="392"/>
                  </a:lnTo>
                  <a:lnTo>
                    <a:pt x="5990" y="410"/>
                  </a:lnTo>
                  <a:lnTo>
                    <a:pt x="6008" y="426"/>
                  </a:lnTo>
                  <a:lnTo>
                    <a:pt x="6026" y="440"/>
                  </a:lnTo>
                  <a:lnTo>
                    <a:pt x="6046" y="452"/>
                  </a:lnTo>
                  <a:lnTo>
                    <a:pt x="6066" y="462"/>
                  </a:lnTo>
                  <a:lnTo>
                    <a:pt x="6088" y="470"/>
                  </a:lnTo>
                  <a:lnTo>
                    <a:pt x="6112" y="476"/>
                  </a:lnTo>
                  <a:lnTo>
                    <a:pt x="6136" y="478"/>
                  </a:lnTo>
                  <a:lnTo>
                    <a:pt x="6160" y="480"/>
                  </a:lnTo>
                  <a:lnTo>
                    <a:pt x="6180" y="480"/>
                  </a:lnTo>
                  <a:lnTo>
                    <a:pt x="6202" y="476"/>
                  </a:lnTo>
                  <a:lnTo>
                    <a:pt x="6220" y="472"/>
                  </a:lnTo>
                  <a:lnTo>
                    <a:pt x="6240" y="466"/>
                  </a:lnTo>
                  <a:lnTo>
                    <a:pt x="6240" y="4014"/>
                  </a:lnTo>
                  <a:lnTo>
                    <a:pt x="6220" y="4008"/>
                  </a:lnTo>
                  <a:lnTo>
                    <a:pt x="6202" y="4004"/>
                  </a:lnTo>
                  <a:lnTo>
                    <a:pt x="6180" y="4000"/>
                  </a:lnTo>
                  <a:lnTo>
                    <a:pt x="6160" y="4000"/>
                  </a:lnTo>
                  <a:close/>
                </a:path>
              </a:pathLst>
            </a:custGeom>
            <a:solidFill>
              <a:srgbClr val="0066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497" name="Freeform 5"/>
            <p:cNvSpPr>
              <a:spLocks noChangeAspect="1" noEditPoints="1"/>
            </p:cNvSpPr>
            <p:nvPr/>
          </p:nvSpPr>
          <p:spPr bwMode="auto">
            <a:xfrm>
              <a:off x="304" y="304"/>
              <a:ext cx="5792" cy="3872"/>
            </a:xfrm>
            <a:custGeom>
              <a:avLst/>
              <a:gdLst>
                <a:gd name="T0" fmla="*/ 308 w 5792"/>
                <a:gd name="T1" fmla="*/ 3850 h 3872"/>
                <a:gd name="T2" fmla="*/ 320 w 5792"/>
                <a:gd name="T3" fmla="*/ 3776 h 3872"/>
                <a:gd name="T4" fmla="*/ 310 w 5792"/>
                <a:gd name="T5" fmla="*/ 3710 h 3872"/>
                <a:gd name="T6" fmla="*/ 268 w 5792"/>
                <a:gd name="T7" fmla="*/ 3634 h 3872"/>
                <a:gd name="T8" fmla="*/ 202 w 5792"/>
                <a:gd name="T9" fmla="*/ 3580 h 3872"/>
                <a:gd name="T10" fmla="*/ 118 w 5792"/>
                <a:gd name="T11" fmla="*/ 3554 h 3872"/>
                <a:gd name="T12" fmla="*/ 58 w 5792"/>
                <a:gd name="T13" fmla="*/ 3556 h 3872"/>
                <a:gd name="T14" fmla="*/ 0 w 5792"/>
                <a:gd name="T15" fmla="*/ 300 h 3872"/>
                <a:gd name="T16" fmla="*/ 58 w 5792"/>
                <a:gd name="T17" fmla="*/ 316 h 3872"/>
                <a:gd name="T18" fmla="*/ 118 w 5792"/>
                <a:gd name="T19" fmla="*/ 318 h 3872"/>
                <a:gd name="T20" fmla="*/ 202 w 5792"/>
                <a:gd name="T21" fmla="*/ 292 h 3872"/>
                <a:gd name="T22" fmla="*/ 268 w 5792"/>
                <a:gd name="T23" fmla="*/ 238 h 3872"/>
                <a:gd name="T24" fmla="*/ 310 w 5792"/>
                <a:gd name="T25" fmla="*/ 162 h 3872"/>
                <a:gd name="T26" fmla="*/ 320 w 5792"/>
                <a:gd name="T27" fmla="*/ 96 h 3872"/>
                <a:gd name="T28" fmla="*/ 308 w 5792"/>
                <a:gd name="T29" fmla="*/ 22 h 3872"/>
                <a:gd name="T30" fmla="*/ 5484 w 5792"/>
                <a:gd name="T31" fmla="*/ 22 h 3872"/>
                <a:gd name="T32" fmla="*/ 5472 w 5792"/>
                <a:gd name="T33" fmla="*/ 96 h 3872"/>
                <a:gd name="T34" fmla="*/ 5482 w 5792"/>
                <a:gd name="T35" fmla="*/ 162 h 3872"/>
                <a:gd name="T36" fmla="*/ 5524 w 5792"/>
                <a:gd name="T37" fmla="*/ 238 h 3872"/>
                <a:gd name="T38" fmla="*/ 5590 w 5792"/>
                <a:gd name="T39" fmla="*/ 292 h 3872"/>
                <a:gd name="T40" fmla="*/ 5674 w 5792"/>
                <a:gd name="T41" fmla="*/ 318 h 3872"/>
                <a:gd name="T42" fmla="*/ 5734 w 5792"/>
                <a:gd name="T43" fmla="*/ 316 h 3872"/>
                <a:gd name="T44" fmla="*/ 5792 w 5792"/>
                <a:gd name="T45" fmla="*/ 3572 h 3872"/>
                <a:gd name="T46" fmla="*/ 5734 w 5792"/>
                <a:gd name="T47" fmla="*/ 3556 h 3872"/>
                <a:gd name="T48" fmla="*/ 5674 w 5792"/>
                <a:gd name="T49" fmla="*/ 3554 h 3872"/>
                <a:gd name="T50" fmla="*/ 5590 w 5792"/>
                <a:gd name="T51" fmla="*/ 3580 h 3872"/>
                <a:gd name="T52" fmla="*/ 5524 w 5792"/>
                <a:gd name="T53" fmla="*/ 3634 h 3872"/>
                <a:gd name="T54" fmla="*/ 5482 w 5792"/>
                <a:gd name="T55" fmla="*/ 3710 h 3872"/>
                <a:gd name="T56" fmla="*/ 5472 w 5792"/>
                <a:gd name="T57" fmla="*/ 3776 h 3872"/>
                <a:gd name="T58" fmla="*/ 5484 w 5792"/>
                <a:gd name="T59" fmla="*/ 3850 h 3872"/>
                <a:gd name="T60" fmla="*/ 5448 w 5792"/>
                <a:gd name="T61" fmla="*/ 3840 h 3872"/>
                <a:gd name="T62" fmla="*/ 5440 w 5792"/>
                <a:gd name="T63" fmla="*/ 3776 h 3872"/>
                <a:gd name="T64" fmla="*/ 5460 w 5792"/>
                <a:gd name="T65" fmla="*/ 3676 h 3872"/>
                <a:gd name="T66" fmla="*/ 5516 w 5792"/>
                <a:gd name="T67" fmla="*/ 3596 h 3872"/>
                <a:gd name="T68" fmla="*/ 5596 w 5792"/>
                <a:gd name="T69" fmla="*/ 3540 h 3872"/>
                <a:gd name="T70" fmla="*/ 5696 w 5792"/>
                <a:gd name="T71" fmla="*/ 3520 h 3872"/>
                <a:gd name="T72" fmla="*/ 5760 w 5792"/>
                <a:gd name="T73" fmla="*/ 344 h 3872"/>
                <a:gd name="T74" fmla="*/ 5696 w 5792"/>
                <a:gd name="T75" fmla="*/ 352 h 3872"/>
                <a:gd name="T76" fmla="*/ 5596 w 5792"/>
                <a:gd name="T77" fmla="*/ 332 h 3872"/>
                <a:gd name="T78" fmla="*/ 5516 w 5792"/>
                <a:gd name="T79" fmla="*/ 276 h 3872"/>
                <a:gd name="T80" fmla="*/ 5460 w 5792"/>
                <a:gd name="T81" fmla="*/ 196 h 3872"/>
                <a:gd name="T82" fmla="*/ 5440 w 5792"/>
                <a:gd name="T83" fmla="*/ 96 h 3872"/>
                <a:gd name="T84" fmla="*/ 344 w 5792"/>
                <a:gd name="T85" fmla="*/ 32 h 3872"/>
                <a:gd name="T86" fmla="*/ 352 w 5792"/>
                <a:gd name="T87" fmla="*/ 96 h 3872"/>
                <a:gd name="T88" fmla="*/ 332 w 5792"/>
                <a:gd name="T89" fmla="*/ 196 h 3872"/>
                <a:gd name="T90" fmla="*/ 276 w 5792"/>
                <a:gd name="T91" fmla="*/ 276 h 3872"/>
                <a:gd name="T92" fmla="*/ 196 w 5792"/>
                <a:gd name="T93" fmla="*/ 332 h 3872"/>
                <a:gd name="T94" fmla="*/ 96 w 5792"/>
                <a:gd name="T95" fmla="*/ 352 h 3872"/>
                <a:gd name="T96" fmla="*/ 32 w 5792"/>
                <a:gd name="T97" fmla="*/ 3528 h 3872"/>
                <a:gd name="T98" fmla="*/ 96 w 5792"/>
                <a:gd name="T99" fmla="*/ 3520 h 3872"/>
                <a:gd name="T100" fmla="*/ 196 w 5792"/>
                <a:gd name="T101" fmla="*/ 3540 h 3872"/>
                <a:gd name="T102" fmla="*/ 276 w 5792"/>
                <a:gd name="T103" fmla="*/ 3596 h 3872"/>
                <a:gd name="T104" fmla="*/ 332 w 5792"/>
                <a:gd name="T105" fmla="*/ 3676 h 3872"/>
                <a:gd name="T106" fmla="*/ 352 w 5792"/>
                <a:gd name="T107" fmla="*/ 3776 h 3872"/>
                <a:gd name="T108" fmla="*/ 344 w 5792"/>
                <a:gd name="T109" fmla="*/ 3840 h 387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5792"/>
                <a:gd name="T166" fmla="*/ 0 h 3872"/>
                <a:gd name="T167" fmla="*/ 5792 w 5792"/>
                <a:gd name="T168" fmla="*/ 3872 h 3872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5792" h="3872">
                  <a:moveTo>
                    <a:pt x="5492" y="3872"/>
                  </a:moveTo>
                  <a:lnTo>
                    <a:pt x="300" y="3872"/>
                  </a:lnTo>
                  <a:lnTo>
                    <a:pt x="308" y="3850"/>
                  </a:lnTo>
                  <a:lnTo>
                    <a:pt x="312" y="3832"/>
                  </a:lnTo>
                  <a:lnTo>
                    <a:pt x="316" y="3814"/>
                  </a:lnTo>
                  <a:lnTo>
                    <a:pt x="320" y="3796"/>
                  </a:lnTo>
                  <a:lnTo>
                    <a:pt x="320" y="3776"/>
                  </a:lnTo>
                  <a:lnTo>
                    <a:pt x="318" y="3754"/>
                  </a:lnTo>
                  <a:lnTo>
                    <a:pt x="316" y="3730"/>
                  </a:lnTo>
                  <a:lnTo>
                    <a:pt x="310" y="3710"/>
                  </a:lnTo>
                  <a:lnTo>
                    <a:pt x="302" y="3688"/>
                  </a:lnTo>
                  <a:lnTo>
                    <a:pt x="292" y="3670"/>
                  </a:lnTo>
                  <a:lnTo>
                    <a:pt x="282" y="3650"/>
                  </a:lnTo>
                  <a:lnTo>
                    <a:pt x="268" y="3634"/>
                  </a:lnTo>
                  <a:lnTo>
                    <a:pt x="254" y="3618"/>
                  </a:lnTo>
                  <a:lnTo>
                    <a:pt x="238" y="3604"/>
                  </a:lnTo>
                  <a:lnTo>
                    <a:pt x="222" y="3590"/>
                  </a:lnTo>
                  <a:lnTo>
                    <a:pt x="202" y="3580"/>
                  </a:lnTo>
                  <a:lnTo>
                    <a:pt x="184" y="3570"/>
                  </a:lnTo>
                  <a:lnTo>
                    <a:pt x="162" y="3562"/>
                  </a:lnTo>
                  <a:lnTo>
                    <a:pt x="142" y="3556"/>
                  </a:lnTo>
                  <a:lnTo>
                    <a:pt x="118" y="3554"/>
                  </a:lnTo>
                  <a:lnTo>
                    <a:pt x="96" y="3552"/>
                  </a:lnTo>
                  <a:lnTo>
                    <a:pt x="76" y="3552"/>
                  </a:lnTo>
                  <a:lnTo>
                    <a:pt x="58" y="3556"/>
                  </a:lnTo>
                  <a:lnTo>
                    <a:pt x="40" y="3560"/>
                  </a:lnTo>
                  <a:lnTo>
                    <a:pt x="22" y="3564"/>
                  </a:lnTo>
                  <a:lnTo>
                    <a:pt x="0" y="3572"/>
                  </a:lnTo>
                  <a:lnTo>
                    <a:pt x="0" y="300"/>
                  </a:lnTo>
                  <a:lnTo>
                    <a:pt x="22" y="308"/>
                  </a:lnTo>
                  <a:lnTo>
                    <a:pt x="40" y="312"/>
                  </a:lnTo>
                  <a:lnTo>
                    <a:pt x="58" y="316"/>
                  </a:lnTo>
                  <a:lnTo>
                    <a:pt x="76" y="320"/>
                  </a:lnTo>
                  <a:lnTo>
                    <a:pt x="96" y="320"/>
                  </a:lnTo>
                  <a:lnTo>
                    <a:pt x="118" y="318"/>
                  </a:lnTo>
                  <a:lnTo>
                    <a:pt x="142" y="316"/>
                  </a:lnTo>
                  <a:lnTo>
                    <a:pt x="162" y="310"/>
                  </a:lnTo>
                  <a:lnTo>
                    <a:pt x="184" y="302"/>
                  </a:lnTo>
                  <a:lnTo>
                    <a:pt x="202" y="292"/>
                  </a:lnTo>
                  <a:lnTo>
                    <a:pt x="222" y="282"/>
                  </a:lnTo>
                  <a:lnTo>
                    <a:pt x="238" y="268"/>
                  </a:lnTo>
                  <a:lnTo>
                    <a:pt x="254" y="254"/>
                  </a:lnTo>
                  <a:lnTo>
                    <a:pt x="268" y="238"/>
                  </a:lnTo>
                  <a:lnTo>
                    <a:pt x="282" y="222"/>
                  </a:lnTo>
                  <a:lnTo>
                    <a:pt x="292" y="202"/>
                  </a:lnTo>
                  <a:lnTo>
                    <a:pt x="302" y="184"/>
                  </a:lnTo>
                  <a:lnTo>
                    <a:pt x="310" y="162"/>
                  </a:lnTo>
                  <a:lnTo>
                    <a:pt x="316" y="142"/>
                  </a:lnTo>
                  <a:lnTo>
                    <a:pt x="318" y="118"/>
                  </a:lnTo>
                  <a:lnTo>
                    <a:pt x="320" y="96"/>
                  </a:lnTo>
                  <a:lnTo>
                    <a:pt x="320" y="76"/>
                  </a:lnTo>
                  <a:lnTo>
                    <a:pt x="316" y="58"/>
                  </a:lnTo>
                  <a:lnTo>
                    <a:pt x="312" y="40"/>
                  </a:lnTo>
                  <a:lnTo>
                    <a:pt x="308" y="22"/>
                  </a:lnTo>
                  <a:lnTo>
                    <a:pt x="300" y="0"/>
                  </a:lnTo>
                  <a:lnTo>
                    <a:pt x="5492" y="0"/>
                  </a:lnTo>
                  <a:lnTo>
                    <a:pt x="5484" y="22"/>
                  </a:lnTo>
                  <a:lnTo>
                    <a:pt x="5480" y="40"/>
                  </a:lnTo>
                  <a:lnTo>
                    <a:pt x="5476" y="58"/>
                  </a:lnTo>
                  <a:lnTo>
                    <a:pt x="5472" y="76"/>
                  </a:lnTo>
                  <a:lnTo>
                    <a:pt x="5472" y="96"/>
                  </a:lnTo>
                  <a:lnTo>
                    <a:pt x="5474" y="118"/>
                  </a:lnTo>
                  <a:lnTo>
                    <a:pt x="5476" y="142"/>
                  </a:lnTo>
                  <a:lnTo>
                    <a:pt x="5482" y="162"/>
                  </a:lnTo>
                  <a:lnTo>
                    <a:pt x="5490" y="184"/>
                  </a:lnTo>
                  <a:lnTo>
                    <a:pt x="5500" y="202"/>
                  </a:lnTo>
                  <a:lnTo>
                    <a:pt x="5510" y="222"/>
                  </a:lnTo>
                  <a:lnTo>
                    <a:pt x="5524" y="238"/>
                  </a:lnTo>
                  <a:lnTo>
                    <a:pt x="5538" y="254"/>
                  </a:lnTo>
                  <a:lnTo>
                    <a:pt x="5554" y="268"/>
                  </a:lnTo>
                  <a:lnTo>
                    <a:pt x="5570" y="282"/>
                  </a:lnTo>
                  <a:lnTo>
                    <a:pt x="5590" y="292"/>
                  </a:lnTo>
                  <a:lnTo>
                    <a:pt x="5608" y="302"/>
                  </a:lnTo>
                  <a:lnTo>
                    <a:pt x="5630" y="310"/>
                  </a:lnTo>
                  <a:lnTo>
                    <a:pt x="5650" y="316"/>
                  </a:lnTo>
                  <a:lnTo>
                    <a:pt x="5674" y="318"/>
                  </a:lnTo>
                  <a:lnTo>
                    <a:pt x="5696" y="320"/>
                  </a:lnTo>
                  <a:lnTo>
                    <a:pt x="5716" y="320"/>
                  </a:lnTo>
                  <a:lnTo>
                    <a:pt x="5734" y="316"/>
                  </a:lnTo>
                  <a:lnTo>
                    <a:pt x="5752" y="312"/>
                  </a:lnTo>
                  <a:lnTo>
                    <a:pt x="5770" y="308"/>
                  </a:lnTo>
                  <a:lnTo>
                    <a:pt x="5792" y="300"/>
                  </a:lnTo>
                  <a:lnTo>
                    <a:pt x="5792" y="3572"/>
                  </a:lnTo>
                  <a:lnTo>
                    <a:pt x="5770" y="3564"/>
                  </a:lnTo>
                  <a:lnTo>
                    <a:pt x="5752" y="3560"/>
                  </a:lnTo>
                  <a:lnTo>
                    <a:pt x="5734" y="3556"/>
                  </a:lnTo>
                  <a:lnTo>
                    <a:pt x="5716" y="3552"/>
                  </a:lnTo>
                  <a:lnTo>
                    <a:pt x="5696" y="3552"/>
                  </a:lnTo>
                  <a:lnTo>
                    <a:pt x="5674" y="3554"/>
                  </a:lnTo>
                  <a:lnTo>
                    <a:pt x="5650" y="3556"/>
                  </a:lnTo>
                  <a:lnTo>
                    <a:pt x="5630" y="3562"/>
                  </a:lnTo>
                  <a:lnTo>
                    <a:pt x="5608" y="3570"/>
                  </a:lnTo>
                  <a:lnTo>
                    <a:pt x="5590" y="3580"/>
                  </a:lnTo>
                  <a:lnTo>
                    <a:pt x="5570" y="3590"/>
                  </a:lnTo>
                  <a:lnTo>
                    <a:pt x="5554" y="3604"/>
                  </a:lnTo>
                  <a:lnTo>
                    <a:pt x="5538" y="3618"/>
                  </a:lnTo>
                  <a:lnTo>
                    <a:pt x="5524" y="3634"/>
                  </a:lnTo>
                  <a:lnTo>
                    <a:pt x="5510" y="3650"/>
                  </a:lnTo>
                  <a:lnTo>
                    <a:pt x="5500" y="3670"/>
                  </a:lnTo>
                  <a:lnTo>
                    <a:pt x="5490" y="3688"/>
                  </a:lnTo>
                  <a:lnTo>
                    <a:pt x="5482" y="3710"/>
                  </a:lnTo>
                  <a:lnTo>
                    <a:pt x="5476" y="3730"/>
                  </a:lnTo>
                  <a:lnTo>
                    <a:pt x="5474" y="3754"/>
                  </a:lnTo>
                  <a:lnTo>
                    <a:pt x="5472" y="3776"/>
                  </a:lnTo>
                  <a:lnTo>
                    <a:pt x="5472" y="3796"/>
                  </a:lnTo>
                  <a:lnTo>
                    <a:pt x="5476" y="3814"/>
                  </a:lnTo>
                  <a:lnTo>
                    <a:pt x="5480" y="3832"/>
                  </a:lnTo>
                  <a:lnTo>
                    <a:pt x="5484" y="3850"/>
                  </a:lnTo>
                  <a:lnTo>
                    <a:pt x="5492" y="3872"/>
                  </a:lnTo>
                  <a:close/>
                  <a:moveTo>
                    <a:pt x="344" y="3840"/>
                  </a:moveTo>
                  <a:lnTo>
                    <a:pt x="5448" y="3840"/>
                  </a:lnTo>
                  <a:lnTo>
                    <a:pt x="5442" y="3808"/>
                  </a:lnTo>
                  <a:lnTo>
                    <a:pt x="5440" y="3776"/>
                  </a:lnTo>
                  <a:lnTo>
                    <a:pt x="5442" y="3750"/>
                  </a:lnTo>
                  <a:lnTo>
                    <a:pt x="5446" y="3724"/>
                  </a:lnTo>
                  <a:lnTo>
                    <a:pt x="5452" y="3700"/>
                  </a:lnTo>
                  <a:lnTo>
                    <a:pt x="5460" y="3676"/>
                  </a:lnTo>
                  <a:lnTo>
                    <a:pt x="5470" y="3654"/>
                  </a:lnTo>
                  <a:lnTo>
                    <a:pt x="5484" y="3632"/>
                  </a:lnTo>
                  <a:lnTo>
                    <a:pt x="5498" y="3614"/>
                  </a:lnTo>
                  <a:lnTo>
                    <a:pt x="5516" y="3596"/>
                  </a:lnTo>
                  <a:lnTo>
                    <a:pt x="5534" y="3578"/>
                  </a:lnTo>
                  <a:lnTo>
                    <a:pt x="5552" y="3564"/>
                  </a:lnTo>
                  <a:lnTo>
                    <a:pt x="5574" y="3550"/>
                  </a:lnTo>
                  <a:lnTo>
                    <a:pt x="5596" y="3540"/>
                  </a:lnTo>
                  <a:lnTo>
                    <a:pt x="5620" y="3532"/>
                  </a:lnTo>
                  <a:lnTo>
                    <a:pt x="5644" y="3526"/>
                  </a:lnTo>
                  <a:lnTo>
                    <a:pt x="5670" y="3522"/>
                  </a:lnTo>
                  <a:lnTo>
                    <a:pt x="5696" y="3520"/>
                  </a:lnTo>
                  <a:lnTo>
                    <a:pt x="5728" y="3522"/>
                  </a:lnTo>
                  <a:lnTo>
                    <a:pt x="5760" y="3528"/>
                  </a:lnTo>
                  <a:lnTo>
                    <a:pt x="5760" y="344"/>
                  </a:lnTo>
                  <a:lnTo>
                    <a:pt x="5728" y="350"/>
                  </a:lnTo>
                  <a:lnTo>
                    <a:pt x="5696" y="352"/>
                  </a:lnTo>
                  <a:lnTo>
                    <a:pt x="5670" y="350"/>
                  </a:lnTo>
                  <a:lnTo>
                    <a:pt x="5644" y="346"/>
                  </a:lnTo>
                  <a:lnTo>
                    <a:pt x="5620" y="340"/>
                  </a:lnTo>
                  <a:lnTo>
                    <a:pt x="5596" y="332"/>
                  </a:lnTo>
                  <a:lnTo>
                    <a:pt x="5574" y="322"/>
                  </a:lnTo>
                  <a:lnTo>
                    <a:pt x="5552" y="308"/>
                  </a:lnTo>
                  <a:lnTo>
                    <a:pt x="5534" y="294"/>
                  </a:lnTo>
                  <a:lnTo>
                    <a:pt x="5516" y="276"/>
                  </a:lnTo>
                  <a:lnTo>
                    <a:pt x="5498" y="258"/>
                  </a:lnTo>
                  <a:lnTo>
                    <a:pt x="5484" y="240"/>
                  </a:lnTo>
                  <a:lnTo>
                    <a:pt x="5470" y="218"/>
                  </a:lnTo>
                  <a:lnTo>
                    <a:pt x="5460" y="196"/>
                  </a:lnTo>
                  <a:lnTo>
                    <a:pt x="5452" y="172"/>
                  </a:lnTo>
                  <a:lnTo>
                    <a:pt x="5446" y="148"/>
                  </a:lnTo>
                  <a:lnTo>
                    <a:pt x="5442" y="122"/>
                  </a:lnTo>
                  <a:lnTo>
                    <a:pt x="5440" y="96"/>
                  </a:lnTo>
                  <a:lnTo>
                    <a:pt x="5442" y="64"/>
                  </a:lnTo>
                  <a:lnTo>
                    <a:pt x="5448" y="32"/>
                  </a:lnTo>
                  <a:lnTo>
                    <a:pt x="344" y="32"/>
                  </a:lnTo>
                  <a:lnTo>
                    <a:pt x="350" y="64"/>
                  </a:lnTo>
                  <a:lnTo>
                    <a:pt x="352" y="96"/>
                  </a:lnTo>
                  <a:lnTo>
                    <a:pt x="350" y="122"/>
                  </a:lnTo>
                  <a:lnTo>
                    <a:pt x="346" y="148"/>
                  </a:lnTo>
                  <a:lnTo>
                    <a:pt x="340" y="172"/>
                  </a:lnTo>
                  <a:lnTo>
                    <a:pt x="332" y="196"/>
                  </a:lnTo>
                  <a:lnTo>
                    <a:pt x="322" y="218"/>
                  </a:lnTo>
                  <a:lnTo>
                    <a:pt x="308" y="240"/>
                  </a:lnTo>
                  <a:lnTo>
                    <a:pt x="294" y="258"/>
                  </a:lnTo>
                  <a:lnTo>
                    <a:pt x="276" y="276"/>
                  </a:lnTo>
                  <a:lnTo>
                    <a:pt x="258" y="294"/>
                  </a:lnTo>
                  <a:lnTo>
                    <a:pt x="240" y="308"/>
                  </a:lnTo>
                  <a:lnTo>
                    <a:pt x="218" y="322"/>
                  </a:lnTo>
                  <a:lnTo>
                    <a:pt x="196" y="332"/>
                  </a:lnTo>
                  <a:lnTo>
                    <a:pt x="172" y="340"/>
                  </a:lnTo>
                  <a:lnTo>
                    <a:pt x="148" y="346"/>
                  </a:lnTo>
                  <a:lnTo>
                    <a:pt x="122" y="350"/>
                  </a:lnTo>
                  <a:lnTo>
                    <a:pt x="96" y="352"/>
                  </a:lnTo>
                  <a:lnTo>
                    <a:pt x="64" y="350"/>
                  </a:lnTo>
                  <a:lnTo>
                    <a:pt x="32" y="344"/>
                  </a:lnTo>
                  <a:lnTo>
                    <a:pt x="32" y="3528"/>
                  </a:lnTo>
                  <a:lnTo>
                    <a:pt x="64" y="3522"/>
                  </a:lnTo>
                  <a:lnTo>
                    <a:pt x="96" y="3520"/>
                  </a:lnTo>
                  <a:lnTo>
                    <a:pt x="122" y="3522"/>
                  </a:lnTo>
                  <a:lnTo>
                    <a:pt x="148" y="3526"/>
                  </a:lnTo>
                  <a:lnTo>
                    <a:pt x="172" y="3532"/>
                  </a:lnTo>
                  <a:lnTo>
                    <a:pt x="196" y="3540"/>
                  </a:lnTo>
                  <a:lnTo>
                    <a:pt x="218" y="3550"/>
                  </a:lnTo>
                  <a:lnTo>
                    <a:pt x="240" y="3564"/>
                  </a:lnTo>
                  <a:lnTo>
                    <a:pt x="258" y="3578"/>
                  </a:lnTo>
                  <a:lnTo>
                    <a:pt x="276" y="3596"/>
                  </a:lnTo>
                  <a:lnTo>
                    <a:pt x="294" y="3614"/>
                  </a:lnTo>
                  <a:lnTo>
                    <a:pt x="308" y="3632"/>
                  </a:lnTo>
                  <a:lnTo>
                    <a:pt x="322" y="3654"/>
                  </a:lnTo>
                  <a:lnTo>
                    <a:pt x="332" y="3676"/>
                  </a:lnTo>
                  <a:lnTo>
                    <a:pt x="340" y="3700"/>
                  </a:lnTo>
                  <a:lnTo>
                    <a:pt x="346" y="3724"/>
                  </a:lnTo>
                  <a:lnTo>
                    <a:pt x="350" y="3750"/>
                  </a:lnTo>
                  <a:lnTo>
                    <a:pt x="352" y="3776"/>
                  </a:lnTo>
                  <a:lnTo>
                    <a:pt x="350" y="3808"/>
                  </a:lnTo>
                  <a:lnTo>
                    <a:pt x="344" y="3840"/>
                  </a:lnTo>
                  <a:close/>
                </a:path>
              </a:pathLst>
            </a:custGeom>
            <a:solidFill>
              <a:srgbClr val="006699"/>
            </a:solidFill>
            <a:ln w="12700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1142999" y="533400"/>
            <a:ext cx="6858001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4800" dirty="0" smtClean="0"/>
              <a:t> </a:t>
            </a:r>
            <a:r>
              <a:rPr lang="ru-RU" sz="3600" b="1" dirty="0" err="1" smtClean="0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Механічний</a:t>
            </a:r>
            <a:r>
              <a:rPr lang="ru-RU" sz="3600" b="1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 </a:t>
            </a:r>
            <a:r>
              <a:rPr lang="ru-RU" sz="3600" b="1" dirty="0" err="1" smtClean="0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рух</a:t>
            </a:r>
            <a:r>
              <a:rPr lang="ru-RU" sz="3600" b="1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 </a:t>
            </a:r>
            <a:r>
              <a:rPr lang="ru-RU" sz="48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–</a:t>
            </a:r>
            <a:r>
              <a:rPr lang="ru-RU" sz="40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 </a:t>
            </a:r>
            <a:r>
              <a:rPr lang="ru-RU" sz="3600" b="1" dirty="0" err="1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це</a:t>
            </a:r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 </a:t>
            </a:r>
            <a:r>
              <a:rPr lang="ru-RU" sz="3600" b="1" dirty="0" err="1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зміна</a:t>
            </a:r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 з часом </a:t>
            </a:r>
            <a:r>
              <a:rPr lang="ru-RU" sz="3600" b="1" dirty="0" err="1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положення</a:t>
            </a:r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 </a:t>
            </a:r>
            <a:r>
              <a:rPr lang="ru-RU" sz="3600" b="1" dirty="0" err="1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тіла</a:t>
            </a:r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 в </a:t>
            </a:r>
            <a:r>
              <a:rPr lang="ru-RU" sz="3600" b="1" dirty="0" err="1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просторі</a:t>
            </a:r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 </a:t>
            </a:r>
            <a:r>
              <a:rPr lang="ru-RU" sz="3600" b="1" dirty="0" err="1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відносно</a:t>
            </a:r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 </a:t>
            </a:r>
            <a:r>
              <a:rPr lang="ru-RU" sz="3600" b="1" dirty="0" err="1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інших</a:t>
            </a:r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 </a:t>
            </a:r>
            <a:r>
              <a:rPr lang="ru-RU" sz="3600" b="1" dirty="0" err="1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тіл</a:t>
            </a:r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.</a:t>
            </a:r>
            <a:endParaRPr lang="ru-RU" sz="36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  <a:cs typeface="Times New Roman" pitchFamily="18" charset="0"/>
            </a:endParaRPr>
          </a:p>
        </p:txBody>
      </p:sp>
      <p:pic>
        <p:nvPicPr>
          <p:cNvPr id="20487" name="Picture 4" descr="2m4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0" y="3124200"/>
            <a:ext cx="1655763" cy="122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91" name="Picture 11" descr="ag00185_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5791200" y="5029200"/>
            <a:ext cx="1676400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93" name="Picture 15" descr="ag00203_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90800" y="4876800"/>
            <a:ext cx="1635125" cy="1131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94" name="Picture 9" descr="9m5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419600" y="3124200"/>
            <a:ext cx="3352800" cy="1149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11" descr="witch1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85800" y="3962400"/>
            <a:ext cx="2012950" cy="96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434 0.05208 L 1.06667 0.05208 " pathEditMode="relative" rAng="0" ptsTypes="AA">
                                      <p:cBhvr>
                                        <p:cTn id="9" dur="1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506" name="Group 3"/>
          <p:cNvGrpSpPr>
            <a:grpSpLocks noChangeAspect="1"/>
          </p:cNvGrpSpPr>
          <p:nvPr/>
        </p:nvGrpSpPr>
        <p:grpSpPr bwMode="auto">
          <a:xfrm>
            <a:off x="123825" y="93663"/>
            <a:ext cx="8893175" cy="6670675"/>
            <a:chOff x="0" y="0"/>
            <a:chExt cx="6400" cy="4480"/>
          </a:xfrm>
        </p:grpSpPr>
        <p:sp>
          <p:nvSpPr>
            <p:cNvPr id="21516" name="Freeform 4"/>
            <p:cNvSpPr>
              <a:spLocks noChangeAspect="1" noEditPoints="1"/>
            </p:cNvSpPr>
            <p:nvPr/>
          </p:nvSpPr>
          <p:spPr bwMode="auto">
            <a:xfrm>
              <a:off x="0" y="0"/>
              <a:ext cx="6400" cy="4480"/>
            </a:xfrm>
            <a:custGeom>
              <a:avLst/>
              <a:gdLst>
                <a:gd name="T0" fmla="*/ 0 w 6400"/>
                <a:gd name="T1" fmla="*/ 4480 h 4480"/>
                <a:gd name="T2" fmla="*/ 6400 w 6400"/>
                <a:gd name="T3" fmla="*/ 0 h 4480"/>
                <a:gd name="T4" fmla="*/ 6160 w 6400"/>
                <a:gd name="T5" fmla="*/ 4000 h 4480"/>
                <a:gd name="T6" fmla="*/ 6136 w 6400"/>
                <a:gd name="T7" fmla="*/ 4002 h 4480"/>
                <a:gd name="T8" fmla="*/ 6088 w 6400"/>
                <a:gd name="T9" fmla="*/ 4010 h 4480"/>
                <a:gd name="T10" fmla="*/ 6046 w 6400"/>
                <a:gd name="T11" fmla="*/ 4028 h 4480"/>
                <a:gd name="T12" fmla="*/ 6008 w 6400"/>
                <a:gd name="T13" fmla="*/ 4054 h 4480"/>
                <a:gd name="T14" fmla="*/ 5974 w 6400"/>
                <a:gd name="T15" fmla="*/ 4088 h 4480"/>
                <a:gd name="T16" fmla="*/ 5948 w 6400"/>
                <a:gd name="T17" fmla="*/ 4126 h 4480"/>
                <a:gd name="T18" fmla="*/ 5930 w 6400"/>
                <a:gd name="T19" fmla="*/ 4168 h 4480"/>
                <a:gd name="T20" fmla="*/ 5922 w 6400"/>
                <a:gd name="T21" fmla="*/ 4216 h 4480"/>
                <a:gd name="T22" fmla="*/ 5920 w 6400"/>
                <a:gd name="T23" fmla="*/ 4240 h 4480"/>
                <a:gd name="T24" fmla="*/ 5924 w 6400"/>
                <a:gd name="T25" fmla="*/ 4282 h 4480"/>
                <a:gd name="T26" fmla="*/ 5934 w 6400"/>
                <a:gd name="T27" fmla="*/ 4320 h 4480"/>
                <a:gd name="T28" fmla="*/ 466 w 6400"/>
                <a:gd name="T29" fmla="*/ 4320 h 4480"/>
                <a:gd name="T30" fmla="*/ 476 w 6400"/>
                <a:gd name="T31" fmla="*/ 4282 h 4480"/>
                <a:gd name="T32" fmla="*/ 480 w 6400"/>
                <a:gd name="T33" fmla="*/ 4240 h 4480"/>
                <a:gd name="T34" fmla="*/ 478 w 6400"/>
                <a:gd name="T35" fmla="*/ 4216 h 4480"/>
                <a:gd name="T36" fmla="*/ 470 w 6400"/>
                <a:gd name="T37" fmla="*/ 4168 h 4480"/>
                <a:gd name="T38" fmla="*/ 452 w 6400"/>
                <a:gd name="T39" fmla="*/ 4126 h 4480"/>
                <a:gd name="T40" fmla="*/ 426 w 6400"/>
                <a:gd name="T41" fmla="*/ 4088 h 4480"/>
                <a:gd name="T42" fmla="*/ 392 w 6400"/>
                <a:gd name="T43" fmla="*/ 4054 h 4480"/>
                <a:gd name="T44" fmla="*/ 354 w 6400"/>
                <a:gd name="T45" fmla="*/ 4028 h 4480"/>
                <a:gd name="T46" fmla="*/ 312 w 6400"/>
                <a:gd name="T47" fmla="*/ 4010 h 4480"/>
                <a:gd name="T48" fmla="*/ 264 w 6400"/>
                <a:gd name="T49" fmla="*/ 4002 h 4480"/>
                <a:gd name="T50" fmla="*/ 240 w 6400"/>
                <a:gd name="T51" fmla="*/ 4000 h 4480"/>
                <a:gd name="T52" fmla="*/ 198 w 6400"/>
                <a:gd name="T53" fmla="*/ 4004 h 4480"/>
                <a:gd name="T54" fmla="*/ 160 w 6400"/>
                <a:gd name="T55" fmla="*/ 4014 h 4480"/>
                <a:gd name="T56" fmla="*/ 160 w 6400"/>
                <a:gd name="T57" fmla="*/ 466 h 4480"/>
                <a:gd name="T58" fmla="*/ 198 w 6400"/>
                <a:gd name="T59" fmla="*/ 476 h 4480"/>
                <a:gd name="T60" fmla="*/ 240 w 6400"/>
                <a:gd name="T61" fmla="*/ 480 h 4480"/>
                <a:gd name="T62" fmla="*/ 264 w 6400"/>
                <a:gd name="T63" fmla="*/ 478 h 4480"/>
                <a:gd name="T64" fmla="*/ 312 w 6400"/>
                <a:gd name="T65" fmla="*/ 470 h 4480"/>
                <a:gd name="T66" fmla="*/ 354 w 6400"/>
                <a:gd name="T67" fmla="*/ 452 h 4480"/>
                <a:gd name="T68" fmla="*/ 392 w 6400"/>
                <a:gd name="T69" fmla="*/ 426 h 4480"/>
                <a:gd name="T70" fmla="*/ 426 w 6400"/>
                <a:gd name="T71" fmla="*/ 392 h 4480"/>
                <a:gd name="T72" fmla="*/ 452 w 6400"/>
                <a:gd name="T73" fmla="*/ 354 h 4480"/>
                <a:gd name="T74" fmla="*/ 470 w 6400"/>
                <a:gd name="T75" fmla="*/ 312 h 4480"/>
                <a:gd name="T76" fmla="*/ 478 w 6400"/>
                <a:gd name="T77" fmla="*/ 264 h 4480"/>
                <a:gd name="T78" fmla="*/ 480 w 6400"/>
                <a:gd name="T79" fmla="*/ 240 h 4480"/>
                <a:gd name="T80" fmla="*/ 476 w 6400"/>
                <a:gd name="T81" fmla="*/ 198 h 4480"/>
                <a:gd name="T82" fmla="*/ 466 w 6400"/>
                <a:gd name="T83" fmla="*/ 160 h 4480"/>
                <a:gd name="T84" fmla="*/ 5934 w 6400"/>
                <a:gd name="T85" fmla="*/ 160 h 4480"/>
                <a:gd name="T86" fmla="*/ 5924 w 6400"/>
                <a:gd name="T87" fmla="*/ 198 h 4480"/>
                <a:gd name="T88" fmla="*/ 5920 w 6400"/>
                <a:gd name="T89" fmla="*/ 240 h 4480"/>
                <a:gd name="T90" fmla="*/ 5922 w 6400"/>
                <a:gd name="T91" fmla="*/ 264 h 4480"/>
                <a:gd name="T92" fmla="*/ 5930 w 6400"/>
                <a:gd name="T93" fmla="*/ 312 h 4480"/>
                <a:gd name="T94" fmla="*/ 5948 w 6400"/>
                <a:gd name="T95" fmla="*/ 354 h 4480"/>
                <a:gd name="T96" fmla="*/ 5974 w 6400"/>
                <a:gd name="T97" fmla="*/ 392 h 4480"/>
                <a:gd name="T98" fmla="*/ 6008 w 6400"/>
                <a:gd name="T99" fmla="*/ 426 h 4480"/>
                <a:gd name="T100" fmla="*/ 6046 w 6400"/>
                <a:gd name="T101" fmla="*/ 452 h 4480"/>
                <a:gd name="T102" fmla="*/ 6088 w 6400"/>
                <a:gd name="T103" fmla="*/ 470 h 4480"/>
                <a:gd name="T104" fmla="*/ 6136 w 6400"/>
                <a:gd name="T105" fmla="*/ 478 h 4480"/>
                <a:gd name="T106" fmla="*/ 6160 w 6400"/>
                <a:gd name="T107" fmla="*/ 480 h 4480"/>
                <a:gd name="T108" fmla="*/ 6202 w 6400"/>
                <a:gd name="T109" fmla="*/ 476 h 4480"/>
                <a:gd name="T110" fmla="*/ 6240 w 6400"/>
                <a:gd name="T111" fmla="*/ 466 h 4480"/>
                <a:gd name="T112" fmla="*/ 6240 w 6400"/>
                <a:gd name="T113" fmla="*/ 4014 h 4480"/>
                <a:gd name="T114" fmla="*/ 6202 w 6400"/>
                <a:gd name="T115" fmla="*/ 4004 h 4480"/>
                <a:gd name="T116" fmla="*/ 6160 w 6400"/>
                <a:gd name="T117" fmla="*/ 4000 h 4480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6400"/>
                <a:gd name="T178" fmla="*/ 0 h 4480"/>
                <a:gd name="T179" fmla="*/ 6400 w 6400"/>
                <a:gd name="T180" fmla="*/ 4480 h 4480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6400" h="4480">
                  <a:moveTo>
                    <a:pt x="0" y="0"/>
                  </a:moveTo>
                  <a:lnTo>
                    <a:pt x="0" y="4480"/>
                  </a:lnTo>
                  <a:lnTo>
                    <a:pt x="6400" y="4480"/>
                  </a:lnTo>
                  <a:lnTo>
                    <a:pt x="6400" y="0"/>
                  </a:lnTo>
                  <a:lnTo>
                    <a:pt x="0" y="0"/>
                  </a:lnTo>
                  <a:close/>
                  <a:moveTo>
                    <a:pt x="6160" y="4000"/>
                  </a:moveTo>
                  <a:lnTo>
                    <a:pt x="6160" y="4000"/>
                  </a:lnTo>
                  <a:lnTo>
                    <a:pt x="6136" y="4002"/>
                  </a:lnTo>
                  <a:lnTo>
                    <a:pt x="6112" y="4004"/>
                  </a:lnTo>
                  <a:lnTo>
                    <a:pt x="6088" y="4010"/>
                  </a:lnTo>
                  <a:lnTo>
                    <a:pt x="6066" y="4018"/>
                  </a:lnTo>
                  <a:lnTo>
                    <a:pt x="6046" y="4028"/>
                  </a:lnTo>
                  <a:lnTo>
                    <a:pt x="6026" y="4040"/>
                  </a:lnTo>
                  <a:lnTo>
                    <a:pt x="6008" y="4054"/>
                  </a:lnTo>
                  <a:lnTo>
                    <a:pt x="5990" y="4070"/>
                  </a:lnTo>
                  <a:lnTo>
                    <a:pt x="5974" y="4088"/>
                  </a:lnTo>
                  <a:lnTo>
                    <a:pt x="5960" y="4106"/>
                  </a:lnTo>
                  <a:lnTo>
                    <a:pt x="5948" y="4126"/>
                  </a:lnTo>
                  <a:lnTo>
                    <a:pt x="5938" y="4146"/>
                  </a:lnTo>
                  <a:lnTo>
                    <a:pt x="5930" y="4168"/>
                  </a:lnTo>
                  <a:lnTo>
                    <a:pt x="5924" y="4192"/>
                  </a:lnTo>
                  <a:lnTo>
                    <a:pt x="5922" y="4216"/>
                  </a:lnTo>
                  <a:lnTo>
                    <a:pt x="5920" y="4240"/>
                  </a:lnTo>
                  <a:lnTo>
                    <a:pt x="5920" y="4260"/>
                  </a:lnTo>
                  <a:lnTo>
                    <a:pt x="5924" y="4282"/>
                  </a:lnTo>
                  <a:lnTo>
                    <a:pt x="5928" y="4300"/>
                  </a:lnTo>
                  <a:lnTo>
                    <a:pt x="5934" y="4320"/>
                  </a:lnTo>
                  <a:lnTo>
                    <a:pt x="466" y="4320"/>
                  </a:lnTo>
                  <a:lnTo>
                    <a:pt x="472" y="4300"/>
                  </a:lnTo>
                  <a:lnTo>
                    <a:pt x="476" y="4282"/>
                  </a:lnTo>
                  <a:lnTo>
                    <a:pt x="480" y="4260"/>
                  </a:lnTo>
                  <a:lnTo>
                    <a:pt x="480" y="4240"/>
                  </a:lnTo>
                  <a:lnTo>
                    <a:pt x="478" y="4216"/>
                  </a:lnTo>
                  <a:lnTo>
                    <a:pt x="476" y="4192"/>
                  </a:lnTo>
                  <a:lnTo>
                    <a:pt x="470" y="4168"/>
                  </a:lnTo>
                  <a:lnTo>
                    <a:pt x="462" y="4146"/>
                  </a:lnTo>
                  <a:lnTo>
                    <a:pt x="452" y="4126"/>
                  </a:lnTo>
                  <a:lnTo>
                    <a:pt x="440" y="4106"/>
                  </a:lnTo>
                  <a:lnTo>
                    <a:pt x="426" y="4088"/>
                  </a:lnTo>
                  <a:lnTo>
                    <a:pt x="410" y="4070"/>
                  </a:lnTo>
                  <a:lnTo>
                    <a:pt x="392" y="4054"/>
                  </a:lnTo>
                  <a:lnTo>
                    <a:pt x="374" y="4040"/>
                  </a:lnTo>
                  <a:lnTo>
                    <a:pt x="354" y="4028"/>
                  </a:lnTo>
                  <a:lnTo>
                    <a:pt x="334" y="4018"/>
                  </a:lnTo>
                  <a:lnTo>
                    <a:pt x="312" y="4010"/>
                  </a:lnTo>
                  <a:lnTo>
                    <a:pt x="288" y="4004"/>
                  </a:lnTo>
                  <a:lnTo>
                    <a:pt x="264" y="4002"/>
                  </a:lnTo>
                  <a:lnTo>
                    <a:pt x="240" y="4000"/>
                  </a:lnTo>
                  <a:lnTo>
                    <a:pt x="220" y="4000"/>
                  </a:lnTo>
                  <a:lnTo>
                    <a:pt x="198" y="4004"/>
                  </a:lnTo>
                  <a:lnTo>
                    <a:pt x="180" y="4008"/>
                  </a:lnTo>
                  <a:lnTo>
                    <a:pt x="160" y="4014"/>
                  </a:lnTo>
                  <a:lnTo>
                    <a:pt x="160" y="466"/>
                  </a:lnTo>
                  <a:lnTo>
                    <a:pt x="180" y="472"/>
                  </a:lnTo>
                  <a:lnTo>
                    <a:pt x="198" y="476"/>
                  </a:lnTo>
                  <a:lnTo>
                    <a:pt x="220" y="480"/>
                  </a:lnTo>
                  <a:lnTo>
                    <a:pt x="240" y="480"/>
                  </a:lnTo>
                  <a:lnTo>
                    <a:pt x="264" y="478"/>
                  </a:lnTo>
                  <a:lnTo>
                    <a:pt x="288" y="476"/>
                  </a:lnTo>
                  <a:lnTo>
                    <a:pt x="312" y="470"/>
                  </a:lnTo>
                  <a:lnTo>
                    <a:pt x="334" y="462"/>
                  </a:lnTo>
                  <a:lnTo>
                    <a:pt x="354" y="452"/>
                  </a:lnTo>
                  <a:lnTo>
                    <a:pt x="374" y="440"/>
                  </a:lnTo>
                  <a:lnTo>
                    <a:pt x="392" y="426"/>
                  </a:lnTo>
                  <a:lnTo>
                    <a:pt x="410" y="410"/>
                  </a:lnTo>
                  <a:lnTo>
                    <a:pt x="426" y="392"/>
                  </a:lnTo>
                  <a:lnTo>
                    <a:pt x="440" y="374"/>
                  </a:lnTo>
                  <a:lnTo>
                    <a:pt x="452" y="354"/>
                  </a:lnTo>
                  <a:lnTo>
                    <a:pt x="462" y="334"/>
                  </a:lnTo>
                  <a:lnTo>
                    <a:pt x="470" y="312"/>
                  </a:lnTo>
                  <a:lnTo>
                    <a:pt x="476" y="288"/>
                  </a:lnTo>
                  <a:lnTo>
                    <a:pt x="478" y="264"/>
                  </a:lnTo>
                  <a:lnTo>
                    <a:pt x="480" y="240"/>
                  </a:lnTo>
                  <a:lnTo>
                    <a:pt x="480" y="220"/>
                  </a:lnTo>
                  <a:lnTo>
                    <a:pt x="476" y="198"/>
                  </a:lnTo>
                  <a:lnTo>
                    <a:pt x="472" y="180"/>
                  </a:lnTo>
                  <a:lnTo>
                    <a:pt x="466" y="160"/>
                  </a:lnTo>
                  <a:lnTo>
                    <a:pt x="5934" y="160"/>
                  </a:lnTo>
                  <a:lnTo>
                    <a:pt x="5928" y="180"/>
                  </a:lnTo>
                  <a:lnTo>
                    <a:pt x="5924" y="198"/>
                  </a:lnTo>
                  <a:lnTo>
                    <a:pt x="5920" y="220"/>
                  </a:lnTo>
                  <a:lnTo>
                    <a:pt x="5920" y="240"/>
                  </a:lnTo>
                  <a:lnTo>
                    <a:pt x="5922" y="264"/>
                  </a:lnTo>
                  <a:lnTo>
                    <a:pt x="5924" y="288"/>
                  </a:lnTo>
                  <a:lnTo>
                    <a:pt x="5930" y="312"/>
                  </a:lnTo>
                  <a:lnTo>
                    <a:pt x="5938" y="334"/>
                  </a:lnTo>
                  <a:lnTo>
                    <a:pt x="5948" y="354"/>
                  </a:lnTo>
                  <a:lnTo>
                    <a:pt x="5960" y="374"/>
                  </a:lnTo>
                  <a:lnTo>
                    <a:pt x="5974" y="392"/>
                  </a:lnTo>
                  <a:lnTo>
                    <a:pt x="5990" y="410"/>
                  </a:lnTo>
                  <a:lnTo>
                    <a:pt x="6008" y="426"/>
                  </a:lnTo>
                  <a:lnTo>
                    <a:pt x="6026" y="440"/>
                  </a:lnTo>
                  <a:lnTo>
                    <a:pt x="6046" y="452"/>
                  </a:lnTo>
                  <a:lnTo>
                    <a:pt x="6066" y="462"/>
                  </a:lnTo>
                  <a:lnTo>
                    <a:pt x="6088" y="470"/>
                  </a:lnTo>
                  <a:lnTo>
                    <a:pt x="6112" y="476"/>
                  </a:lnTo>
                  <a:lnTo>
                    <a:pt x="6136" y="478"/>
                  </a:lnTo>
                  <a:lnTo>
                    <a:pt x="6160" y="480"/>
                  </a:lnTo>
                  <a:lnTo>
                    <a:pt x="6180" y="480"/>
                  </a:lnTo>
                  <a:lnTo>
                    <a:pt x="6202" y="476"/>
                  </a:lnTo>
                  <a:lnTo>
                    <a:pt x="6220" y="472"/>
                  </a:lnTo>
                  <a:lnTo>
                    <a:pt x="6240" y="466"/>
                  </a:lnTo>
                  <a:lnTo>
                    <a:pt x="6240" y="4014"/>
                  </a:lnTo>
                  <a:lnTo>
                    <a:pt x="6220" y="4008"/>
                  </a:lnTo>
                  <a:lnTo>
                    <a:pt x="6202" y="4004"/>
                  </a:lnTo>
                  <a:lnTo>
                    <a:pt x="6180" y="4000"/>
                  </a:lnTo>
                  <a:lnTo>
                    <a:pt x="6160" y="4000"/>
                  </a:lnTo>
                  <a:close/>
                </a:path>
              </a:pathLst>
            </a:custGeom>
            <a:solidFill>
              <a:srgbClr val="0066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517" name="Freeform 5"/>
            <p:cNvSpPr>
              <a:spLocks noChangeAspect="1" noEditPoints="1"/>
            </p:cNvSpPr>
            <p:nvPr/>
          </p:nvSpPr>
          <p:spPr bwMode="auto">
            <a:xfrm>
              <a:off x="304" y="304"/>
              <a:ext cx="5792" cy="3872"/>
            </a:xfrm>
            <a:custGeom>
              <a:avLst/>
              <a:gdLst>
                <a:gd name="T0" fmla="*/ 308 w 5792"/>
                <a:gd name="T1" fmla="*/ 3850 h 3872"/>
                <a:gd name="T2" fmla="*/ 320 w 5792"/>
                <a:gd name="T3" fmla="*/ 3776 h 3872"/>
                <a:gd name="T4" fmla="*/ 310 w 5792"/>
                <a:gd name="T5" fmla="*/ 3710 h 3872"/>
                <a:gd name="T6" fmla="*/ 268 w 5792"/>
                <a:gd name="T7" fmla="*/ 3634 h 3872"/>
                <a:gd name="T8" fmla="*/ 202 w 5792"/>
                <a:gd name="T9" fmla="*/ 3580 h 3872"/>
                <a:gd name="T10" fmla="*/ 118 w 5792"/>
                <a:gd name="T11" fmla="*/ 3554 h 3872"/>
                <a:gd name="T12" fmla="*/ 58 w 5792"/>
                <a:gd name="T13" fmla="*/ 3556 h 3872"/>
                <a:gd name="T14" fmla="*/ 0 w 5792"/>
                <a:gd name="T15" fmla="*/ 300 h 3872"/>
                <a:gd name="T16" fmla="*/ 58 w 5792"/>
                <a:gd name="T17" fmla="*/ 316 h 3872"/>
                <a:gd name="T18" fmla="*/ 118 w 5792"/>
                <a:gd name="T19" fmla="*/ 318 h 3872"/>
                <a:gd name="T20" fmla="*/ 202 w 5792"/>
                <a:gd name="T21" fmla="*/ 292 h 3872"/>
                <a:gd name="T22" fmla="*/ 268 w 5792"/>
                <a:gd name="T23" fmla="*/ 238 h 3872"/>
                <a:gd name="T24" fmla="*/ 310 w 5792"/>
                <a:gd name="T25" fmla="*/ 162 h 3872"/>
                <a:gd name="T26" fmla="*/ 320 w 5792"/>
                <a:gd name="T27" fmla="*/ 96 h 3872"/>
                <a:gd name="T28" fmla="*/ 308 w 5792"/>
                <a:gd name="T29" fmla="*/ 22 h 3872"/>
                <a:gd name="T30" fmla="*/ 5484 w 5792"/>
                <a:gd name="T31" fmla="*/ 22 h 3872"/>
                <a:gd name="T32" fmla="*/ 5472 w 5792"/>
                <a:gd name="T33" fmla="*/ 96 h 3872"/>
                <a:gd name="T34" fmla="*/ 5482 w 5792"/>
                <a:gd name="T35" fmla="*/ 162 h 3872"/>
                <a:gd name="T36" fmla="*/ 5524 w 5792"/>
                <a:gd name="T37" fmla="*/ 238 h 3872"/>
                <a:gd name="T38" fmla="*/ 5590 w 5792"/>
                <a:gd name="T39" fmla="*/ 292 h 3872"/>
                <a:gd name="T40" fmla="*/ 5674 w 5792"/>
                <a:gd name="T41" fmla="*/ 318 h 3872"/>
                <a:gd name="T42" fmla="*/ 5734 w 5792"/>
                <a:gd name="T43" fmla="*/ 316 h 3872"/>
                <a:gd name="T44" fmla="*/ 5792 w 5792"/>
                <a:gd name="T45" fmla="*/ 3572 h 3872"/>
                <a:gd name="T46" fmla="*/ 5734 w 5792"/>
                <a:gd name="T47" fmla="*/ 3556 h 3872"/>
                <a:gd name="T48" fmla="*/ 5674 w 5792"/>
                <a:gd name="T49" fmla="*/ 3554 h 3872"/>
                <a:gd name="T50" fmla="*/ 5590 w 5792"/>
                <a:gd name="T51" fmla="*/ 3580 h 3872"/>
                <a:gd name="T52" fmla="*/ 5524 w 5792"/>
                <a:gd name="T53" fmla="*/ 3634 h 3872"/>
                <a:gd name="T54" fmla="*/ 5482 w 5792"/>
                <a:gd name="T55" fmla="*/ 3710 h 3872"/>
                <a:gd name="T56" fmla="*/ 5472 w 5792"/>
                <a:gd name="T57" fmla="*/ 3776 h 3872"/>
                <a:gd name="T58" fmla="*/ 5484 w 5792"/>
                <a:gd name="T59" fmla="*/ 3850 h 3872"/>
                <a:gd name="T60" fmla="*/ 5448 w 5792"/>
                <a:gd name="T61" fmla="*/ 3840 h 3872"/>
                <a:gd name="T62" fmla="*/ 5440 w 5792"/>
                <a:gd name="T63" fmla="*/ 3776 h 3872"/>
                <a:gd name="T64" fmla="*/ 5460 w 5792"/>
                <a:gd name="T65" fmla="*/ 3676 h 3872"/>
                <a:gd name="T66" fmla="*/ 5516 w 5792"/>
                <a:gd name="T67" fmla="*/ 3596 h 3872"/>
                <a:gd name="T68" fmla="*/ 5596 w 5792"/>
                <a:gd name="T69" fmla="*/ 3540 h 3872"/>
                <a:gd name="T70" fmla="*/ 5696 w 5792"/>
                <a:gd name="T71" fmla="*/ 3520 h 3872"/>
                <a:gd name="T72" fmla="*/ 5760 w 5792"/>
                <a:gd name="T73" fmla="*/ 344 h 3872"/>
                <a:gd name="T74" fmla="*/ 5696 w 5792"/>
                <a:gd name="T75" fmla="*/ 352 h 3872"/>
                <a:gd name="T76" fmla="*/ 5596 w 5792"/>
                <a:gd name="T77" fmla="*/ 332 h 3872"/>
                <a:gd name="T78" fmla="*/ 5516 w 5792"/>
                <a:gd name="T79" fmla="*/ 276 h 3872"/>
                <a:gd name="T80" fmla="*/ 5460 w 5792"/>
                <a:gd name="T81" fmla="*/ 196 h 3872"/>
                <a:gd name="T82" fmla="*/ 5440 w 5792"/>
                <a:gd name="T83" fmla="*/ 96 h 3872"/>
                <a:gd name="T84" fmla="*/ 344 w 5792"/>
                <a:gd name="T85" fmla="*/ 32 h 3872"/>
                <a:gd name="T86" fmla="*/ 352 w 5792"/>
                <a:gd name="T87" fmla="*/ 96 h 3872"/>
                <a:gd name="T88" fmla="*/ 332 w 5792"/>
                <a:gd name="T89" fmla="*/ 196 h 3872"/>
                <a:gd name="T90" fmla="*/ 276 w 5792"/>
                <a:gd name="T91" fmla="*/ 276 h 3872"/>
                <a:gd name="T92" fmla="*/ 196 w 5792"/>
                <a:gd name="T93" fmla="*/ 332 h 3872"/>
                <a:gd name="T94" fmla="*/ 96 w 5792"/>
                <a:gd name="T95" fmla="*/ 352 h 3872"/>
                <a:gd name="T96" fmla="*/ 32 w 5792"/>
                <a:gd name="T97" fmla="*/ 3528 h 3872"/>
                <a:gd name="T98" fmla="*/ 96 w 5792"/>
                <a:gd name="T99" fmla="*/ 3520 h 3872"/>
                <a:gd name="T100" fmla="*/ 196 w 5792"/>
                <a:gd name="T101" fmla="*/ 3540 h 3872"/>
                <a:gd name="T102" fmla="*/ 276 w 5792"/>
                <a:gd name="T103" fmla="*/ 3596 h 3872"/>
                <a:gd name="T104" fmla="*/ 332 w 5792"/>
                <a:gd name="T105" fmla="*/ 3676 h 3872"/>
                <a:gd name="T106" fmla="*/ 352 w 5792"/>
                <a:gd name="T107" fmla="*/ 3776 h 3872"/>
                <a:gd name="T108" fmla="*/ 344 w 5792"/>
                <a:gd name="T109" fmla="*/ 3840 h 387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5792"/>
                <a:gd name="T166" fmla="*/ 0 h 3872"/>
                <a:gd name="T167" fmla="*/ 5792 w 5792"/>
                <a:gd name="T168" fmla="*/ 3872 h 3872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5792" h="3872">
                  <a:moveTo>
                    <a:pt x="5492" y="3872"/>
                  </a:moveTo>
                  <a:lnTo>
                    <a:pt x="300" y="3872"/>
                  </a:lnTo>
                  <a:lnTo>
                    <a:pt x="308" y="3850"/>
                  </a:lnTo>
                  <a:lnTo>
                    <a:pt x="312" y="3832"/>
                  </a:lnTo>
                  <a:lnTo>
                    <a:pt x="316" y="3814"/>
                  </a:lnTo>
                  <a:lnTo>
                    <a:pt x="320" y="3796"/>
                  </a:lnTo>
                  <a:lnTo>
                    <a:pt x="320" y="3776"/>
                  </a:lnTo>
                  <a:lnTo>
                    <a:pt x="318" y="3754"/>
                  </a:lnTo>
                  <a:lnTo>
                    <a:pt x="316" y="3730"/>
                  </a:lnTo>
                  <a:lnTo>
                    <a:pt x="310" y="3710"/>
                  </a:lnTo>
                  <a:lnTo>
                    <a:pt x="302" y="3688"/>
                  </a:lnTo>
                  <a:lnTo>
                    <a:pt x="292" y="3670"/>
                  </a:lnTo>
                  <a:lnTo>
                    <a:pt x="282" y="3650"/>
                  </a:lnTo>
                  <a:lnTo>
                    <a:pt x="268" y="3634"/>
                  </a:lnTo>
                  <a:lnTo>
                    <a:pt x="254" y="3618"/>
                  </a:lnTo>
                  <a:lnTo>
                    <a:pt x="238" y="3604"/>
                  </a:lnTo>
                  <a:lnTo>
                    <a:pt x="222" y="3590"/>
                  </a:lnTo>
                  <a:lnTo>
                    <a:pt x="202" y="3580"/>
                  </a:lnTo>
                  <a:lnTo>
                    <a:pt x="184" y="3570"/>
                  </a:lnTo>
                  <a:lnTo>
                    <a:pt x="162" y="3562"/>
                  </a:lnTo>
                  <a:lnTo>
                    <a:pt x="142" y="3556"/>
                  </a:lnTo>
                  <a:lnTo>
                    <a:pt x="118" y="3554"/>
                  </a:lnTo>
                  <a:lnTo>
                    <a:pt x="96" y="3552"/>
                  </a:lnTo>
                  <a:lnTo>
                    <a:pt x="76" y="3552"/>
                  </a:lnTo>
                  <a:lnTo>
                    <a:pt x="58" y="3556"/>
                  </a:lnTo>
                  <a:lnTo>
                    <a:pt x="40" y="3560"/>
                  </a:lnTo>
                  <a:lnTo>
                    <a:pt x="22" y="3564"/>
                  </a:lnTo>
                  <a:lnTo>
                    <a:pt x="0" y="3572"/>
                  </a:lnTo>
                  <a:lnTo>
                    <a:pt x="0" y="300"/>
                  </a:lnTo>
                  <a:lnTo>
                    <a:pt x="22" y="308"/>
                  </a:lnTo>
                  <a:lnTo>
                    <a:pt x="40" y="312"/>
                  </a:lnTo>
                  <a:lnTo>
                    <a:pt x="58" y="316"/>
                  </a:lnTo>
                  <a:lnTo>
                    <a:pt x="76" y="320"/>
                  </a:lnTo>
                  <a:lnTo>
                    <a:pt x="96" y="320"/>
                  </a:lnTo>
                  <a:lnTo>
                    <a:pt x="118" y="318"/>
                  </a:lnTo>
                  <a:lnTo>
                    <a:pt x="142" y="316"/>
                  </a:lnTo>
                  <a:lnTo>
                    <a:pt x="162" y="310"/>
                  </a:lnTo>
                  <a:lnTo>
                    <a:pt x="184" y="302"/>
                  </a:lnTo>
                  <a:lnTo>
                    <a:pt x="202" y="292"/>
                  </a:lnTo>
                  <a:lnTo>
                    <a:pt x="222" y="282"/>
                  </a:lnTo>
                  <a:lnTo>
                    <a:pt x="238" y="268"/>
                  </a:lnTo>
                  <a:lnTo>
                    <a:pt x="254" y="254"/>
                  </a:lnTo>
                  <a:lnTo>
                    <a:pt x="268" y="238"/>
                  </a:lnTo>
                  <a:lnTo>
                    <a:pt x="282" y="222"/>
                  </a:lnTo>
                  <a:lnTo>
                    <a:pt x="292" y="202"/>
                  </a:lnTo>
                  <a:lnTo>
                    <a:pt x="302" y="184"/>
                  </a:lnTo>
                  <a:lnTo>
                    <a:pt x="310" y="162"/>
                  </a:lnTo>
                  <a:lnTo>
                    <a:pt x="316" y="142"/>
                  </a:lnTo>
                  <a:lnTo>
                    <a:pt x="318" y="118"/>
                  </a:lnTo>
                  <a:lnTo>
                    <a:pt x="320" y="96"/>
                  </a:lnTo>
                  <a:lnTo>
                    <a:pt x="320" y="76"/>
                  </a:lnTo>
                  <a:lnTo>
                    <a:pt x="316" y="58"/>
                  </a:lnTo>
                  <a:lnTo>
                    <a:pt x="312" y="40"/>
                  </a:lnTo>
                  <a:lnTo>
                    <a:pt x="308" y="22"/>
                  </a:lnTo>
                  <a:lnTo>
                    <a:pt x="300" y="0"/>
                  </a:lnTo>
                  <a:lnTo>
                    <a:pt x="5492" y="0"/>
                  </a:lnTo>
                  <a:lnTo>
                    <a:pt x="5484" y="22"/>
                  </a:lnTo>
                  <a:lnTo>
                    <a:pt x="5480" y="40"/>
                  </a:lnTo>
                  <a:lnTo>
                    <a:pt x="5476" y="58"/>
                  </a:lnTo>
                  <a:lnTo>
                    <a:pt x="5472" y="76"/>
                  </a:lnTo>
                  <a:lnTo>
                    <a:pt x="5472" y="96"/>
                  </a:lnTo>
                  <a:lnTo>
                    <a:pt x="5474" y="118"/>
                  </a:lnTo>
                  <a:lnTo>
                    <a:pt x="5476" y="142"/>
                  </a:lnTo>
                  <a:lnTo>
                    <a:pt x="5482" y="162"/>
                  </a:lnTo>
                  <a:lnTo>
                    <a:pt x="5490" y="184"/>
                  </a:lnTo>
                  <a:lnTo>
                    <a:pt x="5500" y="202"/>
                  </a:lnTo>
                  <a:lnTo>
                    <a:pt x="5510" y="222"/>
                  </a:lnTo>
                  <a:lnTo>
                    <a:pt x="5524" y="238"/>
                  </a:lnTo>
                  <a:lnTo>
                    <a:pt x="5538" y="254"/>
                  </a:lnTo>
                  <a:lnTo>
                    <a:pt x="5554" y="268"/>
                  </a:lnTo>
                  <a:lnTo>
                    <a:pt x="5570" y="282"/>
                  </a:lnTo>
                  <a:lnTo>
                    <a:pt x="5590" y="292"/>
                  </a:lnTo>
                  <a:lnTo>
                    <a:pt x="5608" y="302"/>
                  </a:lnTo>
                  <a:lnTo>
                    <a:pt x="5630" y="310"/>
                  </a:lnTo>
                  <a:lnTo>
                    <a:pt x="5650" y="316"/>
                  </a:lnTo>
                  <a:lnTo>
                    <a:pt x="5674" y="318"/>
                  </a:lnTo>
                  <a:lnTo>
                    <a:pt x="5696" y="320"/>
                  </a:lnTo>
                  <a:lnTo>
                    <a:pt x="5716" y="320"/>
                  </a:lnTo>
                  <a:lnTo>
                    <a:pt x="5734" y="316"/>
                  </a:lnTo>
                  <a:lnTo>
                    <a:pt x="5752" y="312"/>
                  </a:lnTo>
                  <a:lnTo>
                    <a:pt x="5770" y="308"/>
                  </a:lnTo>
                  <a:lnTo>
                    <a:pt x="5792" y="300"/>
                  </a:lnTo>
                  <a:lnTo>
                    <a:pt x="5792" y="3572"/>
                  </a:lnTo>
                  <a:lnTo>
                    <a:pt x="5770" y="3564"/>
                  </a:lnTo>
                  <a:lnTo>
                    <a:pt x="5752" y="3560"/>
                  </a:lnTo>
                  <a:lnTo>
                    <a:pt x="5734" y="3556"/>
                  </a:lnTo>
                  <a:lnTo>
                    <a:pt x="5716" y="3552"/>
                  </a:lnTo>
                  <a:lnTo>
                    <a:pt x="5696" y="3552"/>
                  </a:lnTo>
                  <a:lnTo>
                    <a:pt x="5674" y="3554"/>
                  </a:lnTo>
                  <a:lnTo>
                    <a:pt x="5650" y="3556"/>
                  </a:lnTo>
                  <a:lnTo>
                    <a:pt x="5630" y="3562"/>
                  </a:lnTo>
                  <a:lnTo>
                    <a:pt x="5608" y="3570"/>
                  </a:lnTo>
                  <a:lnTo>
                    <a:pt x="5590" y="3580"/>
                  </a:lnTo>
                  <a:lnTo>
                    <a:pt x="5570" y="3590"/>
                  </a:lnTo>
                  <a:lnTo>
                    <a:pt x="5554" y="3604"/>
                  </a:lnTo>
                  <a:lnTo>
                    <a:pt x="5538" y="3618"/>
                  </a:lnTo>
                  <a:lnTo>
                    <a:pt x="5524" y="3634"/>
                  </a:lnTo>
                  <a:lnTo>
                    <a:pt x="5510" y="3650"/>
                  </a:lnTo>
                  <a:lnTo>
                    <a:pt x="5500" y="3670"/>
                  </a:lnTo>
                  <a:lnTo>
                    <a:pt x="5490" y="3688"/>
                  </a:lnTo>
                  <a:lnTo>
                    <a:pt x="5482" y="3710"/>
                  </a:lnTo>
                  <a:lnTo>
                    <a:pt x="5476" y="3730"/>
                  </a:lnTo>
                  <a:lnTo>
                    <a:pt x="5474" y="3754"/>
                  </a:lnTo>
                  <a:lnTo>
                    <a:pt x="5472" y="3776"/>
                  </a:lnTo>
                  <a:lnTo>
                    <a:pt x="5472" y="3796"/>
                  </a:lnTo>
                  <a:lnTo>
                    <a:pt x="5476" y="3814"/>
                  </a:lnTo>
                  <a:lnTo>
                    <a:pt x="5480" y="3832"/>
                  </a:lnTo>
                  <a:lnTo>
                    <a:pt x="5484" y="3850"/>
                  </a:lnTo>
                  <a:lnTo>
                    <a:pt x="5492" y="3872"/>
                  </a:lnTo>
                  <a:close/>
                  <a:moveTo>
                    <a:pt x="344" y="3840"/>
                  </a:moveTo>
                  <a:lnTo>
                    <a:pt x="5448" y="3840"/>
                  </a:lnTo>
                  <a:lnTo>
                    <a:pt x="5442" y="3808"/>
                  </a:lnTo>
                  <a:lnTo>
                    <a:pt x="5440" y="3776"/>
                  </a:lnTo>
                  <a:lnTo>
                    <a:pt x="5442" y="3750"/>
                  </a:lnTo>
                  <a:lnTo>
                    <a:pt x="5446" y="3724"/>
                  </a:lnTo>
                  <a:lnTo>
                    <a:pt x="5452" y="3700"/>
                  </a:lnTo>
                  <a:lnTo>
                    <a:pt x="5460" y="3676"/>
                  </a:lnTo>
                  <a:lnTo>
                    <a:pt x="5470" y="3654"/>
                  </a:lnTo>
                  <a:lnTo>
                    <a:pt x="5484" y="3632"/>
                  </a:lnTo>
                  <a:lnTo>
                    <a:pt x="5498" y="3614"/>
                  </a:lnTo>
                  <a:lnTo>
                    <a:pt x="5516" y="3596"/>
                  </a:lnTo>
                  <a:lnTo>
                    <a:pt x="5534" y="3578"/>
                  </a:lnTo>
                  <a:lnTo>
                    <a:pt x="5552" y="3564"/>
                  </a:lnTo>
                  <a:lnTo>
                    <a:pt x="5574" y="3550"/>
                  </a:lnTo>
                  <a:lnTo>
                    <a:pt x="5596" y="3540"/>
                  </a:lnTo>
                  <a:lnTo>
                    <a:pt x="5620" y="3532"/>
                  </a:lnTo>
                  <a:lnTo>
                    <a:pt x="5644" y="3526"/>
                  </a:lnTo>
                  <a:lnTo>
                    <a:pt x="5670" y="3522"/>
                  </a:lnTo>
                  <a:lnTo>
                    <a:pt x="5696" y="3520"/>
                  </a:lnTo>
                  <a:lnTo>
                    <a:pt x="5728" y="3522"/>
                  </a:lnTo>
                  <a:lnTo>
                    <a:pt x="5760" y="3528"/>
                  </a:lnTo>
                  <a:lnTo>
                    <a:pt x="5760" y="344"/>
                  </a:lnTo>
                  <a:lnTo>
                    <a:pt x="5728" y="350"/>
                  </a:lnTo>
                  <a:lnTo>
                    <a:pt x="5696" y="352"/>
                  </a:lnTo>
                  <a:lnTo>
                    <a:pt x="5670" y="350"/>
                  </a:lnTo>
                  <a:lnTo>
                    <a:pt x="5644" y="346"/>
                  </a:lnTo>
                  <a:lnTo>
                    <a:pt x="5620" y="340"/>
                  </a:lnTo>
                  <a:lnTo>
                    <a:pt x="5596" y="332"/>
                  </a:lnTo>
                  <a:lnTo>
                    <a:pt x="5574" y="322"/>
                  </a:lnTo>
                  <a:lnTo>
                    <a:pt x="5552" y="308"/>
                  </a:lnTo>
                  <a:lnTo>
                    <a:pt x="5534" y="294"/>
                  </a:lnTo>
                  <a:lnTo>
                    <a:pt x="5516" y="276"/>
                  </a:lnTo>
                  <a:lnTo>
                    <a:pt x="5498" y="258"/>
                  </a:lnTo>
                  <a:lnTo>
                    <a:pt x="5484" y="240"/>
                  </a:lnTo>
                  <a:lnTo>
                    <a:pt x="5470" y="218"/>
                  </a:lnTo>
                  <a:lnTo>
                    <a:pt x="5460" y="196"/>
                  </a:lnTo>
                  <a:lnTo>
                    <a:pt x="5452" y="172"/>
                  </a:lnTo>
                  <a:lnTo>
                    <a:pt x="5446" y="148"/>
                  </a:lnTo>
                  <a:lnTo>
                    <a:pt x="5442" y="122"/>
                  </a:lnTo>
                  <a:lnTo>
                    <a:pt x="5440" y="96"/>
                  </a:lnTo>
                  <a:lnTo>
                    <a:pt x="5442" y="64"/>
                  </a:lnTo>
                  <a:lnTo>
                    <a:pt x="5448" y="32"/>
                  </a:lnTo>
                  <a:lnTo>
                    <a:pt x="344" y="32"/>
                  </a:lnTo>
                  <a:lnTo>
                    <a:pt x="350" y="64"/>
                  </a:lnTo>
                  <a:lnTo>
                    <a:pt x="352" y="96"/>
                  </a:lnTo>
                  <a:lnTo>
                    <a:pt x="350" y="122"/>
                  </a:lnTo>
                  <a:lnTo>
                    <a:pt x="346" y="148"/>
                  </a:lnTo>
                  <a:lnTo>
                    <a:pt x="340" y="172"/>
                  </a:lnTo>
                  <a:lnTo>
                    <a:pt x="332" y="196"/>
                  </a:lnTo>
                  <a:lnTo>
                    <a:pt x="322" y="218"/>
                  </a:lnTo>
                  <a:lnTo>
                    <a:pt x="308" y="240"/>
                  </a:lnTo>
                  <a:lnTo>
                    <a:pt x="294" y="258"/>
                  </a:lnTo>
                  <a:lnTo>
                    <a:pt x="276" y="276"/>
                  </a:lnTo>
                  <a:lnTo>
                    <a:pt x="258" y="294"/>
                  </a:lnTo>
                  <a:lnTo>
                    <a:pt x="240" y="308"/>
                  </a:lnTo>
                  <a:lnTo>
                    <a:pt x="218" y="322"/>
                  </a:lnTo>
                  <a:lnTo>
                    <a:pt x="196" y="332"/>
                  </a:lnTo>
                  <a:lnTo>
                    <a:pt x="172" y="340"/>
                  </a:lnTo>
                  <a:lnTo>
                    <a:pt x="148" y="346"/>
                  </a:lnTo>
                  <a:lnTo>
                    <a:pt x="122" y="350"/>
                  </a:lnTo>
                  <a:lnTo>
                    <a:pt x="96" y="352"/>
                  </a:lnTo>
                  <a:lnTo>
                    <a:pt x="64" y="350"/>
                  </a:lnTo>
                  <a:lnTo>
                    <a:pt x="32" y="344"/>
                  </a:lnTo>
                  <a:lnTo>
                    <a:pt x="32" y="3528"/>
                  </a:lnTo>
                  <a:lnTo>
                    <a:pt x="64" y="3522"/>
                  </a:lnTo>
                  <a:lnTo>
                    <a:pt x="96" y="3520"/>
                  </a:lnTo>
                  <a:lnTo>
                    <a:pt x="122" y="3522"/>
                  </a:lnTo>
                  <a:lnTo>
                    <a:pt x="148" y="3526"/>
                  </a:lnTo>
                  <a:lnTo>
                    <a:pt x="172" y="3532"/>
                  </a:lnTo>
                  <a:lnTo>
                    <a:pt x="196" y="3540"/>
                  </a:lnTo>
                  <a:lnTo>
                    <a:pt x="218" y="3550"/>
                  </a:lnTo>
                  <a:lnTo>
                    <a:pt x="240" y="3564"/>
                  </a:lnTo>
                  <a:lnTo>
                    <a:pt x="258" y="3578"/>
                  </a:lnTo>
                  <a:lnTo>
                    <a:pt x="276" y="3596"/>
                  </a:lnTo>
                  <a:lnTo>
                    <a:pt x="294" y="3614"/>
                  </a:lnTo>
                  <a:lnTo>
                    <a:pt x="308" y="3632"/>
                  </a:lnTo>
                  <a:lnTo>
                    <a:pt x="322" y="3654"/>
                  </a:lnTo>
                  <a:lnTo>
                    <a:pt x="332" y="3676"/>
                  </a:lnTo>
                  <a:lnTo>
                    <a:pt x="340" y="3700"/>
                  </a:lnTo>
                  <a:lnTo>
                    <a:pt x="346" y="3724"/>
                  </a:lnTo>
                  <a:lnTo>
                    <a:pt x="350" y="3750"/>
                  </a:lnTo>
                  <a:lnTo>
                    <a:pt x="352" y="3776"/>
                  </a:lnTo>
                  <a:lnTo>
                    <a:pt x="350" y="3808"/>
                  </a:lnTo>
                  <a:lnTo>
                    <a:pt x="344" y="3840"/>
                  </a:lnTo>
                  <a:close/>
                </a:path>
              </a:pathLst>
            </a:custGeom>
            <a:solidFill>
              <a:srgbClr val="006699"/>
            </a:solidFill>
            <a:ln w="12700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762000" y="533400"/>
            <a:ext cx="7924800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600" b="1" dirty="0" err="1" smtClean="0">
                <a:solidFill>
                  <a:srgbClr val="008000"/>
                </a:solidFill>
                <a:cs typeface="Times New Roman" pitchFamily="18" charset="0"/>
              </a:rPr>
              <a:t>Механічний</a:t>
            </a:r>
            <a:r>
              <a:rPr lang="ru-RU" sz="3600" b="1" dirty="0" smtClean="0">
                <a:solidFill>
                  <a:srgbClr val="008000"/>
                </a:solidFill>
                <a:cs typeface="Times New Roman" pitchFamily="18" charset="0"/>
              </a:rPr>
              <a:t> </a:t>
            </a:r>
            <a:r>
              <a:rPr lang="ru-RU" sz="3600" b="1" dirty="0" err="1" smtClean="0">
                <a:solidFill>
                  <a:srgbClr val="008000"/>
                </a:solidFill>
                <a:cs typeface="Times New Roman" pitchFamily="18" charset="0"/>
              </a:rPr>
              <a:t>рух</a:t>
            </a:r>
            <a:r>
              <a:rPr lang="ru-RU" sz="3600" b="1" dirty="0" smtClean="0">
                <a:solidFill>
                  <a:srgbClr val="008000"/>
                </a:solidFill>
                <a:cs typeface="Times New Roman" pitchFamily="18" charset="0"/>
              </a:rPr>
              <a:t> </a:t>
            </a:r>
            <a:r>
              <a:rPr lang="ru-RU" sz="3600" b="1" i="1" dirty="0" smtClean="0">
                <a:solidFill>
                  <a:srgbClr val="008000"/>
                </a:solidFill>
                <a:cs typeface="Times New Roman" pitchFamily="18" charset="0"/>
              </a:rPr>
              <a:t>— </a:t>
            </a:r>
            <a:endParaRPr lang="ru-RU" sz="3600" b="1" i="1" dirty="0">
              <a:solidFill>
                <a:schemeClr val="tx2">
                  <a:lumMod val="75000"/>
                </a:schemeClr>
              </a:solidFill>
              <a:cs typeface="Times New Roman" pitchFamily="18" charset="0"/>
            </a:endParaRPr>
          </a:p>
          <a:p>
            <a:pPr algn="ctr">
              <a:defRPr/>
            </a:pPr>
            <a:r>
              <a:rPr lang="ru-RU" sz="3600" b="1" dirty="0" err="1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це</a:t>
            </a:r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 </a:t>
            </a:r>
            <a:r>
              <a:rPr lang="ru-RU" sz="3600" b="1" dirty="0" err="1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рух</a:t>
            </a:r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 </a:t>
            </a:r>
            <a:r>
              <a:rPr lang="ru-RU" sz="3600" b="1" dirty="0" err="1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об’єктів</a:t>
            </a:r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 </a:t>
            </a:r>
            <a:r>
              <a:rPr lang="ru-RU" sz="3600" b="1" dirty="0" err="1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макросвіту</a:t>
            </a:r>
            <a:endParaRPr lang="ru-RU" sz="3600" b="1" dirty="0" smtClean="0">
              <a:solidFill>
                <a:schemeClr val="tx2">
                  <a:lumMod val="75000"/>
                </a:schemeClr>
              </a:solidFill>
              <a:cs typeface="Times New Roman" pitchFamily="18" charset="0"/>
            </a:endParaRPr>
          </a:p>
          <a:p>
            <a:pPr algn="ctr">
              <a:defRPr/>
            </a:pPr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 та </a:t>
            </a:r>
            <a:r>
              <a:rPr lang="ru-RU" sz="3600" b="1" dirty="0" err="1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мегасвіту</a:t>
            </a:r>
            <a:r>
              <a:rPr lang="uk-UA" sz="3600" b="1" dirty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.</a:t>
            </a:r>
            <a:r>
              <a:rPr lang="ru-RU" sz="4800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 </a:t>
            </a:r>
            <a:br>
              <a:rPr lang="ru-RU" sz="4800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</a:br>
            <a:r>
              <a:rPr lang="ru-RU" sz="4800" b="1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 </a:t>
            </a:r>
            <a:endParaRPr lang="ru-RU" sz="4000" b="1" dirty="0">
              <a:solidFill>
                <a:srgbClr val="008000"/>
              </a:solidFill>
              <a:effectLst>
                <a:outerShdw blurRad="38100" dist="38100" dir="2700000" algn="tl">
                  <a:srgbClr val="C0C0C0"/>
                </a:outerShdw>
              </a:effectLst>
              <a:cs typeface="Times New Roman" pitchFamily="18" charset="0"/>
            </a:endParaRPr>
          </a:p>
        </p:txBody>
      </p:sp>
      <p:pic>
        <p:nvPicPr>
          <p:cNvPr id="18434" name="Picture 2" descr="http://img-fotki.yandex.ru/get/9258/181450557.111/0_c907e_e9a5743e_orig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4400" y="2415841"/>
            <a:ext cx="3333750" cy="2352675"/>
          </a:xfrm>
          <a:prstGeom prst="rect">
            <a:avLst/>
          </a:prstGeom>
          <a:noFill/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52600" y="4419600"/>
            <a:ext cx="2210615" cy="1476375"/>
          </a:xfrm>
          <a:prstGeom prst="ellips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16" name="Picture 6" descr="C:\Users\Администратор\Pictures\RNAJPYCA1KOJS9CAPLFLJDCADZ02WBCA4M5PBKCAH4OX0RCAF19X57CAZRF0D2CA7INK50CA882XGYCAGOWI2ICAHT7QYGCAH9OTZFCAH61SGRCAMHBGJDCA6VTSBVCAFF8KCJCAXL0Y9BCADMCKE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83440" y="2819400"/>
            <a:ext cx="3843338" cy="275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2" descr="C:\Users\Администратор\Pictures\KRMC6WCAZUVHQJCA5F4L8TCAERN9AUCAYFCRQRCAHZAI7ACA5KQ9AICACWXLG6CAS8D4TBCA6PSG36CANOKOUHCAB7BQRRCAFW24IWCAEHHL1KCA2MGYXVCAG49OE0CAUKD6HGCAEUKBIICAP2J2KS.jpg"/>
          <p:cNvPicPr>
            <a:picLocks noChangeAspect="1" noChangeArrowheads="1"/>
          </p:cNvPicPr>
          <p:nvPr/>
        </p:nvPicPr>
        <p:blipFill>
          <a:blip r:embed="rId6" cstate="print"/>
          <a:srcRect l="9839" t="9890" r="6679" b="14286"/>
          <a:stretch>
            <a:fillRect/>
          </a:stretch>
        </p:blipFill>
        <p:spPr bwMode="auto">
          <a:xfrm>
            <a:off x="6248400" y="3276600"/>
            <a:ext cx="428628" cy="364004"/>
          </a:xfrm>
          <a:prstGeom prst="ellipse">
            <a:avLst/>
          </a:prstGeom>
          <a:noFill/>
          <a:ln w="28575">
            <a:solidFill>
              <a:srgbClr val="D1FFF3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path" presetSubtype="0" repeatCount="indefinite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3.7037E-6 C 0.07726 -0.03635 0.15625 -0.00625 0.1757 0.06759 C 0.19531 0.14143 0.14809 0.23101 0.07084 0.26736 C -0.0066 0.3037 -0.08524 0.27338 -0.10469 0.19953 C -0.1243 0.12569 -0.07743 0.03634 -1.94444E-6 3.7037E-6 Z " pathEditMode="relative" rAng="-1166080" ptsTypes="fffff">
                                      <p:cBhvr>
                                        <p:cTn id="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00" y="13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530" name="Group 3"/>
          <p:cNvGrpSpPr>
            <a:grpSpLocks noChangeAspect="1"/>
          </p:cNvGrpSpPr>
          <p:nvPr/>
        </p:nvGrpSpPr>
        <p:grpSpPr bwMode="auto">
          <a:xfrm>
            <a:off x="123825" y="93663"/>
            <a:ext cx="8893175" cy="6670675"/>
            <a:chOff x="0" y="0"/>
            <a:chExt cx="6400" cy="4480"/>
          </a:xfrm>
        </p:grpSpPr>
        <p:sp>
          <p:nvSpPr>
            <p:cNvPr id="22539" name="Freeform 4"/>
            <p:cNvSpPr>
              <a:spLocks noChangeAspect="1" noEditPoints="1"/>
            </p:cNvSpPr>
            <p:nvPr/>
          </p:nvSpPr>
          <p:spPr bwMode="auto">
            <a:xfrm>
              <a:off x="0" y="0"/>
              <a:ext cx="6400" cy="4480"/>
            </a:xfrm>
            <a:custGeom>
              <a:avLst/>
              <a:gdLst>
                <a:gd name="T0" fmla="*/ 0 w 6400"/>
                <a:gd name="T1" fmla="*/ 4480 h 4480"/>
                <a:gd name="T2" fmla="*/ 6400 w 6400"/>
                <a:gd name="T3" fmla="*/ 0 h 4480"/>
                <a:gd name="T4" fmla="*/ 6160 w 6400"/>
                <a:gd name="T5" fmla="*/ 4000 h 4480"/>
                <a:gd name="T6" fmla="*/ 6136 w 6400"/>
                <a:gd name="T7" fmla="*/ 4002 h 4480"/>
                <a:gd name="T8" fmla="*/ 6088 w 6400"/>
                <a:gd name="T9" fmla="*/ 4010 h 4480"/>
                <a:gd name="T10" fmla="*/ 6046 w 6400"/>
                <a:gd name="T11" fmla="*/ 4028 h 4480"/>
                <a:gd name="T12" fmla="*/ 6008 w 6400"/>
                <a:gd name="T13" fmla="*/ 4054 h 4480"/>
                <a:gd name="T14" fmla="*/ 5974 w 6400"/>
                <a:gd name="T15" fmla="*/ 4088 h 4480"/>
                <a:gd name="T16" fmla="*/ 5948 w 6400"/>
                <a:gd name="T17" fmla="*/ 4126 h 4480"/>
                <a:gd name="T18" fmla="*/ 5930 w 6400"/>
                <a:gd name="T19" fmla="*/ 4168 h 4480"/>
                <a:gd name="T20" fmla="*/ 5922 w 6400"/>
                <a:gd name="T21" fmla="*/ 4216 h 4480"/>
                <a:gd name="T22" fmla="*/ 5920 w 6400"/>
                <a:gd name="T23" fmla="*/ 4240 h 4480"/>
                <a:gd name="T24" fmla="*/ 5924 w 6400"/>
                <a:gd name="T25" fmla="*/ 4282 h 4480"/>
                <a:gd name="T26" fmla="*/ 5934 w 6400"/>
                <a:gd name="T27" fmla="*/ 4320 h 4480"/>
                <a:gd name="T28" fmla="*/ 466 w 6400"/>
                <a:gd name="T29" fmla="*/ 4320 h 4480"/>
                <a:gd name="T30" fmla="*/ 476 w 6400"/>
                <a:gd name="T31" fmla="*/ 4282 h 4480"/>
                <a:gd name="T32" fmla="*/ 480 w 6400"/>
                <a:gd name="T33" fmla="*/ 4240 h 4480"/>
                <a:gd name="T34" fmla="*/ 478 w 6400"/>
                <a:gd name="T35" fmla="*/ 4216 h 4480"/>
                <a:gd name="T36" fmla="*/ 470 w 6400"/>
                <a:gd name="T37" fmla="*/ 4168 h 4480"/>
                <a:gd name="T38" fmla="*/ 452 w 6400"/>
                <a:gd name="T39" fmla="*/ 4126 h 4480"/>
                <a:gd name="T40" fmla="*/ 426 w 6400"/>
                <a:gd name="T41" fmla="*/ 4088 h 4480"/>
                <a:gd name="T42" fmla="*/ 392 w 6400"/>
                <a:gd name="T43" fmla="*/ 4054 h 4480"/>
                <a:gd name="T44" fmla="*/ 354 w 6400"/>
                <a:gd name="T45" fmla="*/ 4028 h 4480"/>
                <a:gd name="T46" fmla="*/ 312 w 6400"/>
                <a:gd name="T47" fmla="*/ 4010 h 4480"/>
                <a:gd name="T48" fmla="*/ 264 w 6400"/>
                <a:gd name="T49" fmla="*/ 4002 h 4480"/>
                <a:gd name="T50" fmla="*/ 240 w 6400"/>
                <a:gd name="T51" fmla="*/ 4000 h 4480"/>
                <a:gd name="T52" fmla="*/ 198 w 6400"/>
                <a:gd name="T53" fmla="*/ 4004 h 4480"/>
                <a:gd name="T54" fmla="*/ 160 w 6400"/>
                <a:gd name="T55" fmla="*/ 4014 h 4480"/>
                <a:gd name="T56" fmla="*/ 160 w 6400"/>
                <a:gd name="T57" fmla="*/ 466 h 4480"/>
                <a:gd name="T58" fmla="*/ 198 w 6400"/>
                <a:gd name="T59" fmla="*/ 476 h 4480"/>
                <a:gd name="T60" fmla="*/ 240 w 6400"/>
                <a:gd name="T61" fmla="*/ 480 h 4480"/>
                <a:gd name="T62" fmla="*/ 264 w 6400"/>
                <a:gd name="T63" fmla="*/ 478 h 4480"/>
                <a:gd name="T64" fmla="*/ 312 w 6400"/>
                <a:gd name="T65" fmla="*/ 470 h 4480"/>
                <a:gd name="T66" fmla="*/ 354 w 6400"/>
                <a:gd name="T67" fmla="*/ 452 h 4480"/>
                <a:gd name="T68" fmla="*/ 392 w 6400"/>
                <a:gd name="T69" fmla="*/ 426 h 4480"/>
                <a:gd name="T70" fmla="*/ 426 w 6400"/>
                <a:gd name="T71" fmla="*/ 392 h 4480"/>
                <a:gd name="T72" fmla="*/ 452 w 6400"/>
                <a:gd name="T73" fmla="*/ 354 h 4480"/>
                <a:gd name="T74" fmla="*/ 470 w 6400"/>
                <a:gd name="T75" fmla="*/ 312 h 4480"/>
                <a:gd name="T76" fmla="*/ 478 w 6400"/>
                <a:gd name="T77" fmla="*/ 264 h 4480"/>
                <a:gd name="T78" fmla="*/ 480 w 6400"/>
                <a:gd name="T79" fmla="*/ 240 h 4480"/>
                <a:gd name="T80" fmla="*/ 476 w 6400"/>
                <a:gd name="T81" fmla="*/ 198 h 4480"/>
                <a:gd name="T82" fmla="*/ 466 w 6400"/>
                <a:gd name="T83" fmla="*/ 160 h 4480"/>
                <a:gd name="T84" fmla="*/ 5934 w 6400"/>
                <a:gd name="T85" fmla="*/ 160 h 4480"/>
                <a:gd name="T86" fmla="*/ 5924 w 6400"/>
                <a:gd name="T87" fmla="*/ 198 h 4480"/>
                <a:gd name="T88" fmla="*/ 5920 w 6400"/>
                <a:gd name="T89" fmla="*/ 240 h 4480"/>
                <a:gd name="T90" fmla="*/ 5922 w 6400"/>
                <a:gd name="T91" fmla="*/ 264 h 4480"/>
                <a:gd name="T92" fmla="*/ 5930 w 6400"/>
                <a:gd name="T93" fmla="*/ 312 h 4480"/>
                <a:gd name="T94" fmla="*/ 5948 w 6400"/>
                <a:gd name="T95" fmla="*/ 354 h 4480"/>
                <a:gd name="T96" fmla="*/ 5974 w 6400"/>
                <a:gd name="T97" fmla="*/ 392 h 4480"/>
                <a:gd name="T98" fmla="*/ 6008 w 6400"/>
                <a:gd name="T99" fmla="*/ 426 h 4480"/>
                <a:gd name="T100" fmla="*/ 6046 w 6400"/>
                <a:gd name="T101" fmla="*/ 452 h 4480"/>
                <a:gd name="T102" fmla="*/ 6088 w 6400"/>
                <a:gd name="T103" fmla="*/ 470 h 4480"/>
                <a:gd name="T104" fmla="*/ 6136 w 6400"/>
                <a:gd name="T105" fmla="*/ 478 h 4480"/>
                <a:gd name="T106" fmla="*/ 6160 w 6400"/>
                <a:gd name="T107" fmla="*/ 480 h 4480"/>
                <a:gd name="T108" fmla="*/ 6202 w 6400"/>
                <a:gd name="T109" fmla="*/ 476 h 4480"/>
                <a:gd name="T110" fmla="*/ 6240 w 6400"/>
                <a:gd name="T111" fmla="*/ 466 h 4480"/>
                <a:gd name="T112" fmla="*/ 6240 w 6400"/>
                <a:gd name="T113" fmla="*/ 4014 h 4480"/>
                <a:gd name="T114" fmla="*/ 6202 w 6400"/>
                <a:gd name="T115" fmla="*/ 4004 h 4480"/>
                <a:gd name="T116" fmla="*/ 6160 w 6400"/>
                <a:gd name="T117" fmla="*/ 4000 h 4480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6400"/>
                <a:gd name="T178" fmla="*/ 0 h 4480"/>
                <a:gd name="T179" fmla="*/ 6400 w 6400"/>
                <a:gd name="T180" fmla="*/ 4480 h 4480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6400" h="4480">
                  <a:moveTo>
                    <a:pt x="0" y="0"/>
                  </a:moveTo>
                  <a:lnTo>
                    <a:pt x="0" y="4480"/>
                  </a:lnTo>
                  <a:lnTo>
                    <a:pt x="6400" y="4480"/>
                  </a:lnTo>
                  <a:lnTo>
                    <a:pt x="6400" y="0"/>
                  </a:lnTo>
                  <a:lnTo>
                    <a:pt x="0" y="0"/>
                  </a:lnTo>
                  <a:close/>
                  <a:moveTo>
                    <a:pt x="6160" y="4000"/>
                  </a:moveTo>
                  <a:lnTo>
                    <a:pt x="6160" y="4000"/>
                  </a:lnTo>
                  <a:lnTo>
                    <a:pt x="6136" y="4002"/>
                  </a:lnTo>
                  <a:lnTo>
                    <a:pt x="6112" y="4004"/>
                  </a:lnTo>
                  <a:lnTo>
                    <a:pt x="6088" y="4010"/>
                  </a:lnTo>
                  <a:lnTo>
                    <a:pt x="6066" y="4018"/>
                  </a:lnTo>
                  <a:lnTo>
                    <a:pt x="6046" y="4028"/>
                  </a:lnTo>
                  <a:lnTo>
                    <a:pt x="6026" y="4040"/>
                  </a:lnTo>
                  <a:lnTo>
                    <a:pt x="6008" y="4054"/>
                  </a:lnTo>
                  <a:lnTo>
                    <a:pt x="5990" y="4070"/>
                  </a:lnTo>
                  <a:lnTo>
                    <a:pt x="5974" y="4088"/>
                  </a:lnTo>
                  <a:lnTo>
                    <a:pt x="5960" y="4106"/>
                  </a:lnTo>
                  <a:lnTo>
                    <a:pt x="5948" y="4126"/>
                  </a:lnTo>
                  <a:lnTo>
                    <a:pt x="5938" y="4146"/>
                  </a:lnTo>
                  <a:lnTo>
                    <a:pt x="5930" y="4168"/>
                  </a:lnTo>
                  <a:lnTo>
                    <a:pt x="5924" y="4192"/>
                  </a:lnTo>
                  <a:lnTo>
                    <a:pt x="5922" y="4216"/>
                  </a:lnTo>
                  <a:lnTo>
                    <a:pt x="5920" y="4240"/>
                  </a:lnTo>
                  <a:lnTo>
                    <a:pt x="5920" y="4260"/>
                  </a:lnTo>
                  <a:lnTo>
                    <a:pt x="5924" y="4282"/>
                  </a:lnTo>
                  <a:lnTo>
                    <a:pt x="5928" y="4300"/>
                  </a:lnTo>
                  <a:lnTo>
                    <a:pt x="5934" y="4320"/>
                  </a:lnTo>
                  <a:lnTo>
                    <a:pt x="466" y="4320"/>
                  </a:lnTo>
                  <a:lnTo>
                    <a:pt x="472" y="4300"/>
                  </a:lnTo>
                  <a:lnTo>
                    <a:pt x="476" y="4282"/>
                  </a:lnTo>
                  <a:lnTo>
                    <a:pt x="480" y="4260"/>
                  </a:lnTo>
                  <a:lnTo>
                    <a:pt x="480" y="4240"/>
                  </a:lnTo>
                  <a:lnTo>
                    <a:pt x="478" y="4216"/>
                  </a:lnTo>
                  <a:lnTo>
                    <a:pt x="476" y="4192"/>
                  </a:lnTo>
                  <a:lnTo>
                    <a:pt x="470" y="4168"/>
                  </a:lnTo>
                  <a:lnTo>
                    <a:pt x="462" y="4146"/>
                  </a:lnTo>
                  <a:lnTo>
                    <a:pt x="452" y="4126"/>
                  </a:lnTo>
                  <a:lnTo>
                    <a:pt x="440" y="4106"/>
                  </a:lnTo>
                  <a:lnTo>
                    <a:pt x="426" y="4088"/>
                  </a:lnTo>
                  <a:lnTo>
                    <a:pt x="410" y="4070"/>
                  </a:lnTo>
                  <a:lnTo>
                    <a:pt x="392" y="4054"/>
                  </a:lnTo>
                  <a:lnTo>
                    <a:pt x="374" y="4040"/>
                  </a:lnTo>
                  <a:lnTo>
                    <a:pt x="354" y="4028"/>
                  </a:lnTo>
                  <a:lnTo>
                    <a:pt x="334" y="4018"/>
                  </a:lnTo>
                  <a:lnTo>
                    <a:pt x="312" y="4010"/>
                  </a:lnTo>
                  <a:lnTo>
                    <a:pt x="288" y="4004"/>
                  </a:lnTo>
                  <a:lnTo>
                    <a:pt x="264" y="4002"/>
                  </a:lnTo>
                  <a:lnTo>
                    <a:pt x="240" y="4000"/>
                  </a:lnTo>
                  <a:lnTo>
                    <a:pt x="220" y="4000"/>
                  </a:lnTo>
                  <a:lnTo>
                    <a:pt x="198" y="4004"/>
                  </a:lnTo>
                  <a:lnTo>
                    <a:pt x="180" y="4008"/>
                  </a:lnTo>
                  <a:lnTo>
                    <a:pt x="160" y="4014"/>
                  </a:lnTo>
                  <a:lnTo>
                    <a:pt x="160" y="466"/>
                  </a:lnTo>
                  <a:lnTo>
                    <a:pt x="180" y="472"/>
                  </a:lnTo>
                  <a:lnTo>
                    <a:pt x="198" y="476"/>
                  </a:lnTo>
                  <a:lnTo>
                    <a:pt x="220" y="480"/>
                  </a:lnTo>
                  <a:lnTo>
                    <a:pt x="240" y="480"/>
                  </a:lnTo>
                  <a:lnTo>
                    <a:pt x="264" y="478"/>
                  </a:lnTo>
                  <a:lnTo>
                    <a:pt x="288" y="476"/>
                  </a:lnTo>
                  <a:lnTo>
                    <a:pt x="312" y="470"/>
                  </a:lnTo>
                  <a:lnTo>
                    <a:pt x="334" y="462"/>
                  </a:lnTo>
                  <a:lnTo>
                    <a:pt x="354" y="452"/>
                  </a:lnTo>
                  <a:lnTo>
                    <a:pt x="374" y="440"/>
                  </a:lnTo>
                  <a:lnTo>
                    <a:pt x="392" y="426"/>
                  </a:lnTo>
                  <a:lnTo>
                    <a:pt x="410" y="410"/>
                  </a:lnTo>
                  <a:lnTo>
                    <a:pt x="426" y="392"/>
                  </a:lnTo>
                  <a:lnTo>
                    <a:pt x="440" y="374"/>
                  </a:lnTo>
                  <a:lnTo>
                    <a:pt x="452" y="354"/>
                  </a:lnTo>
                  <a:lnTo>
                    <a:pt x="462" y="334"/>
                  </a:lnTo>
                  <a:lnTo>
                    <a:pt x="470" y="312"/>
                  </a:lnTo>
                  <a:lnTo>
                    <a:pt x="476" y="288"/>
                  </a:lnTo>
                  <a:lnTo>
                    <a:pt x="478" y="264"/>
                  </a:lnTo>
                  <a:lnTo>
                    <a:pt x="480" y="240"/>
                  </a:lnTo>
                  <a:lnTo>
                    <a:pt x="480" y="220"/>
                  </a:lnTo>
                  <a:lnTo>
                    <a:pt x="476" y="198"/>
                  </a:lnTo>
                  <a:lnTo>
                    <a:pt x="472" y="180"/>
                  </a:lnTo>
                  <a:lnTo>
                    <a:pt x="466" y="160"/>
                  </a:lnTo>
                  <a:lnTo>
                    <a:pt x="5934" y="160"/>
                  </a:lnTo>
                  <a:lnTo>
                    <a:pt x="5928" y="180"/>
                  </a:lnTo>
                  <a:lnTo>
                    <a:pt x="5924" y="198"/>
                  </a:lnTo>
                  <a:lnTo>
                    <a:pt x="5920" y="220"/>
                  </a:lnTo>
                  <a:lnTo>
                    <a:pt x="5920" y="240"/>
                  </a:lnTo>
                  <a:lnTo>
                    <a:pt x="5922" y="264"/>
                  </a:lnTo>
                  <a:lnTo>
                    <a:pt x="5924" y="288"/>
                  </a:lnTo>
                  <a:lnTo>
                    <a:pt x="5930" y="312"/>
                  </a:lnTo>
                  <a:lnTo>
                    <a:pt x="5938" y="334"/>
                  </a:lnTo>
                  <a:lnTo>
                    <a:pt x="5948" y="354"/>
                  </a:lnTo>
                  <a:lnTo>
                    <a:pt x="5960" y="374"/>
                  </a:lnTo>
                  <a:lnTo>
                    <a:pt x="5974" y="392"/>
                  </a:lnTo>
                  <a:lnTo>
                    <a:pt x="5990" y="410"/>
                  </a:lnTo>
                  <a:lnTo>
                    <a:pt x="6008" y="426"/>
                  </a:lnTo>
                  <a:lnTo>
                    <a:pt x="6026" y="440"/>
                  </a:lnTo>
                  <a:lnTo>
                    <a:pt x="6046" y="452"/>
                  </a:lnTo>
                  <a:lnTo>
                    <a:pt x="6066" y="462"/>
                  </a:lnTo>
                  <a:lnTo>
                    <a:pt x="6088" y="470"/>
                  </a:lnTo>
                  <a:lnTo>
                    <a:pt x="6112" y="476"/>
                  </a:lnTo>
                  <a:lnTo>
                    <a:pt x="6136" y="478"/>
                  </a:lnTo>
                  <a:lnTo>
                    <a:pt x="6160" y="480"/>
                  </a:lnTo>
                  <a:lnTo>
                    <a:pt x="6180" y="480"/>
                  </a:lnTo>
                  <a:lnTo>
                    <a:pt x="6202" y="476"/>
                  </a:lnTo>
                  <a:lnTo>
                    <a:pt x="6220" y="472"/>
                  </a:lnTo>
                  <a:lnTo>
                    <a:pt x="6240" y="466"/>
                  </a:lnTo>
                  <a:lnTo>
                    <a:pt x="6240" y="4014"/>
                  </a:lnTo>
                  <a:lnTo>
                    <a:pt x="6220" y="4008"/>
                  </a:lnTo>
                  <a:lnTo>
                    <a:pt x="6202" y="4004"/>
                  </a:lnTo>
                  <a:lnTo>
                    <a:pt x="6180" y="4000"/>
                  </a:lnTo>
                  <a:lnTo>
                    <a:pt x="6160" y="4000"/>
                  </a:lnTo>
                  <a:close/>
                </a:path>
              </a:pathLst>
            </a:custGeom>
            <a:solidFill>
              <a:srgbClr val="0066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540" name="Freeform 5"/>
            <p:cNvSpPr>
              <a:spLocks noChangeAspect="1" noEditPoints="1"/>
            </p:cNvSpPr>
            <p:nvPr/>
          </p:nvSpPr>
          <p:spPr bwMode="auto">
            <a:xfrm>
              <a:off x="304" y="304"/>
              <a:ext cx="5792" cy="3872"/>
            </a:xfrm>
            <a:custGeom>
              <a:avLst/>
              <a:gdLst>
                <a:gd name="T0" fmla="*/ 308 w 5792"/>
                <a:gd name="T1" fmla="*/ 3850 h 3872"/>
                <a:gd name="T2" fmla="*/ 320 w 5792"/>
                <a:gd name="T3" fmla="*/ 3776 h 3872"/>
                <a:gd name="T4" fmla="*/ 310 w 5792"/>
                <a:gd name="T5" fmla="*/ 3710 h 3872"/>
                <a:gd name="T6" fmla="*/ 268 w 5792"/>
                <a:gd name="T7" fmla="*/ 3634 h 3872"/>
                <a:gd name="T8" fmla="*/ 202 w 5792"/>
                <a:gd name="T9" fmla="*/ 3580 h 3872"/>
                <a:gd name="T10" fmla="*/ 118 w 5792"/>
                <a:gd name="T11" fmla="*/ 3554 h 3872"/>
                <a:gd name="T12" fmla="*/ 58 w 5792"/>
                <a:gd name="T13" fmla="*/ 3556 h 3872"/>
                <a:gd name="T14" fmla="*/ 0 w 5792"/>
                <a:gd name="T15" fmla="*/ 300 h 3872"/>
                <a:gd name="T16" fmla="*/ 58 w 5792"/>
                <a:gd name="T17" fmla="*/ 316 h 3872"/>
                <a:gd name="T18" fmla="*/ 118 w 5792"/>
                <a:gd name="T19" fmla="*/ 318 h 3872"/>
                <a:gd name="T20" fmla="*/ 202 w 5792"/>
                <a:gd name="T21" fmla="*/ 292 h 3872"/>
                <a:gd name="T22" fmla="*/ 268 w 5792"/>
                <a:gd name="T23" fmla="*/ 238 h 3872"/>
                <a:gd name="T24" fmla="*/ 310 w 5792"/>
                <a:gd name="T25" fmla="*/ 162 h 3872"/>
                <a:gd name="T26" fmla="*/ 320 w 5792"/>
                <a:gd name="T27" fmla="*/ 96 h 3872"/>
                <a:gd name="T28" fmla="*/ 308 w 5792"/>
                <a:gd name="T29" fmla="*/ 22 h 3872"/>
                <a:gd name="T30" fmla="*/ 5484 w 5792"/>
                <a:gd name="T31" fmla="*/ 22 h 3872"/>
                <a:gd name="T32" fmla="*/ 5472 w 5792"/>
                <a:gd name="T33" fmla="*/ 96 h 3872"/>
                <a:gd name="T34" fmla="*/ 5482 w 5792"/>
                <a:gd name="T35" fmla="*/ 162 h 3872"/>
                <a:gd name="T36" fmla="*/ 5524 w 5792"/>
                <a:gd name="T37" fmla="*/ 238 h 3872"/>
                <a:gd name="T38" fmla="*/ 5590 w 5792"/>
                <a:gd name="T39" fmla="*/ 292 h 3872"/>
                <a:gd name="T40" fmla="*/ 5674 w 5792"/>
                <a:gd name="T41" fmla="*/ 318 h 3872"/>
                <a:gd name="T42" fmla="*/ 5734 w 5792"/>
                <a:gd name="T43" fmla="*/ 316 h 3872"/>
                <a:gd name="T44" fmla="*/ 5792 w 5792"/>
                <a:gd name="T45" fmla="*/ 3572 h 3872"/>
                <a:gd name="T46" fmla="*/ 5734 w 5792"/>
                <a:gd name="T47" fmla="*/ 3556 h 3872"/>
                <a:gd name="T48" fmla="*/ 5674 w 5792"/>
                <a:gd name="T49" fmla="*/ 3554 h 3872"/>
                <a:gd name="T50" fmla="*/ 5590 w 5792"/>
                <a:gd name="T51" fmla="*/ 3580 h 3872"/>
                <a:gd name="T52" fmla="*/ 5524 w 5792"/>
                <a:gd name="T53" fmla="*/ 3634 h 3872"/>
                <a:gd name="T54" fmla="*/ 5482 w 5792"/>
                <a:gd name="T55" fmla="*/ 3710 h 3872"/>
                <a:gd name="T56" fmla="*/ 5472 w 5792"/>
                <a:gd name="T57" fmla="*/ 3776 h 3872"/>
                <a:gd name="T58" fmla="*/ 5484 w 5792"/>
                <a:gd name="T59" fmla="*/ 3850 h 3872"/>
                <a:gd name="T60" fmla="*/ 5448 w 5792"/>
                <a:gd name="T61" fmla="*/ 3840 h 3872"/>
                <a:gd name="T62" fmla="*/ 5440 w 5792"/>
                <a:gd name="T63" fmla="*/ 3776 h 3872"/>
                <a:gd name="T64" fmla="*/ 5460 w 5792"/>
                <a:gd name="T65" fmla="*/ 3676 h 3872"/>
                <a:gd name="T66" fmla="*/ 5516 w 5792"/>
                <a:gd name="T67" fmla="*/ 3596 h 3872"/>
                <a:gd name="T68" fmla="*/ 5596 w 5792"/>
                <a:gd name="T69" fmla="*/ 3540 h 3872"/>
                <a:gd name="T70" fmla="*/ 5696 w 5792"/>
                <a:gd name="T71" fmla="*/ 3520 h 3872"/>
                <a:gd name="T72" fmla="*/ 5760 w 5792"/>
                <a:gd name="T73" fmla="*/ 344 h 3872"/>
                <a:gd name="T74" fmla="*/ 5696 w 5792"/>
                <a:gd name="T75" fmla="*/ 352 h 3872"/>
                <a:gd name="T76" fmla="*/ 5596 w 5792"/>
                <a:gd name="T77" fmla="*/ 332 h 3872"/>
                <a:gd name="T78" fmla="*/ 5516 w 5792"/>
                <a:gd name="T79" fmla="*/ 276 h 3872"/>
                <a:gd name="T80" fmla="*/ 5460 w 5792"/>
                <a:gd name="T81" fmla="*/ 196 h 3872"/>
                <a:gd name="T82" fmla="*/ 5440 w 5792"/>
                <a:gd name="T83" fmla="*/ 96 h 3872"/>
                <a:gd name="T84" fmla="*/ 344 w 5792"/>
                <a:gd name="T85" fmla="*/ 32 h 3872"/>
                <a:gd name="T86" fmla="*/ 352 w 5792"/>
                <a:gd name="T87" fmla="*/ 96 h 3872"/>
                <a:gd name="T88" fmla="*/ 332 w 5792"/>
                <a:gd name="T89" fmla="*/ 196 h 3872"/>
                <a:gd name="T90" fmla="*/ 276 w 5792"/>
                <a:gd name="T91" fmla="*/ 276 h 3872"/>
                <a:gd name="T92" fmla="*/ 196 w 5792"/>
                <a:gd name="T93" fmla="*/ 332 h 3872"/>
                <a:gd name="T94" fmla="*/ 96 w 5792"/>
                <a:gd name="T95" fmla="*/ 352 h 3872"/>
                <a:gd name="T96" fmla="*/ 32 w 5792"/>
                <a:gd name="T97" fmla="*/ 3528 h 3872"/>
                <a:gd name="T98" fmla="*/ 96 w 5792"/>
                <a:gd name="T99" fmla="*/ 3520 h 3872"/>
                <a:gd name="T100" fmla="*/ 196 w 5792"/>
                <a:gd name="T101" fmla="*/ 3540 h 3872"/>
                <a:gd name="T102" fmla="*/ 276 w 5792"/>
                <a:gd name="T103" fmla="*/ 3596 h 3872"/>
                <a:gd name="T104" fmla="*/ 332 w 5792"/>
                <a:gd name="T105" fmla="*/ 3676 h 3872"/>
                <a:gd name="T106" fmla="*/ 352 w 5792"/>
                <a:gd name="T107" fmla="*/ 3776 h 3872"/>
                <a:gd name="T108" fmla="*/ 344 w 5792"/>
                <a:gd name="T109" fmla="*/ 3840 h 387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5792"/>
                <a:gd name="T166" fmla="*/ 0 h 3872"/>
                <a:gd name="T167" fmla="*/ 5792 w 5792"/>
                <a:gd name="T168" fmla="*/ 3872 h 3872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5792" h="3872">
                  <a:moveTo>
                    <a:pt x="5492" y="3872"/>
                  </a:moveTo>
                  <a:lnTo>
                    <a:pt x="300" y="3872"/>
                  </a:lnTo>
                  <a:lnTo>
                    <a:pt x="308" y="3850"/>
                  </a:lnTo>
                  <a:lnTo>
                    <a:pt x="312" y="3832"/>
                  </a:lnTo>
                  <a:lnTo>
                    <a:pt x="316" y="3814"/>
                  </a:lnTo>
                  <a:lnTo>
                    <a:pt x="320" y="3796"/>
                  </a:lnTo>
                  <a:lnTo>
                    <a:pt x="320" y="3776"/>
                  </a:lnTo>
                  <a:lnTo>
                    <a:pt x="318" y="3754"/>
                  </a:lnTo>
                  <a:lnTo>
                    <a:pt x="316" y="3730"/>
                  </a:lnTo>
                  <a:lnTo>
                    <a:pt x="310" y="3710"/>
                  </a:lnTo>
                  <a:lnTo>
                    <a:pt x="302" y="3688"/>
                  </a:lnTo>
                  <a:lnTo>
                    <a:pt x="292" y="3670"/>
                  </a:lnTo>
                  <a:lnTo>
                    <a:pt x="282" y="3650"/>
                  </a:lnTo>
                  <a:lnTo>
                    <a:pt x="268" y="3634"/>
                  </a:lnTo>
                  <a:lnTo>
                    <a:pt x="254" y="3618"/>
                  </a:lnTo>
                  <a:lnTo>
                    <a:pt x="238" y="3604"/>
                  </a:lnTo>
                  <a:lnTo>
                    <a:pt x="222" y="3590"/>
                  </a:lnTo>
                  <a:lnTo>
                    <a:pt x="202" y="3580"/>
                  </a:lnTo>
                  <a:lnTo>
                    <a:pt x="184" y="3570"/>
                  </a:lnTo>
                  <a:lnTo>
                    <a:pt x="162" y="3562"/>
                  </a:lnTo>
                  <a:lnTo>
                    <a:pt x="142" y="3556"/>
                  </a:lnTo>
                  <a:lnTo>
                    <a:pt x="118" y="3554"/>
                  </a:lnTo>
                  <a:lnTo>
                    <a:pt x="96" y="3552"/>
                  </a:lnTo>
                  <a:lnTo>
                    <a:pt x="76" y="3552"/>
                  </a:lnTo>
                  <a:lnTo>
                    <a:pt x="58" y="3556"/>
                  </a:lnTo>
                  <a:lnTo>
                    <a:pt x="40" y="3560"/>
                  </a:lnTo>
                  <a:lnTo>
                    <a:pt x="22" y="3564"/>
                  </a:lnTo>
                  <a:lnTo>
                    <a:pt x="0" y="3572"/>
                  </a:lnTo>
                  <a:lnTo>
                    <a:pt x="0" y="300"/>
                  </a:lnTo>
                  <a:lnTo>
                    <a:pt x="22" y="308"/>
                  </a:lnTo>
                  <a:lnTo>
                    <a:pt x="40" y="312"/>
                  </a:lnTo>
                  <a:lnTo>
                    <a:pt x="58" y="316"/>
                  </a:lnTo>
                  <a:lnTo>
                    <a:pt x="76" y="320"/>
                  </a:lnTo>
                  <a:lnTo>
                    <a:pt x="96" y="320"/>
                  </a:lnTo>
                  <a:lnTo>
                    <a:pt x="118" y="318"/>
                  </a:lnTo>
                  <a:lnTo>
                    <a:pt x="142" y="316"/>
                  </a:lnTo>
                  <a:lnTo>
                    <a:pt x="162" y="310"/>
                  </a:lnTo>
                  <a:lnTo>
                    <a:pt x="184" y="302"/>
                  </a:lnTo>
                  <a:lnTo>
                    <a:pt x="202" y="292"/>
                  </a:lnTo>
                  <a:lnTo>
                    <a:pt x="222" y="282"/>
                  </a:lnTo>
                  <a:lnTo>
                    <a:pt x="238" y="268"/>
                  </a:lnTo>
                  <a:lnTo>
                    <a:pt x="254" y="254"/>
                  </a:lnTo>
                  <a:lnTo>
                    <a:pt x="268" y="238"/>
                  </a:lnTo>
                  <a:lnTo>
                    <a:pt x="282" y="222"/>
                  </a:lnTo>
                  <a:lnTo>
                    <a:pt x="292" y="202"/>
                  </a:lnTo>
                  <a:lnTo>
                    <a:pt x="302" y="184"/>
                  </a:lnTo>
                  <a:lnTo>
                    <a:pt x="310" y="162"/>
                  </a:lnTo>
                  <a:lnTo>
                    <a:pt x="316" y="142"/>
                  </a:lnTo>
                  <a:lnTo>
                    <a:pt x="318" y="118"/>
                  </a:lnTo>
                  <a:lnTo>
                    <a:pt x="320" y="96"/>
                  </a:lnTo>
                  <a:lnTo>
                    <a:pt x="320" y="76"/>
                  </a:lnTo>
                  <a:lnTo>
                    <a:pt x="316" y="58"/>
                  </a:lnTo>
                  <a:lnTo>
                    <a:pt x="312" y="40"/>
                  </a:lnTo>
                  <a:lnTo>
                    <a:pt x="308" y="22"/>
                  </a:lnTo>
                  <a:lnTo>
                    <a:pt x="300" y="0"/>
                  </a:lnTo>
                  <a:lnTo>
                    <a:pt x="5492" y="0"/>
                  </a:lnTo>
                  <a:lnTo>
                    <a:pt x="5484" y="22"/>
                  </a:lnTo>
                  <a:lnTo>
                    <a:pt x="5480" y="40"/>
                  </a:lnTo>
                  <a:lnTo>
                    <a:pt x="5476" y="58"/>
                  </a:lnTo>
                  <a:lnTo>
                    <a:pt x="5472" y="76"/>
                  </a:lnTo>
                  <a:lnTo>
                    <a:pt x="5472" y="96"/>
                  </a:lnTo>
                  <a:lnTo>
                    <a:pt x="5474" y="118"/>
                  </a:lnTo>
                  <a:lnTo>
                    <a:pt x="5476" y="142"/>
                  </a:lnTo>
                  <a:lnTo>
                    <a:pt x="5482" y="162"/>
                  </a:lnTo>
                  <a:lnTo>
                    <a:pt x="5490" y="184"/>
                  </a:lnTo>
                  <a:lnTo>
                    <a:pt x="5500" y="202"/>
                  </a:lnTo>
                  <a:lnTo>
                    <a:pt x="5510" y="222"/>
                  </a:lnTo>
                  <a:lnTo>
                    <a:pt x="5524" y="238"/>
                  </a:lnTo>
                  <a:lnTo>
                    <a:pt x="5538" y="254"/>
                  </a:lnTo>
                  <a:lnTo>
                    <a:pt x="5554" y="268"/>
                  </a:lnTo>
                  <a:lnTo>
                    <a:pt x="5570" y="282"/>
                  </a:lnTo>
                  <a:lnTo>
                    <a:pt x="5590" y="292"/>
                  </a:lnTo>
                  <a:lnTo>
                    <a:pt x="5608" y="302"/>
                  </a:lnTo>
                  <a:lnTo>
                    <a:pt x="5630" y="310"/>
                  </a:lnTo>
                  <a:lnTo>
                    <a:pt x="5650" y="316"/>
                  </a:lnTo>
                  <a:lnTo>
                    <a:pt x="5674" y="318"/>
                  </a:lnTo>
                  <a:lnTo>
                    <a:pt x="5696" y="320"/>
                  </a:lnTo>
                  <a:lnTo>
                    <a:pt x="5716" y="320"/>
                  </a:lnTo>
                  <a:lnTo>
                    <a:pt x="5734" y="316"/>
                  </a:lnTo>
                  <a:lnTo>
                    <a:pt x="5752" y="312"/>
                  </a:lnTo>
                  <a:lnTo>
                    <a:pt x="5770" y="308"/>
                  </a:lnTo>
                  <a:lnTo>
                    <a:pt x="5792" y="300"/>
                  </a:lnTo>
                  <a:lnTo>
                    <a:pt x="5792" y="3572"/>
                  </a:lnTo>
                  <a:lnTo>
                    <a:pt x="5770" y="3564"/>
                  </a:lnTo>
                  <a:lnTo>
                    <a:pt x="5752" y="3560"/>
                  </a:lnTo>
                  <a:lnTo>
                    <a:pt x="5734" y="3556"/>
                  </a:lnTo>
                  <a:lnTo>
                    <a:pt x="5716" y="3552"/>
                  </a:lnTo>
                  <a:lnTo>
                    <a:pt x="5696" y="3552"/>
                  </a:lnTo>
                  <a:lnTo>
                    <a:pt x="5674" y="3554"/>
                  </a:lnTo>
                  <a:lnTo>
                    <a:pt x="5650" y="3556"/>
                  </a:lnTo>
                  <a:lnTo>
                    <a:pt x="5630" y="3562"/>
                  </a:lnTo>
                  <a:lnTo>
                    <a:pt x="5608" y="3570"/>
                  </a:lnTo>
                  <a:lnTo>
                    <a:pt x="5590" y="3580"/>
                  </a:lnTo>
                  <a:lnTo>
                    <a:pt x="5570" y="3590"/>
                  </a:lnTo>
                  <a:lnTo>
                    <a:pt x="5554" y="3604"/>
                  </a:lnTo>
                  <a:lnTo>
                    <a:pt x="5538" y="3618"/>
                  </a:lnTo>
                  <a:lnTo>
                    <a:pt x="5524" y="3634"/>
                  </a:lnTo>
                  <a:lnTo>
                    <a:pt x="5510" y="3650"/>
                  </a:lnTo>
                  <a:lnTo>
                    <a:pt x="5500" y="3670"/>
                  </a:lnTo>
                  <a:lnTo>
                    <a:pt x="5490" y="3688"/>
                  </a:lnTo>
                  <a:lnTo>
                    <a:pt x="5482" y="3710"/>
                  </a:lnTo>
                  <a:lnTo>
                    <a:pt x="5476" y="3730"/>
                  </a:lnTo>
                  <a:lnTo>
                    <a:pt x="5474" y="3754"/>
                  </a:lnTo>
                  <a:lnTo>
                    <a:pt x="5472" y="3776"/>
                  </a:lnTo>
                  <a:lnTo>
                    <a:pt x="5472" y="3796"/>
                  </a:lnTo>
                  <a:lnTo>
                    <a:pt x="5476" y="3814"/>
                  </a:lnTo>
                  <a:lnTo>
                    <a:pt x="5480" y="3832"/>
                  </a:lnTo>
                  <a:lnTo>
                    <a:pt x="5484" y="3850"/>
                  </a:lnTo>
                  <a:lnTo>
                    <a:pt x="5492" y="3872"/>
                  </a:lnTo>
                  <a:close/>
                  <a:moveTo>
                    <a:pt x="344" y="3840"/>
                  </a:moveTo>
                  <a:lnTo>
                    <a:pt x="5448" y="3840"/>
                  </a:lnTo>
                  <a:lnTo>
                    <a:pt x="5442" y="3808"/>
                  </a:lnTo>
                  <a:lnTo>
                    <a:pt x="5440" y="3776"/>
                  </a:lnTo>
                  <a:lnTo>
                    <a:pt x="5442" y="3750"/>
                  </a:lnTo>
                  <a:lnTo>
                    <a:pt x="5446" y="3724"/>
                  </a:lnTo>
                  <a:lnTo>
                    <a:pt x="5452" y="3700"/>
                  </a:lnTo>
                  <a:lnTo>
                    <a:pt x="5460" y="3676"/>
                  </a:lnTo>
                  <a:lnTo>
                    <a:pt x="5470" y="3654"/>
                  </a:lnTo>
                  <a:lnTo>
                    <a:pt x="5484" y="3632"/>
                  </a:lnTo>
                  <a:lnTo>
                    <a:pt x="5498" y="3614"/>
                  </a:lnTo>
                  <a:lnTo>
                    <a:pt x="5516" y="3596"/>
                  </a:lnTo>
                  <a:lnTo>
                    <a:pt x="5534" y="3578"/>
                  </a:lnTo>
                  <a:lnTo>
                    <a:pt x="5552" y="3564"/>
                  </a:lnTo>
                  <a:lnTo>
                    <a:pt x="5574" y="3550"/>
                  </a:lnTo>
                  <a:lnTo>
                    <a:pt x="5596" y="3540"/>
                  </a:lnTo>
                  <a:lnTo>
                    <a:pt x="5620" y="3532"/>
                  </a:lnTo>
                  <a:lnTo>
                    <a:pt x="5644" y="3526"/>
                  </a:lnTo>
                  <a:lnTo>
                    <a:pt x="5670" y="3522"/>
                  </a:lnTo>
                  <a:lnTo>
                    <a:pt x="5696" y="3520"/>
                  </a:lnTo>
                  <a:lnTo>
                    <a:pt x="5728" y="3522"/>
                  </a:lnTo>
                  <a:lnTo>
                    <a:pt x="5760" y="3528"/>
                  </a:lnTo>
                  <a:lnTo>
                    <a:pt x="5760" y="344"/>
                  </a:lnTo>
                  <a:lnTo>
                    <a:pt x="5728" y="350"/>
                  </a:lnTo>
                  <a:lnTo>
                    <a:pt x="5696" y="352"/>
                  </a:lnTo>
                  <a:lnTo>
                    <a:pt x="5670" y="350"/>
                  </a:lnTo>
                  <a:lnTo>
                    <a:pt x="5644" y="346"/>
                  </a:lnTo>
                  <a:lnTo>
                    <a:pt x="5620" y="340"/>
                  </a:lnTo>
                  <a:lnTo>
                    <a:pt x="5596" y="332"/>
                  </a:lnTo>
                  <a:lnTo>
                    <a:pt x="5574" y="322"/>
                  </a:lnTo>
                  <a:lnTo>
                    <a:pt x="5552" y="308"/>
                  </a:lnTo>
                  <a:lnTo>
                    <a:pt x="5534" y="294"/>
                  </a:lnTo>
                  <a:lnTo>
                    <a:pt x="5516" y="276"/>
                  </a:lnTo>
                  <a:lnTo>
                    <a:pt x="5498" y="258"/>
                  </a:lnTo>
                  <a:lnTo>
                    <a:pt x="5484" y="240"/>
                  </a:lnTo>
                  <a:lnTo>
                    <a:pt x="5470" y="218"/>
                  </a:lnTo>
                  <a:lnTo>
                    <a:pt x="5460" y="196"/>
                  </a:lnTo>
                  <a:lnTo>
                    <a:pt x="5452" y="172"/>
                  </a:lnTo>
                  <a:lnTo>
                    <a:pt x="5446" y="148"/>
                  </a:lnTo>
                  <a:lnTo>
                    <a:pt x="5442" y="122"/>
                  </a:lnTo>
                  <a:lnTo>
                    <a:pt x="5440" y="96"/>
                  </a:lnTo>
                  <a:lnTo>
                    <a:pt x="5442" y="64"/>
                  </a:lnTo>
                  <a:lnTo>
                    <a:pt x="5448" y="32"/>
                  </a:lnTo>
                  <a:lnTo>
                    <a:pt x="344" y="32"/>
                  </a:lnTo>
                  <a:lnTo>
                    <a:pt x="350" y="64"/>
                  </a:lnTo>
                  <a:lnTo>
                    <a:pt x="352" y="96"/>
                  </a:lnTo>
                  <a:lnTo>
                    <a:pt x="350" y="122"/>
                  </a:lnTo>
                  <a:lnTo>
                    <a:pt x="346" y="148"/>
                  </a:lnTo>
                  <a:lnTo>
                    <a:pt x="340" y="172"/>
                  </a:lnTo>
                  <a:lnTo>
                    <a:pt x="332" y="196"/>
                  </a:lnTo>
                  <a:lnTo>
                    <a:pt x="322" y="218"/>
                  </a:lnTo>
                  <a:lnTo>
                    <a:pt x="308" y="240"/>
                  </a:lnTo>
                  <a:lnTo>
                    <a:pt x="294" y="258"/>
                  </a:lnTo>
                  <a:lnTo>
                    <a:pt x="276" y="276"/>
                  </a:lnTo>
                  <a:lnTo>
                    <a:pt x="258" y="294"/>
                  </a:lnTo>
                  <a:lnTo>
                    <a:pt x="240" y="308"/>
                  </a:lnTo>
                  <a:lnTo>
                    <a:pt x="218" y="322"/>
                  </a:lnTo>
                  <a:lnTo>
                    <a:pt x="196" y="332"/>
                  </a:lnTo>
                  <a:lnTo>
                    <a:pt x="172" y="340"/>
                  </a:lnTo>
                  <a:lnTo>
                    <a:pt x="148" y="346"/>
                  </a:lnTo>
                  <a:lnTo>
                    <a:pt x="122" y="350"/>
                  </a:lnTo>
                  <a:lnTo>
                    <a:pt x="96" y="352"/>
                  </a:lnTo>
                  <a:lnTo>
                    <a:pt x="64" y="350"/>
                  </a:lnTo>
                  <a:lnTo>
                    <a:pt x="32" y="344"/>
                  </a:lnTo>
                  <a:lnTo>
                    <a:pt x="32" y="3528"/>
                  </a:lnTo>
                  <a:lnTo>
                    <a:pt x="64" y="3522"/>
                  </a:lnTo>
                  <a:lnTo>
                    <a:pt x="96" y="3520"/>
                  </a:lnTo>
                  <a:lnTo>
                    <a:pt x="122" y="3522"/>
                  </a:lnTo>
                  <a:lnTo>
                    <a:pt x="148" y="3526"/>
                  </a:lnTo>
                  <a:lnTo>
                    <a:pt x="172" y="3532"/>
                  </a:lnTo>
                  <a:lnTo>
                    <a:pt x="196" y="3540"/>
                  </a:lnTo>
                  <a:lnTo>
                    <a:pt x="218" y="3550"/>
                  </a:lnTo>
                  <a:lnTo>
                    <a:pt x="240" y="3564"/>
                  </a:lnTo>
                  <a:lnTo>
                    <a:pt x="258" y="3578"/>
                  </a:lnTo>
                  <a:lnTo>
                    <a:pt x="276" y="3596"/>
                  </a:lnTo>
                  <a:lnTo>
                    <a:pt x="294" y="3614"/>
                  </a:lnTo>
                  <a:lnTo>
                    <a:pt x="308" y="3632"/>
                  </a:lnTo>
                  <a:lnTo>
                    <a:pt x="322" y="3654"/>
                  </a:lnTo>
                  <a:lnTo>
                    <a:pt x="332" y="3676"/>
                  </a:lnTo>
                  <a:lnTo>
                    <a:pt x="340" y="3700"/>
                  </a:lnTo>
                  <a:lnTo>
                    <a:pt x="346" y="3724"/>
                  </a:lnTo>
                  <a:lnTo>
                    <a:pt x="350" y="3750"/>
                  </a:lnTo>
                  <a:lnTo>
                    <a:pt x="352" y="3776"/>
                  </a:lnTo>
                  <a:lnTo>
                    <a:pt x="350" y="3808"/>
                  </a:lnTo>
                  <a:lnTo>
                    <a:pt x="344" y="3840"/>
                  </a:lnTo>
                  <a:close/>
                </a:path>
              </a:pathLst>
            </a:custGeom>
            <a:solidFill>
              <a:srgbClr val="006699"/>
            </a:solidFill>
            <a:ln w="12700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2532" name="Прямоугольник 6"/>
          <p:cNvSpPr>
            <a:spLocks noChangeArrowheads="1"/>
          </p:cNvSpPr>
          <p:nvPr/>
        </p:nvSpPr>
        <p:spPr bwMode="auto">
          <a:xfrm>
            <a:off x="1565731" y="457200"/>
            <a:ext cx="602524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uk-UA" sz="3600" b="1" dirty="0" smtClean="0">
                <a:solidFill>
                  <a:srgbClr val="008000"/>
                </a:solidFill>
              </a:rPr>
              <a:t>Приклади механічного руху</a:t>
            </a:r>
            <a:endParaRPr lang="ru-RU" sz="3600" b="1" dirty="0">
              <a:solidFill>
                <a:srgbClr val="008000"/>
              </a:solidFill>
            </a:endParaRPr>
          </a:p>
        </p:txBody>
      </p:sp>
      <p:pic>
        <p:nvPicPr>
          <p:cNvPr id="9" name="Рисунок 8" descr="Рисунок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911022" y="1276350"/>
            <a:ext cx="1722506" cy="2152650"/>
          </a:xfrm>
          <a:prstGeom prst="rect">
            <a:avLst/>
          </a:prstGeom>
          <a:ln w="38100">
            <a:solidFill>
              <a:schemeClr val="accent1">
                <a:lumMod val="75000"/>
              </a:schemeClr>
            </a:solidFill>
          </a:ln>
        </p:spPr>
      </p:pic>
      <p:pic>
        <p:nvPicPr>
          <p:cNvPr id="16388" name="Picture 4" descr="http://www.playcast.ru/uploads/2012/03/21/3209206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00600" y="3454400"/>
            <a:ext cx="3333750" cy="2333626"/>
          </a:xfrm>
          <a:prstGeom prst="rect">
            <a:avLst/>
          </a:prstGeom>
          <a:noFill/>
        </p:spPr>
      </p:pic>
      <p:pic>
        <p:nvPicPr>
          <p:cNvPr id="16390" name="Picture 6" descr="http://sunveter.ru/uploads/posts/2013-07/1372788580_samolet5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317170" y="1276350"/>
            <a:ext cx="3647515" cy="2000250"/>
          </a:xfrm>
          <a:prstGeom prst="rect">
            <a:avLst/>
          </a:prstGeom>
          <a:noFill/>
        </p:spPr>
      </p:pic>
      <p:pic>
        <p:nvPicPr>
          <p:cNvPr id="16394" name="Picture 10" descr="http://effects1.ru/png/kartinka/parusnik_png/1/6-na_vsekh_parusakh-400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154685" y="2667000"/>
            <a:ext cx="3810000" cy="3810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"/>
          <p:cNvGrpSpPr>
            <a:grpSpLocks noChangeAspect="1"/>
          </p:cNvGrpSpPr>
          <p:nvPr/>
        </p:nvGrpSpPr>
        <p:grpSpPr bwMode="auto">
          <a:xfrm>
            <a:off x="123825" y="93663"/>
            <a:ext cx="8893175" cy="6670675"/>
            <a:chOff x="0" y="0"/>
            <a:chExt cx="6400" cy="4480"/>
          </a:xfrm>
        </p:grpSpPr>
        <p:sp>
          <p:nvSpPr>
            <p:cNvPr id="24592" name="Freeform 4"/>
            <p:cNvSpPr>
              <a:spLocks noChangeAspect="1" noEditPoints="1"/>
            </p:cNvSpPr>
            <p:nvPr/>
          </p:nvSpPr>
          <p:spPr bwMode="auto">
            <a:xfrm>
              <a:off x="0" y="0"/>
              <a:ext cx="6400" cy="4480"/>
            </a:xfrm>
            <a:custGeom>
              <a:avLst/>
              <a:gdLst>
                <a:gd name="T0" fmla="*/ 0 w 6400"/>
                <a:gd name="T1" fmla="*/ 4480 h 4480"/>
                <a:gd name="T2" fmla="*/ 6400 w 6400"/>
                <a:gd name="T3" fmla="*/ 0 h 4480"/>
                <a:gd name="T4" fmla="*/ 6160 w 6400"/>
                <a:gd name="T5" fmla="*/ 4000 h 4480"/>
                <a:gd name="T6" fmla="*/ 6136 w 6400"/>
                <a:gd name="T7" fmla="*/ 4002 h 4480"/>
                <a:gd name="T8" fmla="*/ 6088 w 6400"/>
                <a:gd name="T9" fmla="*/ 4010 h 4480"/>
                <a:gd name="T10" fmla="*/ 6046 w 6400"/>
                <a:gd name="T11" fmla="*/ 4028 h 4480"/>
                <a:gd name="T12" fmla="*/ 6008 w 6400"/>
                <a:gd name="T13" fmla="*/ 4054 h 4480"/>
                <a:gd name="T14" fmla="*/ 5974 w 6400"/>
                <a:gd name="T15" fmla="*/ 4088 h 4480"/>
                <a:gd name="T16" fmla="*/ 5948 w 6400"/>
                <a:gd name="T17" fmla="*/ 4126 h 4480"/>
                <a:gd name="T18" fmla="*/ 5930 w 6400"/>
                <a:gd name="T19" fmla="*/ 4168 h 4480"/>
                <a:gd name="T20" fmla="*/ 5922 w 6400"/>
                <a:gd name="T21" fmla="*/ 4216 h 4480"/>
                <a:gd name="T22" fmla="*/ 5920 w 6400"/>
                <a:gd name="T23" fmla="*/ 4240 h 4480"/>
                <a:gd name="T24" fmla="*/ 5924 w 6400"/>
                <a:gd name="T25" fmla="*/ 4282 h 4480"/>
                <a:gd name="T26" fmla="*/ 5934 w 6400"/>
                <a:gd name="T27" fmla="*/ 4320 h 4480"/>
                <a:gd name="T28" fmla="*/ 466 w 6400"/>
                <a:gd name="T29" fmla="*/ 4320 h 4480"/>
                <a:gd name="T30" fmla="*/ 476 w 6400"/>
                <a:gd name="T31" fmla="*/ 4282 h 4480"/>
                <a:gd name="T32" fmla="*/ 480 w 6400"/>
                <a:gd name="T33" fmla="*/ 4240 h 4480"/>
                <a:gd name="T34" fmla="*/ 478 w 6400"/>
                <a:gd name="T35" fmla="*/ 4216 h 4480"/>
                <a:gd name="T36" fmla="*/ 470 w 6400"/>
                <a:gd name="T37" fmla="*/ 4168 h 4480"/>
                <a:gd name="T38" fmla="*/ 452 w 6400"/>
                <a:gd name="T39" fmla="*/ 4126 h 4480"/>
                <a:gd name="T40" fmla="*/ 426 w 6400"/>
                <a:gd name="T41" fmla="*/ 4088 h 4480"/>
                <a:gd name="T42" fmla="*/ 392 w 6400"/>
                <a:gd name="T43" fmla="*/ 4054 h 4480"/>
                <a:gd name="T44" fmla="*/ 354 w 6400"/>
                <a:gd name="T45" fmla="*/ 4028 h 4480"/>
                <a:gd name="T46" fmla="*/ 312 w 6400"/>
                <a:gd name="T47" fmla="*/ 4010 h 4480"/>
                <a:gd name="T48" fmla="*/ 264 w 6400"/>
                <a:gd name="T49" fmla="*/ 4002 h 4480"/>
                <a:gd name="T50" fmla="*/ 240 w 6400"/>
                <a:gd name="T51" fmla="*/ 4000 h 4480"/>
                <a:gd name="T52" fmla="*/ 198 w 6400"/>
                <a:gd name="T53" fmla="*/ 4004 h 4480"/>
                <a:gd name="T54" fmla="*/ 160 w 6400"/>
                <a:gd name="T55" fmla="*/ 4014 h 4480"/>
                <a:gd name="T56" fmla="*/ 160 w 6400"/>
                <a:gd name="T57" fmla="*/ 466 h 4480"/>
                <a:gd name="T58" fmla="*/ 198 w 6400"/>
                <a:gd name="T59" fmla="*/ 476 h 4480"/>
                <a:gd name="T60" fmla="*/ 240 w 6400"/>
                <a:gd name="T61" fmla="*/ 480 h 4480"/>
                <a:gd name="T62" fmla="*/ 264 w 6400"/>
                <a:gd name="T63" fmla="*/ 478 h 4480"/>
                <a:gd name="T64" fmla="*/ 312 w 6400"/>
                <a:gd name="T65" fmla="*/ 470 h 4480"/>
                <a:gd name="T66" fmla="*/ 354 w 6400"/>
                <a:gd name="T67" fmla="*/ 452 h 4480"/>
                <a:gd name="T68" fmla="*/ 392 w 6400"/>
                <a:gd name="T69" fmla="*/ 426 h 4480"/>
                <a:gd name="T70" fmla="*/ 426 w 6400"/>
                <a:gd name="T71" fmla="*/ 392 h 4480"/>
                <a:gd name="T72" fmla="*/ 452 w 6400"/>
                <a:gd name="T73" fmla="*/ 354 h 4480"/>
                <a:gd name="T74" fmla="*/ 470 w 6400"/>
                <a:gd name="T75" fmla="*/ 312 h 4480"/>
                <a:gd name="T76" fmla="*/ 478 w 6400"/>
                <a:gd name="T77" fmla="*/ 264 h 4480"/>
                <a:gd name="T78" fmla="*/ 480 w 6400"/>
                <a:gd name="T79" fmla="*/ 240 h 4480"/>
                <a:gd name="T80" fmla="*/ 476 w 6400"/>
                <a:gd name="T81" fmla="*/ 198 h 4480"/>
                <a:gd name="T82" fmla="*/ 466 w 6400"/>
                <a:gd name="T83" fmla="*/ 160 h 4480"/>
                <a:gd name="T84" fmla="*/ 5934 w 6400"/>
                <a:gd name="T85" fmla="*/ 160 h 4480"/>
                <a:gd name="T86" fmla="*/ 5924 w 6400"/>
                <a:gd name="T87" fmla="*/ 198 h 4480"/>
                <a:gd name="T88" fmla="*/ 5920 w 6400"/>
                <a:gd name="T89" fmla="*/ 240 h 4480"/>
                <a:gd name="T90" fmla="*/ 5922 w 6400"/>
                <a:gd name="T91" fmla="*/ 264 h 4480"/>
                <a:gd name="T92" fmla="*/ 5930 w 6400"/>
                <a:gd name="T93" fmla="*/ 312 h 4480"/>
                <a:gd name="T94" fmla="*/ 5948 w 6400"/>
                <a:gd name="T95" fmla="*/ 354 h 4480"/>
                <a:gd name="T96" fmla="*/ 5974 w 6400"/>
                <a:gd name="T97" fmla="*/ 392 h 4480"/>
                <a:gd name="T98" fmla="*/ 6008 w 6400"/>
                <a:gd name="T99" fmla="*/ 426 h 4480"/>
                <a:gd name="T100" fmla="*/ 6046 w 6400"/>
                <a:gd name="T101" fmla="*/ 452 h 4480"/>
                <a:gd name="T102" fmla="*/ 6088 w 6400"/>
                <a:gd name="T103" fmla="*/ 470 h 4480"/>
                <a:gd name="T104" fmla="*/ 6136 w 6400"/>
                <a:gd name="T105" fmla="*/ 478 h 4480"/>
                <a:gd name="T106" fmla="*/ 6160 w 6400"/>
                <a:gd name="T107" fmla="*/ 480 h 4480"/>
                <a:gd name="T108" fmla="*/ 6202 w 6400"/>
                <a:gd name="T109" fmla="*/ 476 h 4480"/>
                <a:gd name="T110" fmla="*/ 6240 w 6400"/>
                <a:gd name="T111" fmla="*/ 466 h 4480"/>
                <a:gd name="T112" fmla="*/ 6240 w 6400"/>
                <a:gd name="T113" fmla="*/ 4014 h 4480"/>
                <a:gd name="T114" fmla="*/ 6202 w 6400"/>
                <a:gd name="T115" fmla="*/ 4004 h 4480"/>
                <a:gd name="T116" fmla="*/ 6160 w 6400"/>
                <a:gd name="T117" fmla="*/ 4000 h 4480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6400"/>
                <a:gd name="T178" fmla="*/ 0 h 4480"/>
                <a:gd name="T179" fmla="*/ 6400 w 6400"/>
                <a:gd name="T180" fmla="*/ 4480 h 4480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6400" h="4480">
                  <a:moveTo>
                    <a:pt x="0" y="0"/>
                  </a:moveTo>
                  <a:lnTo>
                    <a:pt x="0" y="4480"/>
                  </a:lnTo>
                  <a:lnTo>
                    <a:pt x="6400" y="4480"/>
                  </a:lnTo>
                  <a:lnTo>
                    <a:pt x="6400" y="0"/>
                  </a:lnTo>
                  <a:lnTo>
                    <a:pt x="0" y="0"/>
                  </a:lnTo>
                  <a:close/>
                  <a:moveTo>
                    <a:pt x="6160" y="4000"/>
                  </a:moveTo>
                  <a:lnTo>
                    <a:pt x="6160" y="4000"/>
                  </a:lnTo>
                  <a:lnTo>
                    <a:pt x="6136" y="4002"/>
                  </a:lnTo>
                  <a:lnTo>
                    <a:pt x="6112" y="4004"/>
                  </a:lnTo>
                  <a:lnTo>
                    <a:pt x="6088" y="4010"/>
                  </a:lnTo>
                  <a:lnTo>
                    <a:pt x="6066" y="4018"/>
                  </a:lnTo>
                  <a:lnTo>
                    <a:pt x="6046" y="4028"/>
                  </a:lnTo>
                  <a:lnTo>
                    <a:pt x="6026" y="4040"/>
                  </a:lnTo>
                  <a:lnTo>
                    <a:pt x="6008" y="4054"/>
                  </a:lnTo>
                  <a:lnTo>
                    <a:pt x="5990" y="4070"/>
                  </a:lnTo>
                  <a:lnTo>
                    <a:pt x="5974" y="4088"/>
                  </a:lnTo>
                  <a:lnTo>
                    <a:pt x="5960" y="4106"/>
                  </a:lnTo>
                  <a:lnTo>
                    <a:pt x="5948" y="4126"/>
                  </a:lnTo>
                  <a:lnTo>
                    <a:pt x="5938" y="4146"/>
                  </a:lnTo>
                  <a:lnTo>
                    <a:pt x="5930" y="4168"/>
                  </a:lnTo>
                  <a:lnTo>
                    <a:pt x="5924" y="4192"/>
                  </a:lnTo>
                  <a:lnTo>
                    <a:pt x="5922" y="4216"/>
                  </a:lnTo>
                  <a:lnTo>
                    <a:pt x="5920" y="4240"/>
                  </a:lnTo>
                  <a:lnTo>
                    <a:pt x="5920" y="4260"/>
                  </a:lnTo>
                  <a:lnTo>
                    <a:pt x="5924" y="4282"/>
                  </a:lnTo>
                  <a:lnTo>
                    <a:pt x="5928" y="4300"/>
                  </a:lnTo>
                  <a:lnTo>
                    <a:pt x="5934" y="4320"/>
                  </a:lnTo>
                  <a:lnTo>
                    <a:pt x="466" y="4320"/>
                  </a:lnTo>
                  <a:lnTo>
                    <a:pt x="472" y="4300"/>
                  </a:lnTo>
                  <a:lnTo>
                    <a:pt x="476" y="4282"/>
                  </a:lnTo>
                  <a:lnTo>
                    <a:pt x="480" y="4260"/>
                  </a:lnTo>
                  <a:lnTo>
                    <a:pt x="480" y="4240"/>
                  </a:lnTo>
                  <a:lnTo>
                    <a:pt x="478" y="4216"/>
                  </a:lnTo>
                  <a:lnTo>
                    <a:pt x="476" y="4192"/>
                  </a:lnTo>
                  <a:lnTo>
                    <a:pt x="470" y="4168"/>
                  </a:lnTo>
                  <a:lnTo>
                    <a:pt x="462" y="4146"/>
                  </a:lnTo>
                  <a:lnTo>
                    <a:pt x="452" y="4126"/>
                  </a:lnTo>
                  <a:lnTo>
                    <a:pt x="440" y="4106"/>
                  </a:lnTo>
                  <a:lnTo>
                    <a:pt x="426" y="4088"/>
                  </a:lnTo>
                  <a:lnTo>
                    <a:pt x="410" y="4070"/>
                  </a:lnTo>
                  <a:lnTo>
                    <a:pt x="392" y="4054"/>
                  </a:lnTo>
                  <a:lnTo>
                    <a:pt x="374" y="4040"/>
                  </a:lnTo>
                  <a:lnTo>
                    <a:pt x="354" y="4028"/>
                  </a:lnTo>
                  <a:lnTo>
                    <a:pt x="334" y="4018"/>
                  </a:lnTo>
                  <a:lnTo>
                    <a:pt x="312" y="4010"/>
                  </a:lnTo>
                  <a:lnTo>
                    <a:pt x="288" y="4004"/>
                  </a:lnTo>
                  <a:lnTo>
                    <a:pt x="264" y="4002"/>
                  </a:lnTo>
                  <a:lnTo>
                    <a:pt x="240" y="4000"/>
                  </a:lnTo>
                  <a:lnTo>
                    <a:pt x="220" y="4000"/>
                  </a:lnTo>
                  <a:lnTo>
                    <a:pt x="198" y="4004"/>
                  </a:lnTo>
                  <a:lnTo>
                    <a:pt x="180" y="4008"/>
                  </a:lnTo>
                  <a:lnTo>
                    <a:pt x="160" y="4014"/>
                  </a:lnTo>
                  <a:lnTo>
                    <a:pt x="160" y="466"/>
                  </a:lnTo>
                  <a:lnTo>
                    <a:pt x="180" y="472"/>
                  </a:lnTo>
                  <a:lnTo>
                    <a:pt x="198" y="476"/>
                  </a:lnTo>
                  <a:lnTo>
                    <a:pt x="220" y="480"/>
                  </a:lnTo>
                  <a:lnTo>
                    <a:pt x="240" y="480"/>
                  </a:lnTo>
                  <a:lnTo>
                    <a:pt x="264" y="478"/>
                  </a:lnTo>
                  <a:lnTo>
                    <a:pt x="288" y="476"/>
                  </a:lnTo>
                  <a:lnTo>
                    <a:pt x="312" y="470"/>
                  </a:lnTo>
                  <a:lnTo>
                    <a:pt x="334" y="462"/>
                  </a:lnTo>
                  <a:lnTo>
                    <a:pt x="354" y="452"/>
                  </a:lnTo>
                  <a:lnTo>
                    <a:pt x="374" y="440"/>
                  </a:lnTo>
                  <a:lnTo>
                    <a:pt x="392" y="426"/>
                  </a:lnTo>
                  <a:lnTo>
                    <a:pt x="410" y="410"/>
                  </a:lnTo>
                  <a:lnTo>
                    <a:pt x="426" y="392"/>
                  </a:lnTo>
                  <a:lnTo>
                    <a:pt x="440" y="374"/>
                  </a:lnTo>
                  <a:lnTo>
                    <a:pt x="452" y="354"/>
                  </a:lnTo>
                  <a:lnTo>
                    <a:pt x="462" y="334"/>
                  </a:lnTo>
                  <a:lnTo>
                    <a:pt x="470" y="312"/>
                  </a:lnTo>
                  <a:lnTo>
                    <a:pt x="476" y="288"/>
                  </a:lnTo>
                  <a:lnTo>
                    <a:pt x="478" y="264"/>
                  </a:lnTo>
                  <a:lnTo>
                    <a:pt x="480" y="240"/>
                  </a:lnTo>
                  <a:lnTo>
                    <a:pt x="480" y="220"/>
                  </a:lnTo>
                  <a:lnTo>
                    <a:pt x="476" y="198"/>
                  </a:lnTo>
                  <a:lnTo>
                    <a:pt x="472" y="180"/>
                  </a:lnTo>
                  <a:lnTo>
                    <a:pt x="466" y="160"/>
                  </a:lnTo>
                  <a:lnTo>
                    <a:pt x="5934" y="160"/>
                  </a:lnTo>
                  <a:lnTo>
                    <a:pt x="5928" y="180"/>
                  </a:lnTo>
                  <a:lnTo>
                    <a:pt x="5924" y="198"/>
                  </a:lnTo>
                  <a:lnTo>
                    <a:pt x="5920" y="220"/>
                  </a:lnTo>
                  <a:lnTo>
                    <a:pt x="5920" y="240"/>
                  </a:lnTo>
                  <a:lnTo>
                    <a:pt x="5922" y="264"/>
                  </a:lnTo>
                  <a:lnTo>
                    <a:pt x="5924" y="288"/>
                  </a:lnTo>
                  <a:lnTo>
                    <a:pt x="5930" y="312"/>
                  </a:lnTo>
                  <a:lnTo>
                    <a:pt x="5938" y="334"/>
                  </a:lnTo>
                  <a:lnTo>
                    <a:pt x="5948" y="354"/>
                  </a:lnTo>
                  <a:lnTo>
                    <a:pt x="5960" y="374"/>
                  </a:lnTo>
                  <a:lnTo>
                    <a:pt x="5974" y="392"/>
                  </a:lnTo>
                  <a:lnTo>
                    <a:pt x="5990" y="410"/>
                  </a:lnTo>
                  <a:lnTo>
                    <a:pt x="6008" y="426"/>
                  </a:lnTo>
                  <a:lnTo>
                    <a:pt x="6026" y="440"/>
                  </a:lnTo>
                  <a:lnTo>
                    <a:pt x="6046" y="452"/>
                  </a:lnTo>
                  <a:lnTo>
                    <a:pt x="6066" y="462"/>
                  </a:lnTo>
                  <a:lnTo>
                    <a:pt x="6088" y="470"/>
                  </a:lnTo>
                  <a:lnTo>
                    <a:pt x="6112" y="476"/>
                  </a:lnTo>
                  <a:lnTo>
                    <a:pt x="6136" y="478"/>
                  </a:lnTo>
                  <a:lnTo>
                    <a:pt x="6160" y="480"/>
                  </a:lnTo>
                  <a:lnTo>
                    <a:pt x="6180" y="480"/>
                  </a:lnTo>
                  <a:lnTo>
                    <a:pt x="6202" y="476"/>
                  </a:lnTo>
                  <a:lnTo>
                    <a:pt x="6220" y="472"/>
                  </a:lnTo>
                  <a:lnTo>
                    <a:pt x="6240" y="466"/>
                  </a:lnTo>
                  <a:lnTo>
                    <a:pt x="6240" y="4014"/>
                  </a:lnTo>
                  <a:lnTo>
                    <a:pt x="6220" y="4008"/>
                  </a:lnTo>
                  <a:lnTo>
                    <a:pt x="6202" y="4004"/>
                  </a:lnTo>
                  <a:lnTo>
                    <a:pt x="6180" y="4000"/>
                  </a:lnTo>
                  <a:lnTo>
                    <a:pt x="6160" y="4000"/>
                  </a:lnTo>
                  <a:close/>
                </a:path>
              </a:pathLst>
            </a:custGeom>
            <a:solidFill>
              <a:srgbClr val="0066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593" name="Freeform 5"/>
            <p:cNvSpPr>
              <a:spLocks noChangeAspect="1" noEditPoints="1"/>
            </p:cNvSpPr>
            <p:nvPr/>
          </p:nvSpPr>
          <p:spPr bwMode="auto">
            <a:xfrm>
              <a:off x="304" y="304"/>
              <a:ext cx="5792" cy="3872"/>
            </a:xfrm>
            <a:custGeom>
              <a:avLst/>
              <a:gdLst>
                <a:gd name="T0" fmla="*/ 308 w 5792"/>
                <a:gd name="T1" fmla="*/ 3850 h 3872"/>
                <a:gd name="T2" fmla="*/ 320 w 5792"/>
                <a:gd name="T3" fmla="*/ 3776 h 3872"/>
                <a:gd name="T4" fmla="*/ 310 w 5792"/>
                <a:gd name="T5" fmla="*/ 3710 h 3872"/>
                <a:gd name="T6" fmla="*/ 268 w 5792"/>
                <a:gd name="T7" fmla="*/ 3634 h 3872"/>
                <a:gd name="T8" fmla="*/ 202 w 5792"/>
                <a:gd name="T9" fmla="*/ 3580 h 3872"/>
                <a:gd name="T10" fmla="*/ 118 w 5792"/>
                <a:gd name="T11" fmla="*/ 3554 h 3872"/>
                <a:gd name="T12" fmla="*/ 58 w 5792"/>
                <a:gd name="T13" fmla="*/ 3556 h 3872"/>
                <a:gd name="T14" fmla="*/ 0 w 5792"/>
                <a:gd name="T15" fmla="*/ 300 h 3872"/>
                <a:gd name="T16" fmla="*/ 58 w 5792"/>
                <a:gd name="T17" fmla="*/ 316 h 3872"/>
                <a:gd name="T18" fmla="*/ 118 w 5792"/>
                <a:gd name="T19" fmla="*/ 318 h 3872"/>
                <a:gd name="T20" fmla="*/ 202 w 5792"/>
                <a:gd name="T21" fmla="*/ 292 h 3872"/>
                <a:gd name="T22" fmla="*/ 268 w 5792"/>
                <a:gd name="T23" fmla="*/ 238 h 3872"/>
                <a:gd name="T24" fmla="*/ 310 w 5792"/>
                <a:gd name="T25" fmla="*/ 162 h 3872"/>
                <a:gd name="T26" fmla="*/ 320 w 5792"/>
                <a:gd name="T27" fmla="*/ 96 h 3872"/>
                <a:gd name="T28" fmla="*/ 308 w 5792"/>
                <a:gd name="T29" fmla="*/ 22 h 3872"/>
                <a:gd name="T30" fmla="*/ 5484 w 5792"/>
                <a:gd name="T31" fmla="*/ 22 h 3872"/>
                <a:gd name="T32" fmla="*/ 5472 w 5792"/>
                <a:gd name="T33" fmla="*/ 96 h 3872"/>
                <a:gd name="T34" fmla="*/ 5482 w 5792"/>
                <a:gd name="T35" fmla="*/ 162 h 3872"/>
                <a:gd name="T36" fmla="*/ 5524 w 5792"/>
                <a:gd name="T37" fmla="*/ 238 h 3872"/>
                <a:gd name="T38" fmla="*/ 5590 w 5792"/>
                <a:gd name="T39" fmla="*/ 292 h 3872"/>
                <a:gd name="T40" fmla="*/ 5674 w 5792"/>
                <a:gd name="T41" fmla="*/ 318 h 3872"/>
                <a:gd name="T42" fmla="*/ 5734 w 5792"/>
                <a:gd name="T43" fmla="*/ 316 h 3872"/>
                <a:gd name="T44" fmla="*/ 5792 w 5792"/>
                <a:gd name="T45" fmla="*/ 3572 h 3872"/>
                <a:gd name="T46" fmla="*/ 5734 w 5792"/>
                <a:gd name="T47" fmla="*/ 3556 h 3872"/>
                <a:gd name="T48" fmla="*/ 5674 w 5792"/>
                <a:gd name="T49" fmla="*/ 3554 h 3872"/>
                <a:gd name="T50" fmla="*/ 5590 w 5792"/>
                <a:gd name="T51" fmla="*/ 3580 h 3872"/>
                <a:gd name="T52" fmla="*/ 5524 w 5792"/>
                <a:gd name="T53" fmla="*/ 3634 h 3872"/>
                <a:gd name="T54" fmla="*/ 5482 w 5792"/>
                <a:gd name="T55" fmla="*/ 3710 h 3872"/>
                <a:gd name="T56" fmla="*/ 5472 w 5792"/>
                <a:gd name="T57" fmla="*/ 3776 h 3872"/>
                <a:gd name="T58" fmla="*/ 5484 w 5792"/>
                <a:gd name="T59" fmla="*/ 3850 h 3872"/>
                <a:gd name="T60" fmla="*/ 5448 w 5792"/>
                <a:gd name="T61" fmla="*/ 3840 h 3872"/>
                <a:gd name="T62" fmla="*/ 5440 w 5792"/>
                <a:gd name="T63" fmla="*/ 3776 h 3872"/>
                <a:gd name="T64" fmla="*/ 5460 w 5792"/>
                <a:gd name="T65" fmla="*/ 3676 h 3872"/>
                <a:gd name="T66" fmla="*/ 5516 w 5792"/>
                <a:gd name="T67" fmla="*/ 3596 h 3872"/>
                <a:gd name="T68" fmla="*/ 5596 w 5792"/>
                <a:gd name="T69" fmla="*/ 3540 h 3872"/>
                <a:gd name="T70" fmla="*/ 5696 w 5792"/>
                <a:gd name="T71" fmla="*/ 3520 h 3872"/>
                <a:gd name="T72" fmla="*/ 5760 w 5792"/>
                <a:gd name="T73" fmla="*/ 344 h 3872"/>
                <a:gd name="T74" fmla="*/ 5696 w 5792"/>
                <a:gd name="T75" fmla="*/ 352 h 3872"/>
                <a:gd name="T76" fmla="*/ 5596 w 5792"/>
                <a:gd name="T77" fmla="*/ 332 h 3872"/>
                <a:gd name="T78" fmla="*/ 5516 w 5792"/>
                <a:gd name="T79" fmla="*/ 276 h 3872"/>
                <a:gd name="T80" fmla="*/ 5460 w 5792"/>
                <a:gd name="T81" fmla="*/ 196 h 3872"/>
                <a:gd name="T82" fmla="*/ 5440 w 5792"/>
                <a:gd name="T83" fmla="*/ 96 h 3872"/>
                <a:gd name="T84" fmla="*/ 344 w 5792"/>
                <a:gd name="T85" fmla="*/ 32 h 3872"/>
                <a:gd name="T86" fmla="*/ 352 w 5792"/>
                <a:gd name="T87" fmla="*/ 96 h 3872"/>
                <a:gd name="T88" fmla="*/ 332 w 5792"/>
                <a:gd name="T89" fmla="*/ 196 h 3872"/>
                <a:gd name="T90" fmla="*/ 276 w 5792"/>
                <a:gd name="T91" fmla="*/ 276 h 3872"/>
                <a:gd name="T92" fmla="*/ 196 w 5792"/>
                <a:gd name="T93" fmla="*/ 332 h 3872"/>
                <a:gd name="T94" fmla="*/ 96 w 5792"/>
                <a:gd name="T95" fmla="*/ 352 h 3872"/>
                <a:gd name="T96" fmla="*/ 32 w 5792"/>
                <a:gd name="T97" fmla="*/ 3528 h 3872"/>
                <a:gd name="T98" fmla="*/ 96 w 5792"/>
                <a:gd name="T99" fmla="*/ 3520 h 3872"/>
                <a:gd name="T100" fmla="*/ 196 w 5792"/>
                <a:gd name="T101" fmla="*/ 3540 h 3872"/>
                <a:gd name="T102" fmla="*/ 276 w 5792"/>
                <a:gd name="T103" fmla="*/ 3596 h 3872"/>
                <a:gd name="T104" fmla="*/ 332 w 5792"/>
                <a:gd name="T105" fmla="*/ 3676 h 3872"/>
                <a:gd name="T106" fmla="*/ 352 w 5792"/>
                <a:gd name="T107" fmla="*/ 3776 h 3872"/>
                <a:gd name="T108" fmla="*/ 344 w 5792"/>
                <a:gd name="T109" fmla="*/ 3840 h 387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5792"/>
                <a:gd name="T166" fmla="*/ 0 h 3872"/>
                <a:gd name="T167" fmla="*/ 5792 w 5792"/>
                <a:gd name="T168" fmla="*/ 3872 h 3872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5792" h="3872">
                  <a:moveTo>
                    <a:pt x="5492" y="3872"/>
                  </a:moveTo>
                  <a:lnTo>
                    <a:pt x="300" y="3872"/>
                  </a:lnTo>
                  <a:lnTo>
                    <a:pt x="308" y="3850"/>
                  </a:lnTo>
                  <a:lnTo>
                    <a:pt x="312" y="3832"/>
                  </a:lnTo>
                  <a:lnTo>
                    <a:pt x="316" y="3814"/>
                  </a:lnTo>
                  <a:lnTo>
                    <a:pt x="320" y="3796"/>
                  </a:lnTo>
                  <a:lnTo>
                    <a:pt x="320" y="3776"/>
                  </a:lnTo>
                  <a:lnTo>
                    <a:pt x="318" y="3754"/>
                  </a:lnTo>
                  <a:lnTo>
                    <a:pt x="316" y="3730"/>
                  </a:lnTo>
                  <a:lnTo>
                    <a:pt x="310" y="3710"/>
                  </a:lnTo>
                  <a:lnTo>
                    <a:pt x="302" y="3688"/>
                  </a:lnTo>
                  <a:lnTo>
                    <a:pt x="292" y="3670"/>
                  </a:lnTo>
                  <a:lnTo>
                    <a:pt x="282" y="3650"/>
                  </a:lnTo>
                  <a:lnTo>
                    <a:pt x="268" y="3634"/>
                  </a:lnTo>
                  <a:lnTo>
                    <a:pt x="254" y="3618"/>
                  </a:lnTo>
                  <a:lnTo>
                    <a:pt x="238" y="3604"/>
                  </a:lnTo>
                  <a:lnTo>
                    <a:pt x="222" y="3590"/>
                  </a:lnTo>
                  <a:lnTo>
                    <a:pt x="202" y="3580"/>
                  </a:lnTo>
                  <a:lnTo>
                    <a:pt x="184" y="3570"/>
                  </a:lnTo>
                  <a:lnTo>
                    <a:pt x="162" y="3562"/>
                  </a:lnTo>
                  <a:lnTo>
                    <a:pt x="142" y="3556"/>
                  </a:lnTo>
                  <a:lnTo>
                    <a:pt x="118" y="3554"/>
                  </a:lnTo>
                  <a:lnTo>
                    <a:pt x="96" y="3552"/>
                  </a:lnTo>
                  <a:lnTo>
                    <a:pt x="76" y="3552"/>
                  </a:lnTo>
                  <a:lnTo>
                    <a:pt x="58" y="3556"/>
                  </a:lnTo>
                  <a:lnTo>
                    <a:pt x="40" y="3560"/>
                  </a:lnTo>
                  <a:lnTo>
                    <a:pt x="22" y="3564"/>
                  </a:lnTo>
                  <a:lnTo>
                    <a:pt x="0" y="3572"/>
                  </a:lnTo>
                  <a:lnTo>
                    <a:pt x="0" y="300"/>
                  </a:lnTo>
                  <a:lnTo>
                    <a:pt x="22" y="308"/>
                  </a:lnTo>
                  <a:lnTo>
                    <a:pt x="40" y="312"/>
                  </a:lnTo>
                  <a:lnTo>
                    <a:pt x="58" y="316"/>
                  </a:lnTo>
                  <a:lnTo>
                    <a:pt x="76" y="320"/>
                  </a:lnTo>
                  <a:lnTo>
                    <a:pt x="96" y="320"/>
                  </a:lnTo>
                  <a:lnTo>
                    <a:pt x="118" y="318"/>
                  </a:lnTo>
                  <a:lnTo>
                    <a:pt x="142" y="316"/>
                  </a:lnTo>
                  <a:lnTo>
                    <a:pt x="162" y="310"/>
                  </a:lnTo>
                  <a:lnTo>
                    <a:pt x="184" y="302"/>
                  </a:lnTo>
                  <a:lnTo>
                    <a:pt x="202" y="292"/>
                  </a:lnTo>
                  <a:lnTo>
                    <a:pt x="222" y="282"/>
                  </a:lnTo>
                  <a:lnTo>
                    <a:pt x="238" y="268"/>
                  </a:lnTo>
                  <a:lnTo>
                    <a:pt x="254" y="254"/>
                  </a:lnTo>
                  <a:lnTo>
                    <a:pt x="268" y="238"/>
                  </a:lnTo>
                  <a:lnTo>
                    <a:pt x="282" y="222"/>
                  </a:lnTo>
                  <a:lnTo>
                    <a:pt x="292" y="202"/>
                  </a:lnTo>
                  <a:lnTo>
                    <a:pt x="302" y="184"/>
                  </a:lnTo>
                  <a:lnTo>
                    <a:pt x="310" y="162"/>
                  </a:lnTo>
                  <a:lnTo>
                    <a:pt x="316" y="142"/>
                  </a:lnTo>
                  <a:lnTo>
                    <a:pt x="318" y="118"/>
                  </a:lnTo>
                  <a:lnTo>
                    <a:pt x="320" y="96"/>
                  </a:lnTo>
                  <a:lnTo>
                    <a:pt x="320" y="76"/>
                  </a:lnTo>
                  <a:lnTo>
                    <a:pt x="316" y="58"/>
                  </a:lnTo>
                  <a:lnTo>
                    <a:pt x="312" y="40"/>
                  </a:lnTo>
                  <a:lnTo>
                    <a:pt x="308" y="22"/>
                  </a:lnTo>
                  <a:lnTo>
                    <a:pt x="300" y="0"/>
                  </a:lnTo>
                  <a:lnTo>
                    <a:pt x="5492" y="0"/>
                  </a:lnTo>
                  <a:lnTo>
                    <a:pt x="5484" y="22"/>
                  </a:lnTo>
                  <a:lnTo>
                    <a:pt x="5480" y="40"/>
                  </a:lnTo>
                  <a:lnTo>
                    <a:pt x="5476" y="58"/>
                  </a:lnTo>
                  <a:lnTo>
                    <a:pt x="5472" y="76"/>
                  </a:lnTo>
                  <a:lnTo>
                    <a:pt x="5472" y="96"/>
                  </a:lnTo>
                  <a:lnTo>
                    <a:pt x="5474" y="118"/>
                  </a:lnTo>
                  <a:lnTo>
                    <a:pt x="5476" y="142"/>
                  </a:lnTo>
                  <a:lnTo>
                    <a:pt x="5482" y="162"/>
                  </a:lnTo>
                  <a:lnTo>
                    <a:pt x="5490" y="184"/>
                  </a:lnTo>
                  <a:lnTo>
                    <a:pt x="5500" y="202"/>
                  </a:lnTo>
                  <a:lnTo>
                    <a:pt x="5510" y="222"/>
                  </a:lnTo>
                  <a:lnTo>
                    <a:pt x="5524" y="238"/>
                  </a:lnTo>
                  <a:lnTo>
                    <a:pt x="5538" y="254"/>
                  </a:lnTo>
                  <a:lnTo>
                    <a:pt x="5554" y="268"/>
                  </a:lnTo>
                  <a:lnTo>
                    <a:pt x="5570" y="282"/>
                  </a:lnTo>
                  <a:lnTo>
                    <a:pt x="5590" y="292"/>
                  </a:lnTo>
                  <a:lnTo>
                    <a:pt x="5608" y="302"/>
                  </a:lnTo>
                  <a:lnTo>
                    <a:pt x="5630" y="310"/>
                  </a:lnTo>
                  <a:lnTo>
                    <a:pt x="5650" y="316"/>
                  </a:lnTo>
                  <a:lnTo>
                    <a:pt x="5674" y="318"/>
                  </a:lnTo>
                  <a:lnTo>
                    <a:pt x="5696" y="320"/>
                  </a:lnTo>
                  <a:lnTo>
                    <a:pt x="5716" y="320"/>
                  </a:lnTo>
                  <a:lnTo>
                    <a:pt x="5734" y="316"/>
                  </a:lnTo>
                  <a:lnTo>
                    <a:pt x="5752" y="312"/>
                  </a:lnTo>
                  <a:lnTo>
                    <a:pt x="5770" y="308"/>
                  </a:lnTo>
                  <a:lnTo>
                    <a:pt x="5792" y="300"/>
                  </a:lnTo>
                  <a:lnTo>
                    <a:pt x="5792" y="3572"/>
                  </a:lnTo>
                  <a:lnTo>
                    <a:pt x="5770" y="3564"/>
                  </a:lnTo>
                  <a:lnTo>
                    <a:pt x="5752" y="3560"/>
                  </a:lnTo>
                  <a:lnTo>
                    <a:pt x="5734" y="3556"/>
                  </a:lnTo>
                  <a:lnTo>
                    <a:pt x="5716" y="3552"/>
                  </a:lnTo>
                  <a:lnTo>
                    <a:pt x="5696" y="3552"/>
                  </a:lnTo>
                  <a:lnTo>
                    <a:pt x="5674" y="3554"/>
                  </a:lnTo>
                  <a:lnTo>
                    <a:pt x="5650" y="3556"/>
                  </a:lnTo>
                  <a:lnTo>
                    <a:pt x="5630" y="3562"/>
                  </a:lnTo>
                  <a:lnTo>
                    <a:pt x="5608" y="3570"/>
                  </a:lnTo>
                  <a:lnTo>
                    <a:pt x="5590" y="3580"/>
                  </a:lnTo>
                  <a:lnTo>
                    <a:pt x="5570" y="3590"/>
                  </a:lnTo>
                  <a:lnTo>
                    <a:pt x="5554" y="3604"/>
                  </a:lnTo>
                  <a:lnTo>
                    <a:pt x="5538" y="3618"/>
                  </a:lnTo>
                  <a:lnTo>
                    <a:pt x="5524" y="3634"/>
                  </a:lnTo>
                  <a:lnTo>
                    <a:pt x="5510" y="3650"/>
                  </a:lnTo>
                  <a:lnTo>
                    <a:pt x="5500" y="3670"/>
                  </a:lnTo>
                  <a:lnTo>
                    <a:pt x="5490" y="3688"/>
                  </a:lnTo>
                  <a:lnTo>
                    <a:pt x="5482" y="3710"/>
                  </a:lnTo>
                  <a:lnTo>
                    <a:pt x="5476" y="3730"/>
                  </a:lnTo>
                  <a:lnTo>
                    <a:pt x="5474" y="3754"/>
                  </a:lnTo>
                  <a:lnTo>
                    <a:pt x="5472" y="3776"/>
                  </a:lnTo>
                  <a:lnTo>
                    <a:pt x="5472" y="3796"/>
                  </a:lnTo>
                  <a:lnTo>
                    <a:pt x="5476" y="3814"/>
                  </a:lnTo>
                  <a:lnTo>
                    <a:pt x="5480" y="3832"/>
                  </a:lnTo>
                  <a:lnTo>
                    <a:pt x="5484" y="3850"/>
                  </a:lnTo>
                  <a:lnTo>
                    <a:pt x="5492" y="3872"/>
                  </a:lnTo>
                  <a:close/>
                  <a:moveTo>
                    <a:pt x="344" y="3840"/>
                  </a:moveTo>
                  <a:lnTo>
                    <a:pt x="5448" y="3840"/>
                  </a:lnTo>
                  <a:lnTo>
                    <a:pt x="5442" y="3808"/>
                  </a:lnTo>
                  <a:lnTo>
                    <a:pt x="5440" y="3776"/>
                  </a:lnTo>
                  <a:lnTo>
                    <a:pt x="5442" y="3750"/>
                  </a:lnTo>
                  <a:lnTo>
                    <a:pt x="5446" y="3724"/>
                  </a:lnTo>
                  <a:lnTo>
                    <a:pt x="5452" y="3700"/>
                  </a:lnTo>
                  <a:lnTo>
                    <a:pt x="5460" y="3676"/>
                  </a:lnTo>
                  <a:lnTo>
                    <a:pt x="5470" y="3654"/>
                  </a:lnTo>
                  <a:lnTo>
                    <a:pt x="5484" y="3632"/>
                  </a:lnTo>
                  <a:lnTo>
                    <a:pt x="5498" y="3614"/>
                  </a:lnTo>
                  <a:lnTo>
                    <a:pt x="5516" y="3596"/>
                  </a:lnTo>
                  <a:lnTo>
                    <a:pt x="5534" y="3578"/>
                  </a:lnTo>
                  <a:lnTo>
                    <a:pt x="5552" y="3564"/>
                  </a:lnTo>
                  <a:lnTo>
                    <a:pt x="5574" y="3550"/>
                  </a:lnTo>
                  <a:lnTo>
                    <a:pt x="5596" y="3540"/>
                  </a:lnTo>
                  <a:lnTo>
                    <a:pt x="5620" y="3532"/>
                  </a:lnTo>
                  <a:lnTo>
                    <a:pt x="5644" y="3526"/>
                  </a:lnTo>
                  <a:lnTo>
                    <a:pt x="5670" y="3522"/>
                  </a:lnTo>
                  <a:lnTo>
                    <a:pt x="5696" y="3520"/>
                  </a:lnTo>
                  <a:lnTo>
                    <a:pt x="5728" y="3522"/>
                  </a:lnTo>
                  <a:lnTo>
                    <a:pt x="5760" y="3528"/>
                  </a:lnTo>
                  <a:lnTo>
                    <a:pt x="5760" y="344"/>
                  </a:lnTo>
                  <a:lnTo>
                    <a:pt x="5728" y="350"/>
                  </a:lnTo>
                  <a:lnTo>
                    <a:pt x="5696" y="352"/>
                  </a:lnTo>
                  <a:lnTo>
                    <a:pt x="5670" y="350"/>
                  </a:lnTo>
                  <a:lnTo>
                    <a:pt x="5644" y="346"/>
                  </a:lnTo>
                  <a:lnTo>
                    <a:pt x="5620" y="340"/>
                  </a:lnTo>
                  <a:lnTo>
                    <a:pt x="5596" y="332"/>
                  </a:lnTo>
                  <a:lnTo>
                    <a:pt x="5574" y="322"/>
                  </a:lnTo>
                  <a:lnTo>
                    <a:pt x="5552" y="308"/>
                  </a:lnTo>
                  <a:lnTo>
                    <a:pt x="5534" y="294"/>
                  </a:lnTo>
                  <a:lnTo>
                    <a:pt x="5516" y="276"/>
                  </a:lnTo>
                  <a:lnTo>
                    <a:pt x="5498" y="258"/>
                  </a:lnTo>
                  <a:lnTo>
                    <a:pt x="5484" y="240"/>
                  </a:lnTo>
                  <a:lnTo>
                    <a:pt x="5470" y="218"/>
                  </a:lnTo>
                  <a:lnTo>
                    <a:pt x="5460" y="196"/>
                  </a:lnTo>
                  <a:lnTo>
                    <a:pt x="5452" y="172"/>
                  </a:lnTo>
                  <a:lnTo>
                    <a:pt x="5446" y="148"/>
                  </a:lnTo>
                  <a:lnTo>
                    <a:pt x="5442" y="122"/>
                  </a:lnTo>
                  <a:lnTo>
                    <a:pt x="5440" y="96"/>
                  </a:lnTo>
                  <a:lnTo>
                    <a:pt x="5442" y="64"/>
                  </a:lnTo>
                  <a:lnTo>
                    <a:pt x="5448" y="32"/>
                  </a:lnTo>
                  <a:lnTo>
                    <a:pt x="344" y="32"/>
                  </a:lnTo>
                  <a:lnTo>
                    <a:pt x="350" y="64"/>
                  </a:lnTo>
                  <a:lnTo>
                    <a:pt x="352" y="96"/>
                  </a:lnTo>
                  <a:lnTo>
                    <a:pt x="350" y="122"/>
                  </a:lnTo>
                  <a:lnTo>
                    <a:pt x="346" y="148"/>
                  </a:lnTo>
                  <a:lnTo>
                    <a:pt x="340" y="172"/>
                  </a:lnTo>
                  <a:lnTo>
                    <a:pt x="332" y="196"/>
                  </a:lnTo>
                  <a:lnTo>
                    <a:pt x="322" y="218"/>
                  </a:lnTo>
                  <a:lnTo>
                    <a:pt x="308" y="240"/>
                  </a:lnTo>
                  <a:lnTo>
                    <a:pt x="294" y="258"/>
                  </a:lnTo>
                  <a:lnTo>
                    <a:pt x="276" y="276"/>
                  </a:lnTo>
                  <a:lnTo>
                    <a:pt x="258" y="294"/>
                  </a:lnTo>
                  <a:lnTo>
                    <a:pt x="240" y="308"/>
                  </a:lnTo>
                  <a:lnTo>
                    <a:pt x="218" y="322"/>
                  </a:lnTo>
                  <a:lnTo>
                    <a:pt x="196" y="332"/>
                  </a:lnTo>
                  <a:lnTo>
                    <a:pt x="172" y="340"/>
                  </a:lnTo>
                  <a:lnTo>
                    <a:pt x="148" y="346"/>
                  </a:lnTo>
                  <a:lnTo>
                    <a:pt x="122" y="350"/>
                  </a:lnTo>
                  <a:lnTo>
                    <a:pt x="96" y="352"/>
                  </a:lnTo>
                  <a:lnTo>
                    <a:pt x="64" y="350"/>
                  </a:lnTo>
                  <a:lnTo>
                    <a:pt x="32" y="344"/>
                  </a:lnTo>
                  <a:lnTo>
                    <a:pt x="32" y="3528"/>
                  </a:lnTo>
                  <a:lnTo>
                    <a:pt x="64" y="3522"/>
                  </a:lnTo>
                  <a:lnTo>
                    <a:pt x="96" y="3520"/>
                  </a:lnTo>
                  <a:lnTo>
                    <a:pt x="122" y="3522"/>
                  </a:lnTo>
                  <a:lnTo>
                    <a:pt x="148" y="3526"/>
                  </a:lnTo>
                  <a:lnTo>
                    <a:pt x="172" y="3532"/>
                  </a:lnTo>
                  <a:lnTo>
                    <a:pt x="196" y="3540"/>
                  </a:lnTo>
                  <a:lnTo>
                    <a:pt x="218" y="3550"/>
                  </a:lnTo>
                  <a:lnTo>
                    <a:pt x="240" y="3564"/>
                  </a:lnTo>
                  <a:lnTo>
                    <a:pt x="258" y="3578"/>
                  </a:lnTo>
                  <a:lnTo>
                    <a:pt x="276" y="3596"/>
                  </a:lnTo>
                  <a:lnTo>
                    <a:pt x="294" y="3614"/>
                  </a:lnTo>
                  <a:lnTo>
                    <a:pt x="308" y="3632"/>
                  </a:lnTo>
                  <a:lnTo>
                    <a:pt x="322" y="3654"/>
                  </a:lnTo>
                  <a:lnTo>
                    <a:pt x="332" y="3676"/>
                  </a:lnTo>
                  <a:lnTo>
                    <a:pt x="340" y="3700"/>
                  </a:lnTo>
                  <a:lnTo>
                    <a:pt x="346" y="3724"/>
                  </a:lnTo>
                  <a:lnTo>
                    <a:pt x="350" y="3750"/>
                  </a:lnTo>
                  <a:lnTo>
                    <a:pt x="352" y="3776"/>
                  </a:lnTo>
                  <a:lnTo>
                    <a:pt x="350" y="3808"/>
                  </a:lnTo>
                  <a:lnTo>
                    <a:pt x="344" y="3840"/>
                  </a:lnTo>
                  <a:close/>
                </a:path>
              </a:pathLst>
            </a:custGeom>
            <a:solidFill>
              <a:srgbClr val="006699"/>
            </a:solidFill>
            <a:ln w="12700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8" name="Прямоугольник 17"/>
          <p:cNvSpPr/>
          <p:nvPr/>
        </p:nvSpPr>
        <p:spPr>
          <a:xfrm>
            <a:off x="914400" y="762000"/>
            <a:ext cx="731520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err="1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З’ясувати</a:t>
            </a:r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, </a:t>
            </a:r>
            <a:r>
              <a:rPr lang="ru-RU" sz="3600" b="1" dirty="0" err="1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рухається</a:t>
            </a:r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 </a:t>
            </a:r>
            <a:r>
              <a:rPr lang="ru-RU" sz="3600" b="1" dirty="0" err="1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тіло</a:t>
            </a:r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 </a:t>
            </a:r>
            <a:r>
              <a:rPr lang="ru-RU" sz="3600" b="1" dirty="0" err="1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чи</a:t>
            </a:r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 </a:t>
            </a:r>
            <a:r>
              <a:rPr lang="ru-RU" sz="3600" b="1" dirty="0" err="1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перебуває</a:t>
            </a:r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 у </a:t>
            </a:r>
            <a:r>
              <a:rPr lang="ru-RU" sz="3600" b="1" dirty="0" err="1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стані</a:t>
            </a:r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 </a:t>
            </a:r>
            <a:r>
              <a:rPr lang="ru-RU" sz="3600" b="1" dirty="0" err="1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спокою</a:t>
            </a:r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,</a:t>
            </a:r>
            <a:br>
              <a:rPr lang="ru-RU" sz="3600" b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</a:br>
            <a:r>
              <a:rPr lang="ru-RU" sz="3600" b="1" dirty="0" err="1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можна</a:t>
            </a:r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 </a:t>
            </a:r>
            <a:r>
              <a:rPr lang="ru-RU" sz="3600" b="1" dirty="0" err="1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тільки</a:t>
            </a:r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 </a:t>
            </a:r>
            <a:r>
              <a:rPr lang="ru-RU" sz="3600" b="1" dirty="0" err="1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якщо</a:t>
            </a:r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 </a:t>
            </a:r>
            <a:r>
              <a:rPr lang="ru-RU" sz="3600" b="1" dirty="0" err="1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розглядати</a:t>
            </a:r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 </a:t>
            </a:r>
            <a:r>
              <a:rPr lang="ru-RU" sz="3600" b="1" dirty="0" err="1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положення</a:t>
            </a:r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 </a:t>
            </a:r>
            <a:r>
              <a:rPr lang="ru-RU" sz="3600" b="1" dirty="0" err="1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цього</a:t>
            </a:r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 </a:t>
            </a:r>
            <a:r>
              <a:rPr lang="ru-RU" sz="3600" b="1" dirty="0" err="1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тіла</a:t>
            </a:r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 </a:t>
            </a:r>
            <a:r>
              <a:rPr lang="ru-RU" sz="3600" b="1" dirty="0" err="1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відносно</a:t>
            </a:r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 </a:t>
            </a:r>
            <a:r>
              <a:rPr lang="ru-RU" sz="3600" b="1" dirty="0" err="1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інших</a:t>
            </a:r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 </a:t>
            </a:r>
            <a:r>
              <a:rPr lang="ru-RU" sz="3600" b="1" dirty="0" err="1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тіл</a:t>
            </a:r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.</a:t>
            </a:r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  <a:latin typeface="+mj-lt"/>
              </a:rPr>
              <a:t/>
            </a:r>
            <a:br>
              <a:rPr lang="ru-RU" sz="3600" b="1" dirty="0" smtClean="0">
                <a:solidFill>
                  <a:schemeClr val="tx2">
                    <a:lumMod val="75000"/>
                  </a:schemeClr>
                </a:solidFill>
                <a:latin typeface="+mj-lt"/>
              </a:rPr>
            </a:br>
            <a:endParaRPr lang="ru-RU" sz="3600" b="1" dirty="0">
              <a:solidFill>
                <a:schemeClr val="tx2">
                  <a:lumMod val="75000"/>
                </a:schemeClr>
              </a:solidFill>
              <a:latin typeface="+mj-lt"/>
            </a:endParaRPr>
          </a:p>
        </p:txBody>
      </p:sp>
      <p:pic>
        <p:nvPicPr>
          <p:cNvPr id="19" name="Рисунок 3"/>
          <p:cNvPicPr>
            <a:picLocks noChangeAspect="1" noChangeArrowheads="1"/>
          </p:cNvPicPr>
          <p:nvPr/>
        </p:nvPicPr>
        <p:blipFill>
          <a:blip r:embed="rId3" cstate="print"/>
          <a:srcRect l="22735" t="62557" r="28034"/>
          <a:stretch>
            <a:fillRect/>
          </a:stretch>
        </p:blipFill>
        <p:spPr bwMode="auto">
          <a:xfrm>
            <a:off x="2860305" y="4648200"/>
            <a:ext cx="2033982" cy="1447800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96000" y="4267200"/>
            <a:ext cx="1189038" cy="172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11" descr="witch1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14400" y="3429000"/>
            <a:ext cx="2012950" cy="96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434 0.05208 L 1.06667 0.05208 " pathEditMode="relative" rAng="0" ptsTypes="AA">
                                      <p:cBhvr>
                                        <p:cTn id="9" dur="1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"/>
          <p:cNvGrpSpPr>
            <a:grpSpLocks noChangeAspect="1"/>
          </p:cNvGrpSpPr>
          <p:nvPr/>
        </p:nvGrpSpPr>
        <p:grpSpPr bwMode="auto">
          <a:xfrm>
            <a:off x="123825" y="93663"/>
            <a:ext cx="8893175" cy="6670675"/>
            <a:chOff x="0" y="0"/>
            <a:chExt cx="6400" cy="4480"/>
          </a:xfrm>
        </p:grpSpPr>
        <p:sp>
          <p:nvSpPr>
            <p:cNvPr id="24592" name="Freeform 4"/>
            <p:cNvSpPr>
              <a:spLocks noChangeAspect="1" noEditPoints="1"/>
            </p:cNvSpPr>
            <p:nvPr/>
          </p:nvSpPr>
          <p:spPr bwMode="auto">
            <a:xfrm>
              <a:off x="0" y="0"/>
              <a:ext cx="6400" cy="4480"/>
            </a:xfrm>
            <a:custGeom>
              <a:avLst/>
              <a:gdLst>
                <a:gd name="T0" fmla="*/ 0 w 6400"/>
                <a:gd name="T1" fmla="*/ 4480 h 4480"/>
                <a:gd name="T2" fmla="*/ 6400 w 6400"/>
                <a:gd name="T3" fmla="*/ 0 h 4480"/>
                <a:gd name="T4" fmla="*/ 6160 w 6400"/>
                <a:gd name="T5" fmla="*/ 4000 h 4480"/>
                <a:gd name="T6" fmla="*/ 6136 w 6400"/>
                <a:gd name="T7" fmla="*/ 4002 h 4480"/>
                <a:gd name="T8" fmla="*/ 6088 w 6400"/>
                <a:gd name="T9" fmla="*/ 4010 h 4480"/>
                <a:gd name="T10" fmla="*/ 6046 w 6400"/>
                <a:gd name="T11" fmla="*/ 4028 h 4480"/>
                <a:gd name="T12" fmla="*/ 6008 w 6400"/>
                <a:gd name="T13" fmla="*/ 4054 h 4480"/>
                <a:gd name="T14" fmla="*/ 5974 w 6400"/>
                <a:gd name="T15" fmla="*/ 4088 h 4480"/>
                <a:gd name="T16" fmla="*/ 5948 w 6400"/>
                <a:gd name="T17" fmla="*/ 4126 h 4480"/>
                <a:gd name="T18" fmla="*/ 5930 w 6400"/>
                <a:gd name="T19" fmla="*/ 4168 h 4480"/>
                <a:gd name="T20" fmla="*/ 5922 w 6400"/>
                <a:gd name="T21" fmla="*/ 4216 h 4480"/>
                <a:gd name="T22" fmla="*/ 5920 w 6400"/>
                <a:gd name="T23" fmla="*/ 4240 h 4480"/>
                <a:gd name="T24" fmla="*/ 5924 w 6400"/>
                <a:gd name="T25" fmla="*/ 4282 h 4480"/>
                <a:gd name="T26" fmla="*/ 5934 w 6400"/>
                <a:gd name="T27" fmla="*/ 4320 h 4480"/>
                <a:gd name="T28" fmla="*/ 466 w 6400"/>
                <a:gd name="T29" fmla="*/ 4320 h 4480"/>
                <a:gd name="T30" fmla="*/ 476 w 6400"/>
                <a:gd name="T31" fmla="*/ 4282 h 4480"/>
                <a:gd name="T32" fmla="*/ 480 w 6400"/>
                <a:gd name="T33" fmla="*/ 4240 h 4480"/>
                <a:gd name="T34" fmla="*/ 478 w 6400"/>
                <a:gd name="T35" fmla="*/ 4216 h 4480"/>
                <a:gd name="T36" fmla="*/ 470 w 6400"/>
                <a:gd name="T37" fmla="*/ 4168 h 4480"/>
                <a:gd name="T38" fmla="*/ 452 w 6400"/>
                <a:gd name="T39" fmla="*/ 4126 h 4480"/>
                <a:gd name="T40" fmla="*/ 426 w 6400"/>
                <a:gd name="T41" fmla="*/ 4088 h 4480"/>
                <a:gd name="T42" fmla="*/ 392 w 6400"/>
                <a:gd name="T43" fmla="*/ 4054 h 4480"/>
                <a:gd name="T44" fmla="*/ 354 w 6400"/>
                <a:gd name="T45" fmla="*/ 4028 h 4480"/>
                <a:gd name="T46" fmla="*/ 312 w 6400"/>
                <a:gd name="T47" fmla="*/ 4010 h 4480"/>
                <a:gd name="T48" fmla="*/ 264 w 6400"/>
                <a:gd name="T49" fmla="*/ 4002 h 4480"/>
                <a:gd name="T50" fmla="*/ 240 w 6400"/>
                <a:gd name="T51" fmla="*/ 4000 h 4480"/>
                <a:gd name="T52" fmla="*/ 198 w 6400"/>
                <a:gd name="T53" fmla="*/ 4004 h 4480"/>
                <a:gd name="T54" fmla="*/ 160 w 6400"/>
                <a:gd name="T55" fmla="*/ 4014 h 4480"/>
                <a:gd name="T56" fmla="*/ 160 w 6400"/>
                <a:gd name="T57" fmla="*/ 466 h 4480"/>
                <a:gd name="T58" fmla="*/ 198 w 6400"/>
                <a:gd name="T59" fmla="*/ 476 h 4480"/>
                <a:gd name="T60" fmla="*/ 240 w 6400"/>
                <a:gd name="T61" fmla="*/ 480 h 4480"/>
                <a:gd name="T62" fmla="*/ 264 w 6400"/>
                <a:gd name="T63" fmla="*/ 478 h 4480"/>
                <a:gd name="T64" fmla="*/ 312 w 6400"/>
                <a:gd name="T65" fmla="*/ 470 h 4480"/>
                <a:gd name="T66" fmla="*/ 354 w 6400"/>
                <a:gd name="T67" fmla="*/ 452 h 4480"/>
                <a:gd name="T68" fmla="*/ 392 w 6400"/>
                <a:gd name="T69" fmla="*/ 426 h 4480"/>
                <a:gd name="T70" fmla="*/ 426 w 6400"/>
                <a:gd name="T71" fmla="*/ 392 h 4480"/>
                <a:gd name="T72" fmla="*/ 452 w 6400"/>
                <a:gd name="T73" fmla="*/ 354 h 4480"/>
                <a:gd name="T74" fmla="*/ 470 w 6400"/>
                <a:gd name="T75" fmla="*/ 312 h 4480"/>
                <a:gd name="T76" fmla="*/ 478 w 6400"/>
                <a:gd name="T77" fmla="*/ 264 h 4480"/>
                <a:gd name="T78" fmla="*/ 480 w 6400"/>
                <a:gd name="T79" fmla="*/ 240 h 4480"/>
                <a:gd name="T80" fmla="*/ 476 w 6400"/>
                <a:gd name="T81" fmla="*/ 198 h 4480"/>
                <a:gd name="T82" fmla="*/ 466 w 6400"/>
                <a:gd name="T83" fmla="*/ 160 h 4480"/>
                <a:gd name="T84" fmla="*/ 5934 w 6400"/>
                <a:gd name="T85" fmla="*/ 160 h 4480"/>
                <a:gd name="T86" fmla="*/ 5924 w 6400"/>
                <a:gd name="T87" fmla="*/ 198 h 4480"/>
                <a:gd name="T88" fmla="*/ 5920 w 6400"/>
                <a:gd name="T89" fmla="*/ 240 h 4480"/>
                <a:gd name="T90" fmla="*/ 5922 w 6400"/>
                <a:gd name="T91" fmla="*/ 264 h 4480"/>
                <a:gd name="T92" fmla="*/ 5930 w 6400"/>
                <a:gd name="T93" fmla="*/ 312 h 4480"/>
                <a:gd name="T94" fmla="*/ 5948 w 6400"/>
                <a:gd name="T95" fmla="*/ 354 h 4480"/>
                <a:gd name="T96" fmla="*/ 5974 w 6400"/>
                <a:gd name="T97" fmla="*/ 392 h 4480"/>
                <a:gd name="T98" fmla="*/ 6008 w 6400"/>
                <a:gd name="T99" fmla="*/ 426 h 4480"/>
                <a:gd name="T100" fmla="*/ 6046 w 6400"/>
                <a:gd name="T101" fmla="*/ 452 h 4480"/>
                <a:gd name="T102" fmla="*/ 6088 w 6400"/>
                <a:gd name="T103" fmla="*/ 470 h 4480"/>
                <a:gd name="T104" fmla="*/ 6136 w 6400"/>
                <a:gd name="T105" fmla="*/ 478 h 4480"/>
                <a:gd name="T106" fmla="*/ 6160 w 6400"/>
                <a:gd name="T107" fmla="*/ 480 h 4480"/>
                <a:gd name="T108" fmla="*/ 6202 w 6400"/>
                <a:gd name="T109" fmla="*/ 476 h 4480"/>
                <a:gd name="T110" fmla="*/ 6240 w 6400"/>
                <a:gd name="T111" fmla="*/ 466 h 4480"/>
                <a:gd name="T112" fmla="*/ 6240 w 6400"/>
                <a:gd name="T113" fmla="*/ 4014 h 4480"/>
                <a:gd name="T114" fmla="*/ 6202 w 6400"/>
                <a:gd name="T115" fmla="*/ 4004 h 4480"/>
                <a:gd name="T116" fmla="*/ 6160 w 6400"/>
                <a:gd name="T117" fmla="*/ 4000 h 4480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6400"/>
                <a:gd name="T178" fmla="*/ 0 h 4480"/>
                <a:gd name="T179" fmla="*/ 6400 w 6400"/>
                <a:gd name="T180" fmla="*/ 4480 h 4480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6400" h="4480">
                  <a:moveTo>
                    <a:pt x="0" y="0"/>
                  </a:moveTo>
                  <a:lnTo>
                    <a:pt x="0" y="4480"/>
                  </a:lnTo>
                  <a:lnTo>
                    <a:pt x="6400" y="4480"/>
                  </a:lnTo>
                  <a:lnTo>
                    <a:pt x="6400" y="0"/>
                  </a:lnTo>
                  <a:lnTo>
                    <a:pt x="0" y="0"/>
                  </a:lnTo>
                  <a:close/>
                  <a:moveTo>
                    <a:pt x="6160" y="4000"/>
                  </a:moveTo>
                  <a:lnTo>
                    <a:pt x="6160" y="4000"/>
                  </a:lnTo>
                  <a:lnTo>
                    <a:pt x="6136" y="4002"/>
                  </a:lnTo>
                  <a:lnTo>
                    <a:pt x="6112" y="4004"/>
                  </a:lnTo>
                  <a:lnTo>
                    <a:pt x="6088" y="4010"/>
                  </a:lnTo>
                  <a:lnTo>
                    <a:pt x="6066" y="4018"/>
                  </a:lnTo>
                  <a:lnTo>
                    <a:pt x="6046" y="4028"/>
                  </a:lnTo>
                  <a:lnTo>
                    <a:pt x="6026" y="4040"/>
                  </a:lnTo>
                  <a:lnTo>
                    <a:pt x="6008" y="4054"/>
                  </a:lnTo>
                  <a:lnTo>
                    <a:pt x="5990" y="4070"/>
                  </a:lnTo>
                  <a:lnTo>
                    <a:pt x="5974" y="4088"/>
                  </a:lnTo>
                  <a:lnTo>
                    <a:pt x="5960" y="4106"/>
                  </a:lnTo>
                  <a:lnTo>
                    <a:pt x="5948" y="4126"/>
                  </a:lnTo>
                  <a:lnTo>
                    <a:pt x="5938" y="4146"/>
                  </a:lnTo>
                  <a:lnTo>
                    <a:pt x="5930" y="4168"/>
                  </a:lnTo>
                  <a:lnTo>
                    <a:pt x="5924" y="4192"/>
                  </a:lnTo>
                  <a:lnTo>
                    <a:pt x="5922" y="4216"/>
                  </a:lnTo>
                  <a:lnTo>
                    <a:pt x="5920" y="4240"/>
                  </a:lnTo>
                  <a:lnTo>
                    <a:pt x="5920" y="4260"/>
                  </a:lnTo>
                  <a:lnTo>
                    <a:pt x="5924" y="4282"/>
                  </a:lnTo>
                  <a:lnTo>
                    <a:pt x="5928" y="4300"/>
                  </a:lnTo>
                  <a:lnTo>
                    <a:pt x="5934" y="4320"/>
                  </a:lnTo>
                  <a:lnTo>
                    <a:pt x="466" y="4320"/>
                  </a:lnTo>
                  <a:lnTo>
                    <a:pt x="472" y="4300"/>
                  </a:lnTo>
                  <a:lnTo>
                    <a:pt x="476" y="4282"/>
                  </a:lnTo>
                  <a:lnTo>
                    <a:pt x="480" y="4260"/>
                  </a:lnTo>
                  <a:lnTo>
                    <a:pt x="480" y="4240"/>
                  </a:lnTo>
                  <a:lnTo>
                    <a:pt x="478" y="4216"/>
                  </a:lnTo>
                  <a:lnTo>
                    <a:pt x="476" y="4192"/>
                  </a:lnTo>
                  <a:lnTo>
                    <a:pt x="470" y="4168"/>
                  </a:lnTo>
                  <a:lnTo>
                    <a:pt x="462" y="4146"/>
                  </a:lnTo>
                  <a:lnTo>
                    <a:pt x="452" y="4126"/>
                  </a:lnTo>
                  <a:lnTo>
                    <a:pt x="440" y="4106"/>
                  </a:lnTo>
                  <a:lnTo>
                    <a:pt x="426" y="4088"/>
                  </a:lnTo>
                  <a:lnTo>
                    <a:pt x="410" y="4070"/>
                  </a:lnTo>
                  <a:lnTo>
                    <a:pt x="392" y="4054"/>
                  </a:lnTo>
                  <a:lnTo>
                    <a:pt x="374" y="4040"/>
                  </a:lnTo>
                  <a:lnTo>
                    <a:pt x="354" y="4028"/>
                  </a:lnTo>
                  <a:lnTo>
                    <a:pt x="334" y="4018"/>
                  </a:lnTo>
                  <a:lnTo>
                    <a:pt x="312" y="4010"/>
                  </a:lnTo>
                  <a:lnTo>
                    <a:pt x="288" y="4004"/>
                  </a:lnTo>
                  <a:lnTo>
                    <a:pt x="264" y="4002"/>
                  </a:lnTo>
                  <a:lnTo>
                    <a:pt x="240" y="4000"/>
                  </a:lnTo>
                  <a:lnTo>
                    <a:pt x="220" y="4000"/>
                  </a:lnTo>
                  <a:lnTo>
                    <a:pt x="198" y="4004"/>
                  </a:lnTo>
                  <a:lnTo>
                    <a:pt x="180" y="4008"/>
                  </a:lnTo>
                  <a:lnTo>
                    <a:pt x="160" y="4014"/>
                  </a:lnTo>
                  <a:lnTo>
                    <a:pt x="160" y="466"/>
                  </a:lnTo>
                  <a:lnTo>
                    <a:pt x="180" y="472"/>
                  </a:lnTo>
                  <a:lnTo>
                    <a:pt x="198" y="476"/>
                  </a:lnTo>
                  <a:lnTo>
                    <a:pt x="220" y="480"/>
                  </a:lnTo>
                  <a:lnTo>
                    <a:pt x="240" y="480"/>
                  </a:lnTo>
                  <a:lnTo>
                    <a:pt x="264" y="478"/>
                  </a:lnTo>
                  <a:lnTo>
                    <a:pt x="288" y="476"/>
                  </a:lnTo>
                  <a:lnTo>
                    <a:pt x="312" y="470"/>
                  </a:lnTo>
                  <a:lnTo>
                    <a:pt x="334" y="462"/>
                  </a:lnTo>
                  <a:lnTo>
                    <a:pt x="354" y="452"/>
                  </a:lnTo>
                  <a:lnTo>
                    <a:pt x="374" y="440"/>
                  </a:lnTo>
                  <a:lnTo>
                    <a:pt x="392" y="426"/>
                  </a:lnTo>
                  <a:lnTo>
                    <a:pt x="410" y="410"/>
                  </a:lnTo>
                  <a:lnTo>
                    <a:pt x="426" y="392"/>
                  </a:lnTo>
                  <a:lnTo>
                    <a:pt x="440" y="374"/>
                  </a:lnTo>
                  <a:lnTo>
                    <a:pt x="452" y="354"/>
                  </a:lnTo>
                  <a:lnTo>
                    <a:pt x="462" y="334"/>
                  </a:lnTo>
                  <a:lnTo>
                    <a:pt x="470" y="312"/>
                  </a:lnTo>
                  <a:lnTo>
                    <a:pt x="476" y="288"/>
                  </a:lnTo>
                  <a:lnTo>
                    <a:pt x="478" y="264"/>
                  </a:lnTo>
                  <a:lnTo>
                    <a:pt x="480" y="240"/>
                  </a:lnTo>
                  <a:lnTo>
                    <a:pt x="480" y="220"/>
                  </a:lnTo>
                  <a:lnTo>
                    <a:pt x="476" y="198"/>
                  </a:lnTo>
                  <a:lnTo>
                    <a:pt x="472" y="180"/>
                  </a:lnTo>
                  <a:lnTo>
                    <a:pt x="466" y="160"/>
                  </a:lnTo>
                  <a:lnTo>
                    <a:pt x="5934" y="160"/>
                  </a:lnTo>
                  <a:lnTo>
                    <a:pt x="5928" y="180"/>
                  </a:lnTo>
                  <a:lnTo>
                    <a:pt x="5924" y="198"/>
                  </a:lnTo>
                  <a:lnTo>
                    <a:pt x="5920" y="220"/>
                  </a:lnTo>
                  <a:lnTo>
                    <a:pt x="5920" y="240"/>
                  </a:lnTo>
                  <a:lnTo>
                    <a:pt x="5922" y="264"/>
                  </a:lnTo>
                  <a:lnTo>
                    <a:pt x="5924" y="288"/>
                  </a:lnTo>
                  <a:lnTo>
                    <a:pt x="5930" y="312"/>
                  </a:lnTo>
                  <a:lnTo>
                    <a:pt x="5938" y="334"/>
                  </a:lnTo>
                  <a:lnTo>
                    <a:pt x="5948" y="354"/>
                  </a:lnTo>
                  <a:lnTo>
                    <a:pt x="5960" y="374"/>
                  </a:lnTo>
                  <a:lnTo>
                    <a:pt x="5974" y="392"/>
                  </a:lnTo>
                  <a:lnTo>
                    <a:pt x="5990" y="410"/>
                  </a:lnTo>
                  <a:lnTo>
                    <a:pt x="6008" y="426"/>
                  </a:lnTo>
                  <a:lnTo>
                    <a:pt x="6026" y="440"/>
                  </a:lnTo>
                  <a:lnTo>
                    <a:pt x="6046" y="452"/>
                  </a:lnTo>
                  <a:lnTo>
                    <a:pt x="6066" y="462"/>
                  </a:lnTo>
                  <a:lnTo>
                    <a:pt x="6088" y="470"/>
                  </a:lnTo>
                  <a:lnTo>
                    <a:pt x="6112" y="476"/>
                  </a:lnTo>
                  <a:lnTo>
                    <a:pt x="6136" y="478"/>
                  </a:lnTo>
                  <a:lnTo>
                    <a:pt x="6160" y="480"/>
                  </a:lnTo>
                  <a:lnTo>
                    <a:pt x="6180" y="480"/>
                  </a:lnTo>
                  <a:lnTo>
                    <a:pt x="6202" y="476"/>
                  </a:lnTo>
                  <a:lnTo>
                    <a:pt x="6220" y="472"/>
                  </a:lnTo>
                  <a:lnTo>
                    <a:pt x="6240" y="466"/>
                  </a:lnTo>
                  <a:lnTo>
                    <a:pt x="6240" y="4014"/>
                  </a:lnTo>
                  <a:lnTo>
                    <a:pt x="6220" y="4008"/>
                  </a:lnTo>
                  <a:lnTo>
                    <a:pt x="6202" y="4004"/>
                  </a:lnTo>
                  <a:lnTo>
                    <a:pt x="6180" y="4000"/>
                  </a:lnTo>
                  <a:lnTo>
                    <a:pt x="6160" y="4000"/>
                  </a:lnTo>
                  <a:close/>
                </a:path>
              </a:pathLst>
            </a:custGeom>
            <a:solidFill>
              <a:srgbClr val="0066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593" name="Freeform 5"/>
            <p:cNvSpPr>
              <a:spLocks noChangeAspect="1" noEditPoints="1"/>
            </p:cNvSpPr>
            <p:nvPr/>
          </p:nvSpPr>
          <p:spPr bwMode="auto">
            <a:xfrm>
              <a:off x="304" y="304"/>
              <a:ext cx="5792" cy="3872"/>
            </a:xfrm>
            <a:custGeom>
              <a:avLst/>
              <a:gdLst>
                <a:gd name="T0" fmla="*/ 308 w 5792"/>
                <a:gd name="T1" fmla="*/ 3850 h 3872"/>
                <a:gd name="T2" fmla="*/ 320 w 5792"/>
                <a:gd name="T3" fmla="*/ 3776 h 3872"/>
                <a:gd name="T4" fmla="*/ 310 w 5792"/>
                <a:gd name="T5" fmla="*/ 3710 h 3872"/>
                <a:gd name="T6" fmla="*/ 268 w 5792"/>
                <a:gd name="T7" fmla="*/ 3634 h 3872"/>
                <a:gd name="T8" fmla="*/ 202 w 5792"/>
                <a:gd name="T9" fmla="*/ 3580 h 3872"/>
                <a:gd name="T10" fmla="*/ 118 w 5792"/>
                <a:gd name="T11" fmla="*/ 3554 h 3872"/>
                <a:gd name="T12" fmla="*/ 58 w 5792"/>
                <a:gd name="T13" fmla="*/ 3556 h 3872"/>
                <a:gd name="T14" fmla="*/ 0 w 5792"/>
                <a:gd name="T15" fmla="*/ 300 h 3872"/>
                <a:gd name="T16" fmla="*/ 58 w 5792"/>
                <a:gd name="T17" fmla="*/ 316 h 3872"/>
                <a:gd name="T18" fmla="*/ 118 w 5792"/>
                <a:gd name="T19" fmla="*/ 318 h 3872"/>
                <a:gd name="T20" fmla="*/ 202 w 5792"/>
                <a:gd name="T21" fmla="*/ 292 h 3872"/>
                <a:gd name="T22" fmla="*/ 268 w 5792"/>
                <a:gd name="T23" fmla="*/ 238 h 3872"/>
                <a:gd name="T24" fmla="*/ 310 w 5792"/>
                <a:gd name="T25" fmla="*/ 162 h 3872"/>
                <a:gd name="T26" fmla="*/ 320 w 5792"/>
                <a:gd name="T27" fmla="*/ 96 h 3872"/>
                <a:gd name="T28" fmla="*/ 308 w 5792"/>
                <a:gd name="T29" fmla="*/ 22 h 3872"/>
                <a:gd name="T30" fmla="*/ 5484 w 5792"/>
                <a:gd name="T31" fmla="*/ 22 h 3872"/>
                <a:gd name="T32" fmla="*/ 5472 w 5792"/>
                <a:gd name="T33" fmla="*/ 96 h 3872"/>
                <a:gd name="T34" fmla="*/ 5482 w 5792"/>
                <a:gd name="T35" fmla="*/ 162 h 3872"/>
                <a:gd name="T36" fmla="*/ 5524 w 5792"/>
                <a:gd name="T37" fmla="*/ 238 h 3872"/>
                <a:gd name="T38" fmla="*/ 5590 w 5792"/>
                <a:gd name="T39" fmla="*/ 292 h 3872"/>
                <a:gd name="T40" fmla="*/ 5674 w 5792"/>
                <a:gd name="T41" fmla="*/ 318 h 3872"/>
                <a:gd name="T42" fmla="*/ 5734 w 5792"/>
                <a:gd name="T43" fmla="*/ 316 h 3872"/>
                <a:gd name="T44" fmla="*/ 5792 w 5792"/>
                <a:gd name="T45" fmla="*/ 3572 h 3872"/>
                <a:gd name="T46" fmla="*/ 5734 w 5792"/>
                <a:gd name="T47" fmla="*/ 3556 h 3872"/>
                <a:gd name="T48" fmla="*/ 5674 w 5792"/>
                <a:gd name="T49" fmla="*/ 3554 h 3872"/>
                <a:gd name="T50" fmla="*/ 5590 w 5792"/>
                <a:gd name="T51" fmla="*/ 3580 h 3872"/>
                <a:gd name="T52" fmla="*/ 5524 w 5792"/>
                <a:gd name="T53" fmla="*/ 3634 h 3872"/>
                <a:gd name="T54" fmla="*/ 5482 w 5792"/>
                <a:gd name="T55" fmla="*/ 3710 h 3872"/>
                <a:gd name="T56" fmla="*/ 5472 w 5792"/>
                <a:gd name="T57" fmla="*/ 3776 h 3872"/>
                <a:gd name="T58" fmla="*/ 5484 w 5792"/>
                <a:gd name="T59" fmla="*/ 3850 h 3872"/>
                <a:gd name="T60" fmla="*/ 5448 w 5792"/>
                <a:gd name="T61" fmla="*/ 3840 h 3872"/>
                <a:gd name="T62" fmla="*/ 5440 w 5792"/>
                <a:gd name="T63" fmla="*/ 3776 h 3872"/>
                <a:gd name="T64" fmla="*/ 5460 w 5792"/>
                <a:gd name="T65" fmla="*/ 3676 h 3872"/>
                <a:gd name="T66" fmla="*/ 5516 w 5792"/>
                <a:gd name="T67" fmla="*/ 3596 h 3872"/>
                <a:gd name="T68" fmla="*/ 5596 w 5792"/>
                <a:gd name="T69" fmla="*/ 3540 h 3872"/>
                <a:gd name="T70" fmla="*/ 5696 w 5792"/>
                <a:gd name="T71" fmla="*/ 3520 h 3872"/>
                <a:gd name="T72" fmla="*/ 5760 w 5792"/>
                <a:gd name="T73" fmla="*/ 344 h 3872"/>
                <a:gd name="T74" fmla="*/ 5696 w 5792"/>
                <a:gd name="T75" fmla="*/ 352 h 3872"/>
                <a:gd name="T76" fmla="*/ 5596 w 5792"/>
                <a:gd name="T77" fmla="*/ 332 h 3872"/>
                <a:gd name="T78" fmla="*/ 5516 w 5792"/>
                <a:gd name="T79" fmla="*/ 276 h 3872"/>
                <a:gd name="T80" fmla="*/ 5460 w 5792"/>
                <a:gd name="T81" fmla="*/ 196 h 3872"/>
                <a:gd name="T82" fmla="*/ 5440 w 5792"/>
                <a:gd name="T83" fmla="*/ 96 h 3872"/>
                <a:gd name="T84" fmla="*/ 344 w 5792"/>
                <a:gd name="T85" fmla="*/ 32 h 3872"/>
                <a:gd name="T86" fmla="*/ 352 w 5792"/>
                <a:gd name="T87" fmla="*/ 96 h 3872"/>
                <a:gd name="T88" fmla="*/ 332 w 5792"/>
                <a:gd name="T89" fmla="*/ 196 h 3872"/>
                <a:gd name="T90" fmla="*/ 276 w 5792"/>
                <a:gd name="T91" fmla="*/ 276 h 3872"/>
                <a:gd name="T92" fmla="*/ 196 w 5792"/>
                <a:gd name="T93" fmla="*/ 332 h 3872"/>
                <a:gd name="T94" fmla="*/ 96 w 5792"/>
                <a:gd name="T95" fmla="*/ 352 h 3872"/>
                <a:gd name="T96" fmla="*/ 32 w 5792"/>
                <a:gd name="T97" fmla="*/ 3528 h 3872"/>
                <a:gd name="T98" fmla="*/ 96 w 5792"/>
                <a:gd name="T99" fmla="*/ 3520 h 3872"/>
                <a:gd name="T100" fmla="*/ 196 w 5792"/>
                <a:gd name="T101" fmla="*/ 3540 h 3872"/>
                <a:gd name="T102" fmla="*/ 276 w 5792"/>
                <a:gd name="T103" fmla="*/ 3596 h 3872"/>
                <a:gd name="T104" fmla="*/ 332 w 5792"/>
                <a:gd name="T105" fmla="*/ 3676 h 3872"/>
                <a:gd name="T106" fmla="*/ 352 w 5792"/>
                <a:gd name="T107" fmla="*/ 3776 h 3872"/>
                <a:gd name="T108" fmla="*/ 344 w 5792"/>
                <a:gd name="T109" fmla="*/ 3840 h 387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5792"/>
                <a:gd name="T166" fmla="*/ 0 h 3872"/>
                <a:gd name="T167" fmla="*/ 5792 w 5792"/>
                <a:gd name="T168" fmla="*/ 3872 h 3872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5792" h="3872">
                  <a:moveTo>
                    <a:pt x="5492" y="3872"/>
                  </a:moveTo>
                  <a:lnTo>
                    <a:pt x="300" y="3872"/>
                  </a:lnTo>
                  <a:lnTo>
                    <a:pt x="308" y="3850"/>
                  </a:lnTo>
                  <a:lnTo>
                    <a:pt x="312" y="3832"/>
                  </a:lnTo>
                  <a:lnTo>
                    <a:pt x="316" y="3814"/>
                  </a:lnTo>
                  <a:lnTo>
                    <a:pt x="320" y="3796"/>
                  </a:lnTo>
                  <a:lnTo>
                    <a:pt x="320" y="3776"/>
                  </a:lnTo>
                  <a:lnTo>
                    <a:pt x="318" y="3754"/>
                  </a:lnTo>
                  <a:lnTo>
                    <a:pt x="316" y="3730"/>
                  </a:lnTo>
                  <a:lnTo>
                    <a:pt x="310" y="3710"/>
                  </a:lnTo>
                  <a:lnTo>
                    <a:pt x="302" y="3688"/>
                  </a:lnTo>
                  <a:lnTo>
                    <a:pt x="292" y="3670"/>
                  </a:lnTo>
                  <a:lnTo>
                    <a:pt x="282" y="3650"/>
                  </a:lnTo>
                  <a:lnTo>
                    <a:pt x="268" y="3634"/>
                  </a:lnTo>
                  <a:lnTo>
                    <a:pt x="254" y="3618"/>
                  </a:lnTo>
                  <a:lnTo>
                    <a:pt x="238" y="3604"/>
                  </a:lnTo>
                  <a:lnTo>
                    <a:pt x="222" y="3590"/>
                  </a:lnTo>
                  <a:lnTo>
                    <a:pt x="202" y="3580"/>
                  </a:lnTo>
                  <a:lnTo>
                    <a:pt x="184" y="3570"/>
                  </a:lnTo>
                  <a:lnTo>
                    <a:pt x="162" y="3562"/>
                  </a:lnTo>
                  <a:lnTo>
                    <a:pt x="142" y="3556"/>
                  </a:lnTo>
                  <a:lnTo>
                    <a:pt x="118" y="3554"/>
                  </a:lnTo>
                  <a:lnTo>
                    <a:pt x="96" y="3552"/>
                  </a:lnTo>
                  <a:lnTo>
                    <a:pt x="76" y="3552"/>
                  </a:lnTo>
                  <a:lnTo>
                    <a:pt x="58" y="3556"/>
                  </a:lnTo>
                  <a:lnTo>
                    <a:pt x="40" y="3560"/>
                  </a:lnTo>
                  <a:lnTo>
                    <a:pt x="22" y="3564"/>
                  </a:lnTo>
                  <a:lnTo>
                    <a:pt x="0" y="3572"/>
                  </a:lnTo>
                  <a:lnTo>
                    <a:pt x="0" y="300"/>
                  </a:lnTo>
                  <a:lnTo>
                    <a:pt x="22" y="308"/>
                  </a:lnTo>
                  <a:lnTo>
                    <a:pt x="40" y="312"/>
                  </a:lnTo>
                  <a:lnTo>
                    <a:pt x="58" y="316"/>
                  </a:lnTo>
                  <a:lnTo>
                    <a:pt x="76" y="320"/>
                  </a:lnTo>
                  <a:lnTo>
                    <a:pt x="96" y="320"/>
                  </a:lnTo>
                  <a:lnTo>
                    <a:pt x="118" y="318"/>
                  </a:lnTo>
                  <a:lnTo>
                    <a:pt x="142" y="316"/>
                  </a:lnTo>
                  <a:lnTo>
                    <a:pt x="162" y="310"/>
                  </a:lnTo>
                  <a:lnTo>
                    <a:pt x="184" y="302"/>
                  </a:lnTo>
                  <a:lnTo>
                    <a:pt x="202" y="292"/>
                  </a:lnTo>
                  <a:lnTo>
                    <a:pt x="222" y="282"/>
                  </a:lnTo>
                  <a:lnTo>
                    <a:pt x="238" y="268"/>
                  </a:lnTo>
                  <a:lnTo>
                    <a:pt x="254" y="254"/>
                  </a:lnTo>
                  <a:lnTo>
                    <a:pt x="268" y="238"/>
                  </a:lnTo>
                  <a:lnTo>
                    <a:pt x="282" y="222"/>
                  </a:lnTo>
                  <a:lnTo>
                    <a:pt x="292" y="202"/>
                  </a:lnTo>
                  <a:lnTo>
                    <a:pt x="302" y="184"/>
                  </a:lnTo>
                  <a:lnTo>
                    <a:pt x="310" y="162"/>
                  </a:lnTo>
                  <a:lnTo>
                    <a:pt x="316" y="142"/>
                  </a:lnTo>
                  <a:lnTo>
                    <a:pt x="318" y="118"/>
                  </a:lnTo>
                  <a:lnTo>
                    <a:pt x="320" y="96"/>
                  </a:lnTo>
                  <a:lnTo>
                    <a:pt x="320" y="76"/>
                  </a:lnTo>
                  <a:lnTo>
                    <a:pt x="316" y="58"/>
                  </a:lnTo>
                  <a:lnTo>
                    <a:pt x="312" y="40"/>
                  </a:lnTo>
                  <a:lnTo>
                    <a:pt x="308" y="22"/>
                  </a:lnTo>
                  <a:lnTo>
                    <a:pt x="300" y="0"/>
                  </a:lnTo>
                  <a:lnTo>
                    <a:pt x="5492" y="0"/>
                  </a:lnTo>
                  <a:lnTo>
                    <a:pt x="5484" y="22"/>
                  </a:lnTo>
                  <a:lnTo>
                    <a:pt x="5480" y="40"/>
                  </a:lnTo>
                  <a:lnTo>
                    <a:pt x="5476" y="58"/>
                  </a:lnTo>
                  <a:lnTo>
                    <a:pt x="5472" y="76"/>
                  </a:lnTo>
                  <a:lnTo>
                    <a:pt x="5472" y="96"/>
                  </a:lnTo>
                  <a:lnTo>
                    <a:pt x="5474" y="118"/>
                  </a:lnTo>
                  <a:lnTo>
                    <a:pt x="5476" y="142"/>
                  </a:lnTo>
                  <a:lnTo>
                    <a:pt x="5482" y="162"/>
                  </a:lnTo>
                  <a:lnTo>
                    <a:pt x="5490" y="184"/>
                  </a:lnTo>
                  <a:lnTo>
                    <a:pt x="5500" y="202"/>
                  </a:lnTo>
                  <a:lnTo>
                    <a:pt x="5510" y="222"/>
                  </a:lnTo>
                  <a:lnTo>
                    <a:pt x="5524" y="238"/>
                  </a:lnTo>
                  <a:lnTo>
                    <a:pt x="5538" y="254"/>
                  </a:lnTo>
                  <a:lnTo>
                    <a:pt x="5554" y="268"/>
                  </a:lnTo>
                  <a:lnTo>
                    <a:pt x="5570" y="282"/>
                  </a:lnTo>
                  <a:lnTo>
                    <a:pt x="5590" y="292"/>
                  </a:lnTo>
                  <a:lnTo>
                    <a:pt x="5608" y="302"/>
                  </a:lnTo>
                  <a:lnTo>
                    <a:pt x="5630" y="310"/>
                  </a:lnTo>
                  <a:lnTo>
                    <a:pt x="5650" y="316"/>
                  </a:lnTo>
                  <a:lnTo>
                    <a:pt x="5674" y="318"/>
                  </a:lnTo>
                  <a:lnTo>
                    <a:pt x="5696" y="320"/>
                  </a:lnTo>
                  <a:lnTo>
                    <a:pt x="5716" y="320"/>
                  </a:lnTo>
                  <a:lnTo>
                    <a:pt x="5734" y="316"/>
                  </a:lnTo>
                  <a:lnTo>
                    <a:pt x="5752" y="312"/>
                  </a:lnTo>
                  <a:lnTo>
                    <a:pt x="5770" y="308"/>
                  </a:lnTo>
                  <a:lnTo>
                    <a:pt x="5792" y="300"/>
                  </a:lnTo>
                  <a:lnTo>
                    <a:pt x="5792" y="3572"/>
                  </a:lnTo>
                  <a:lnTo>
                    <a:pt x="5770" y="3564"/>
                  </a:lnTo>
                  <a:lnTo>
                    <a:pt x="5752" y="3560"/>
                  </a:lnTo>
                  <a:lnTo>
                    <a:pt x="5734" y="3556"/>
                  </a:lnTo>
                  <a:lnTo>
                    <a:pt x="5716" y="3552"/>
                  </a:lnTo>
                  <a:lnTo>
                    <a:pt x="5696" y="3552"/>
                  </a:lnTo>
                  <a:lnTo>
                    <a:pt x="5674" y="3554"/>
                  </a:lnTo>
                  <a:lnTo>
                    <a:pt x="5650" y="3556"/>
                  </a:lnTo>
                  <a:lnTo>
                    <a:pt x="5630" y="3562"/>
                  </a:lnTo>
                  <a:lnTo>
                    <a:pt x="5608" y="3570"/>
                  </a:lnTo>
                  <a:lnTo>
                    <a:pt x="5590" y="3580"/>
                  </a:lnTo>
                  <a:lnTo>
                    <a:pt x="5570" y="3590"/>
                  </a:lnTo>
                  <a:lnTo>
                    <a:pt x="5554" y="3604"/>
                  </a:lnTo>
                  <a:lnTo>
                    <a:pt x="5538" y="3618"/>
                  </a:lnTo>
                  <a:lnTo>
                    <a:pt x="5524" y="3634"/>
                  </a:lnTo>
                  <a:lnTo>
                    <a:pt x="5510" y="3650"/>
                  </a:lnTo>
                  <a:lnTo>
                    <a:pt x="5500" y="3670"/>
                  </a:lnTo>
                  <a:lnTo>
                    <a:pt x="5490" y="3688"/>
                  </a:lnTo>
                  <a:lnTo>
                    <a:pt x="5482" y="3710"/>
                  </a:lnTo>
                  <a:lnTo>
                    <a:pt x="5476" y="3730"/>
                  </a:lnTo>
                  <a:lnTo>
                    <a:pt x="5474" y="3754"/>
                  </a:lnTo>
                  <a:lnTo>
                    <a:pt x="5472" y="3776"/>
                  </a:lnTo>
                  <a:lnTo>
                    <a:pt x="5472" y="3796"/>
                  </a:lnTo>
                  <a:lnTo>
                    <a:pt x="5476" y="3814"/>
                  </a:lnTo>
                  <a:lnTo>
                    <a:pt x="5480" y="3832"/>
                  </a:lnTo>
                  <a:lnTo>
                    <a:pt x="5484" y="3850"/>
                  </a:lnTo>
                  <a:lnTo>
                    <a:pt x="5492" y="3872"/>
                  </a:lnTo>
                  <a:close/>
                  <a:moveTo>
                    <a:pt x="344" y="3840"/>
                  </a:moveTo>
                  <a:lnTo>
                    <a:pt x="5448" y="3840"/>
                  </a:lnTo>
                  <a:lnTo>
                    <a:pt x="5442" y="3808"/>
                  </a:lnTo>
                  <a:lnTo>
                    <a:pt x="5440" y="3776"/>
                  </a:lnTo>
                  <a:lnTo>
                    <a:pt x="5442" y="3750"/>
                  </a:lnTo>
                  <a:lnTo>
                    <a:pt x="5446" y="3724"/>
                  </a:lnTo>
                  <a:lnTo>
                    <a:pt x="5452" y="3700"/>
                  </a:lnTo>
                  <a:lnTo>
                    <a:pt x="5460" y="3676"/>
                  </a:lnTo>
                  <a:lnTo>
                    <a:pt x="5470" y="3654"/>
                  </a:lnTo>
                  <a:lnTo>
                    <a:pt x="5484" y="3632"/>
                  </a:lnTo>
                  <a:lnTo>
                    <a:pt x="5498" y="3614"/>
                  </a:lnTo>
                  <a:lnTo>
                    <a:pt x="5516" y="3596"/>
                  </a:lnTo>
                  <a:lnTo>
                    <a:pt x="5534" y="3578"/>
                  </a:lnTo>
                  <a:lnTo>
                    <a:pt x="5552" y="3564"/>
                  </a:lnTo>
                  <a:lnTo>
                    <a:pt x="5574" y="3550"/>
                  </a:lnTo>
                  <a:lnTo>
                    <a:pt x="5596" y="3540"/>
                  </a:lnTo>
                  <a:lnTo>
                    <a:pt x="5620" y="3532"/>
                  </a:lnTo>
                  <a:lnTo>
                    <a:pt x="5644" y="3526"/>
                  </a:lnTo>
                  <a:lnTo>
                    <a:pt x="5670" y="3522"/>
                  </a:lnTo>
                  <a:lnTo>
                    <a:pt x="5696" y="3520"/>
                  </a:lnTo>
                  <a:lnTo>
                    <a:pt x="5728" y="3522"/>
                  </a:lnTo>
                  <a:lnTo>
                    <a:pt x="5760" y="3528"/>
                  </a:lnTo>
                  <a:lnTo>
                    <a:pt x="5760" y="344"/>
                  </a:lnTo>
                  <a:lnTo>
                    <a:pt x="5728" y="350"/>
                  </a:lnTo>
                  <a:lnTo>
                    <a:pt x="5696" y="352"/>
                  </a:lnTo>
                  <a:lnTo>
                    <a:pt x="5670" y="350"/>
                  </a:lnTo>
                  <a:lnTo>
                    <a:pt x="5644" y="346"/>
                  </a:lnTo>
                  <a:lnTo>
                    <a:pt x="5620" y="340"/>
                  </a:lnTo>
                  <a:lnTo>
                    <a:pt x="5596" y="332"/>
                  </a:lnTo>
                  <a:lnTo>
                    <a:pt x="5574" y="322"/>
                  </a:lnTo>
                  <a:lnTo>
                    <a:pt x="5552" y="308"/>
                  </a:lnTo>
                  <a:lnTo>
                    <a:pt x="5534" y="294"/>
                  </a:lnTo>
                  <a:lnTo>
                    <a:pt x="5516" y="276"/>
                  </a:lnTo>
                  <a:lnTo>
                    <a:pt x="5498" y="258"/>
                  </a:lnTo>
                  <a:lnTo>
                    <a:pt x="5484" y="240"/>
                  </a:lnTo>
                  <a:lnTo>
                    <a:pt x="5470" y="218"/>
                  </a:lnTo>
                  <a:lnTo>
                    <a:pt x="5460" y="196"/>
                  </a:lnTo>
                  <a:lnTo>
                    <a:pt x="5452" y="172"/>
                  </a:lnTo>
                  <a:lnTo>
                    <a:pt x="5446" y="148"/>
                  </a:lnTo>
                  <a:lnTo>
                    <a:pt x="5442" y="122"/>
                  </a:lnTo>
                  <a:lnTo>
                    <a:pt x="5440" y="96"/>
                  </a:lnTo>
                  <a:lnTo>
                    <a:pt x="5442" y="64"/>
                  </a:lnTo>
                  <a:lnTo>
                    <a:pt x="5448" y="32"/>
                  </a:lnTo>
                  <a:lnTo>
                    <a:pt x="344" y="32"/>
                  </a:lnTo>
                  <a:lnTo>
                    <a:pt x="350" y="64"/>
                  </a:lnTo>
                  <a:lnTo>
                    <a:pt x="352" y="96"/>
                  </a:lnTo>
                  <a:lnTo>
                    <a:pt x="350" y="122"/>
                  </a:lnTo>
                  <a:lnTo>
                    <a:pt x="346" y="148"/>
                  </a:lnTo>
                  <a:lnTo>
                    <a:pt x="340" y="172"/>
                  </a:lnTo>
                  <a:lnTo>
                    <a:pt x="332" y="196"/>
                  </a:lnTo>
                  <a:lnTo>
                    <a:pt x="322" y="218"/>
                  </a:lnTo>
                  <a:lnTo>
                    <a:pt x="308" y="240"/>
                  </a:lnTo>
                  <a:lnTo>
                    <a:pt x="294" y="258"/>
                  </a:lnTo>
                  <a:lnTo>
                    <a:pt x="276" y="276"/>
                  </a:lnTo>
                  <a:lnTo>
                    <a:pt x="258" y="294"/>
                  </a:lnTo>
                  <a:lnTo>
                    <a:pt x="240" y="308"/>
                  </a:lnTo>
                  <a:lnTo>
                    <a:pt x="218" y="322"/>
                  </a:lnTo>
                  <a:lnTo>
                    <a:pt x="196" y="332"/>
                  </a:lnTo>
                  <a:lnTo>
                    <a:pt x="172" y="340"/>
                  </a:lnTo>
                  <a:lnTo>
                    <a:pt x="148" y="346"/>
                  </a:lnTo>
                  <a:lnTo>
                    <a:pt x="122" y="350"/>
                  </a:lnTo>
                  <a:lnTo>
                    <a:pt x="96" y="352"/>
                  </a:lnTo>
                  <a:lnTo>
                    <a:pt x="64" y="350"/>
                  </a:lnTo>
                  <a:lnTo>
                    <a:pt x="32" y="344"/>
                  </a:lnTo>
                  <a:lnTo>
                    <a:pt x="32" y="3528"/>
                  </a:lnTo>
                  <a:lnTo>
                    <a:pt x="64" y="3522"/>
                  </a:lnTo>
                  <a:lnTo>
                    <a:pt x="96" y="3520"/>
                  </a:lnTo>
                  <a:lnTo>
                    <a:pt x="122" y="3522"/>
                  </a:lnTo>
                  <a:lnTo>
                    <a:pt x="148" y="3526"/>
                  </a:lnTo>
                  <a:lnTo>
                    <a:pt x="172" y="3532"/>
                  </a:lnTo>
                  <a:lnTo>
                    <a:pt x="196" y="3540"/>
                  </a:lnTo>
                  <a:lnTo>
                    <a:pt x="218" y="3550"/>
                  </a:lnTo>
                  <a:lnTo>
                    <a:pt x="240" y="3564"/>
                  </a:lnTo>
                  <a:lnTo>
                    <a:pt x="258" y="3578"/>
                  </a:lnTo>
                  <a:lnTo>
                    <a:pt x="276" y="3596"/>
                  </a:lnTo>
                  <a:lnTo>
                    <a:pt x="294" y="3614"/>
                  </a:lnTo>
                  <a:lnTo>
                    <a:pt x="308" y="3632"/>
                  </a:lnTo>
                  <a:lnTo>
                    <a:pt x="322" y="3654"/>
                  </a:lnTo>
                  <a:lnTo>
                    <a:pt x="332" y="3676"/>
                  </a:lnTo>
                  <a:lnTo>
                    <a:pt x="340" y="3700"/>
                  </a:lnTo>
                  <a:lnTo>
                    <a:pt x="346" y="3724"/>
                  </a:lnTo>
                  <a:lnTo>
                    <a:pt x="350" y="3750"/>
                  </a:lnTo>
                  <a:lnTo>
                    <a:pt x="352" y="3776"/>
                  </a:lnTo>
                  <a:lnTo>
                    <a:pt x="350" y="3808"/>
                  </a:lnTo>
                  <a:lnTo>
                    <a:pt x="344" y="3840"/>
                  </a:lnTo>
                  <a:close/>
                </a:path>
              </a:pathLst>
            </a:custGeom>
            <a:solidFill>
              <a:srgbClr val="006699"/>
            </a:solidFill>
            <a:ln w="12700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pic>
        <p:nvPicPr>
          <p:cNvPr id="57346" name="Picture 2" descr="http://svitppt.com.ua/images/30/29824/770/img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32019" y="685800"/>
            <a:ext cx="6876786" cy="5486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ELEGANT</Template>
  <TotalTime>2090</TotalTime>
  <Words>546</Words>
  <Application>Microsoft Office PowerPoint</Application>
  <PresentationFormat>Экран (4:3)</PresentationFormat>
  <Paragraphs>152</Paragraphs>
  <Slides>26</Slides>
  <Notes>25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32" baseType="lpstr">
      <vt:lpstr>Arial</vt:lpstr>
      <vt:lpstr>Calibri</vt:lpstr>
      <vt:lpstr>Impact</vt:lpstr>
      <vt:lpstr>Times New Roman</vt:lpstr>
      <vt:lpstr>Тема Office</vt:lpstr>
      <vt:lpstr>Формула</vt:lpstr>
      <vt:lpstr>Презентация PowerPoint</vt:lpstr>
      <vt:lpstr>Презентация PowerPoint</vt:lpstr>
      <vt:lpstr>Презентация PowerPoint</vt:lpstr>
      <vt:lpstr>Рухається чи не рухається?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Администратор</dc:creator>
  <cp:lastModifiedBy>А</cp:lastModifiedBy>
  <cp:revision>167</cp:revision>
  <cp:lastPrinted>1601-01-01T00:00:00Z</cp:lastPrinted>
  <dcterms:created xsi:type="dcterms:W3CDTF">1601-01-01T00:00:00Z</dcterms:created>
  <dcterms:modified xsi:type="dcterms:W3CDTF">2016-04-04T05:35:17Z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