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gif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568952" cy="2376264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Health care 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onlineacademiccommunity.uvic.ca/socialnetworkingandhealth/wp-content/uploads/sites/687/2014/10/in-person-help-health-care-f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426287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15816" y="4509120"/>
            <a:ext cx="324036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Денисюк В.І., Коваленко О.С.</a:t>
            </a:r>
          </a:p>
          <a:p>
            <a:pPr algn="ctr"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вчителі англійської мови </a:t>
            </a:r>
          </a:p>
          <a:p>
            <a:pPr algn="ctr"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Руськополянської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загальноосвітньої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школи І-ІІІ ступенів №1  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3888432" cy="10801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Infection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 disease caused by germs that enter the body.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7"/>
            <a:ext cx="4680520" cy="18001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Injury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harm or damage; an act or event that causes someone or something to no longer be fully healthy or in good condition.</a:t>
            </a:r>
            <a:r>
              <a:rPr lang="en-US" sz="1800" dirty="0" smtClean="0"/>
              <a:t> </a:t>
            </a:r>
            <a:endParaRPr lang="uk-UA" sz="1800" dirty="0"/>
          </a:p>
        </p:txBody>
      </p:sp>
      <p:pic>
        <p:nvPicPr>
          <p:cNvPr id="25602" name="Picture 2" descr="http://www.mobilebeat.com/wp-content/uploads/2013/04/I_heavily_serif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1158444" cy="2016224"/>
          </a:xfrm>
          <a:prstGeom prst="rect">
            <a:avLst/>
          </a:prstGeom>
          <a:noFill/>
        </p:spPr>
      </p:pic>
      <p:pic>
        <p:nvPicPr>
          <p:cNvPr id="4098" name="Picture 2" descr="http://pad1.whstatic.com/images/thumb/a/a9/Check-a-Wound-for-Infection-Step-4.jpg/670px-Check-a-Wound-for-Infection-Step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164" y="1124744"/>
            <a:ext cx="294335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tifaq.com/wp-content/uploads/2014/07/What-is-a-Repetitive-Strain-Inju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168352" cy="238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20073" y="321297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Ice pack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container or bag filled with ice that is used to cool part of your body.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images.wisegeek.com/round-blue-ice-pack.jpg"/>
          <p:cNvPicPr>
            <a:picLocks noChangeAspect="1" noChangeArrowheads="1"/>
          </p:cNvPicPr>
          <p:nvPr/>
        </p:nvPicPr>
        <p:blipFill>
          <a:blip r:embed="rId6" cstate="print"/>
          <a:srcRect l="3567" t="7143" r="5483" b="7143"/>
          <a:stretch>
            <a:fillRect/>
          </a:stretch>
        </p:blipFill>
        <p:spPr bwMode="auto">
          <a:xfrm>
            <a:off x="5796136" y="4581128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168352" cy="14401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Joint</a:t>
            </a:r>
            <a:r>
              <a:rPr lang="en-US" sz="2400" dirty="0" smtClean="0">
                <a:latin typeface="Lucida Calligraphy" pitchFamily="66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point where two bones meet in the body.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4176464" cy="18002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Jaundice</a:t>
            </a:r>
            <a:r>
              <a:rPr lang="en-US" sz="2400" dirty="0" smtClean="0">
                <a:latin typeface="Lucida Calligraphy" pitchFamily="66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disease that causes a person's skin to turn yellow.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alphabetsforkids.net/wp-content/uploads/2012/01/alphabet-letters-printable-J.gif"/>
          <p:cNvPicPr>
            <a:picLocks noChangeAspect="1" noChangeArrowheads="1"/>
          </p:cNvPicPr>
          <p:nvPr/>
        </p:nvPicPr>
        <p:blipFill>
          <a:blip r:embed="rId3" cstate="print"/>
          <a:srcRect t="9162" b="24085"/>
          <a:stretch>
            <a:fillRect/>
          </a:stretch>
        </p:blipFill>
        <p:spPr bwMode="auto">
          <a:xfrm>
            <a:off x="755576" y="764705"/>
            <a:ext cx="1728192" cy="1661628"/>
          </a:xfrm>
          <a:prstGeom prst="rect">
            <a:avLst/>
          </a:prstGeom>
          <a:noFill/>
        </p:spPr>
      </p:pic>
      <p:pic>
        <p:nvPicPr>
          <p:cNvPr id="3074" name="Picture 2" descr="http://www.interactive-biology.com/wp-content/uploads/2012/06/Knee-Joint1.jpg"/>
          <p:cNvPicPr>
            <a:picLocks noChangeAspect="1" noChangeArrowheads="1"/>
          </p:cNvPicPr>
          <p:nvPr/>
        </p:nvPicPr>
        <p:blipFill>
          <a:blip r:embed="rId4" cstate="print"/>
          <a:srcRect l="8553" r="4672"/>
          <a:stretch>
            <a:fillRect/>
          </a:stretch>
        </p:blipFill>
        <p:spPr bwMode="auto">
          <a:xfrm>
            <a:off x="6228184" y="692696"/>
            <a:ext cx="17110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healthcare-online.org/images/10404408/jaund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73016"/>
            <a:ext cx="1966614" cy="278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39952" y="321297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The jitters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 very nervous feeling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careerealism.com/wp-content/uploads/2012/05/Interview-Jit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861048"/>
            <a:ext cx="346085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744416" cy="2794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Knuckle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any one of the thick, bony parts (called joints) in your fingers.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645024"/>
            <a:ext cx="3312368" cy="248113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Harlow Solid Italic" pitchFamily="8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Kneecap</a:t>
            </a:r>
            <a:r>
              <a:rPr lang="en-US" sz="2400" b="1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flat bone on the front of your knee.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g3.wikia.nocookie.net/__cb20130927203644/survivor-org/images/9/99/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1872208" cy="1872209"/>
          </a:xfrm>
          <a:prstGeom prst="rect">
            <a:avLst/>
          </a:prstGeom>
          <a:noFill/>
        </p:spPr>
      </p:pic>
      <p:pic>
        <p:nvPicPr>
          <p:cNvPr id="2050" name="Picture 2" descr="http://tipnut.com/projectpics/knuck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16832"/>
            <a:ext cx="2857500" cy="150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prokneepainrelief.com/wp-content/uploads/2013/07/Patella-Fracture-Broken-Kneecap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17032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3240360" cy="20742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Lotion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liquid that is rubbed onto your skin or hair.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80929"/>
            <a:ext cx="3528392" cy="1296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Lump</a:t>
            </a:r>
            <a:r>
              <a:rPr lang="en-US" sz="2400" b="1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an area of swelling or growth on your body.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elementsbathandbody.com/images/P/Hand%20Lo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05913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alphabetsforkids.net/wp-content/uploads/2012/01/alphabet-letters-printable-L.gif"/>
          <p:cNvPicPr>
            <a:picLocks noChangeAspect="1" noChangeArrowheads="1"/>
          </p:cNvPicPr>
          <p:nvPr/>
        </p:nvPicPr>
        <p:blipFill>
          <a:blip r:embed="rId4" cstate="print"/>
          <a:srcRect t="9489" b="24085"/>
          <a:stretch>
            <a:fillRect/>
          </a:stretch>
        </p:blipFill>
        <p:spPr bwMode="auto">
          <a:xfrm>
            <a:off x="971601" y="692696"/>
            <a:ext cx="1512168" cy="1796024"/>
          </a:xfrm>
          <a:prstGeom prst="rect">
            <a:avLst/>
          </a:prstGeom>
          <a:noFill/>
        </p:spPr>
      </p:pic>
      <p:pic>
        <p:nvPicPr>
          <p:cNvPr id="1028" name="Picture 4" descr="http://www.bodybumps.net/images/bumpontheh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11960" y="2780929"/>
            <a:ext cx="41764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Lame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-   having an injured leg or foot that makes walking difficult or painful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thumbs.gograph.com/gg57696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933056"/>
            <a:ext cx="1312933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20688"/>
            <a:ext cx="3096344" cy="16561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Muscle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 a body tissue that can contract and produce movement.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3"/>
            <a:ext cx="3826768" cy="180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/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Medicine</a:t>
            </a:r>
            <a:r>
              <a:rPr lang="en-US" sz="1800" dirty="0" smtClean="0"/>
              <a:t> is a substance that is used in treating disease or relieving pain and that is usually in the form of a pill or a liquid.</a:t>
            </a:r>
            <a:endParaRPr lang="uk-UA" sz="1800" dirty="0"/>
          </a:p>
        </p:txBody>
      </p:sp>
      <p:pic>
        <p:nvPicPr>
          <p:cNvPr id="34818" name="Picture 2" descr="http://www.clipartbest.com/cliparts/9ip/eLE/9ipeLEdG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692696"/>
            <a:ext cx="1728192" cy="1175171"/>
          </a:xfrm>
          <a:prstGeom prst="rect">
            <a:avLst/>
          </a:prstGeom>
          <a:noFill/>
        </p:spPr>
      </p:pic>
      <p:pic>
        <p:nvPicPr>
          <p:cNvPr id="34820" name="Picture 4" descr="http://www.interactive-biology.com/wp-content/uploads/2012/04/MuscularManPos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92696"/>
            <a:ext cx="226777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d1435t697bgi2o.cloudfront.net/wp-content/uploads/2013/01/pillsinh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2852936"/>
            <a:ext cx="40324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Massage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action of rubbing or pressing someone's body in a way that helps muscles to relax or reduces pain in muscles and joints.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sparagon.com/content/wp-content/uploads/2014/06/massage-envy-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1" y="4725144"/>
            <a:ext cx="2791085" cy="158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836712"/>
            <a:ext cx="3600400" cy="15841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Nurse</a:t>
            </a:r>
            <a:r>
              <a:rPr lang="en-US" sz="2400" b="1" dirty="0" smtClean="0">
                <a:latin typeface="Lucida Calligraphy" pitchFamily="66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person who is trained to care for sick or injured people and who usually works in a hospital or doctor's office.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36912"/>
            <a:ext cx="3816424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arlow Solid Italic" pitchFamily="82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Nasal spray  </a:t>
            </a:r>
            <a:r>
              <a:rPr lang="en-US" sz="1800" dirty="0" smtClean="0"/>
              <a:t>is a type of liquid medicine that is atomized into a fine spray and inhaled through the nose.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alphabetsforkids.net/wp-content/uploads/2012/01/alphabet-letters-printable-N.gif"/>
          <p:cNvPicPr>
            <a:picLocks noChangeAspect="1" noChangeArrowheads="1"/>
          </p:cNvPicPr>
          <p:nvPr/>
        </p:nvPicPr>
        <p:blipFill>
          <a:blip r:embed="rId3" cstate="print"/>
          <a:srcRect t="9450" b="24401"/>
          <a:stretch>
            <a:fillRect/>
          </a:stretch>
        </p:blipFill>
        <p:spPr bwMode="auto">
          <a:xfrm>
            <a:off x="827584" y="692696"/>
            <a:ext cx="1738690" cy="1656184"/>
          </a:xfrm>
          <a:prstGeom prst="rect">
            <a:avLst/>
          </a:prstGeom>
          <a:noFill/>
        </p:spPr>
      </p:pic>
      <p:pic>
        <p:nvPicPr>
          <p:cNvPr id="33796" name="Picture 4" descr="http://globe-views.com/dcim/dreams/nurse/nurse-01.jpg"/>
          <p:cNvPicPr>
            <a:picLocks noChangeAspect="1" noChangeArrowheads="1"/>
          </p:cNvPicPr>
          <p:nvPr/>
        </p:nvPicPr>
        <p:blipFill>
          <a:blip r:embed="rId4" cstate="print"/>
          <a:srcRect l="13727" r="9631"/>
          <a:stretch>
            <a:fillRect/>
          </a:stretch>
        </p:blipFill>
        <p:spPr bwMode="auto">
          <a:xfrm>
            <a:off x="6516216" y="764704"/>
            <a:ext cx="193290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3651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33798" name="Picture 6" descr="http://www.wellbuzz.com/wp-content/uploads/2013/04/Dr-Oz-Saline-Nasal-Spray-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365104"/>
            <a:ext cx="2952328" cy="195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644008" y="314096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Nosebleed</a:t>
            </a:r>
            <a:r>
              <a:rPr lang="en-US" sz="2400" b="1" dirty="0" smtClean="0">
                <a:latin typeface="Lucida Calligraphy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condition in which you are bleeding from your nose.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Picture 8" descr="http://www.naturalremedies.org/images/nosebleeds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149080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3456384" cy="10081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Obesity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means very fat; fat in a way that is unhealthy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4248472" cy="21602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Lucida Handwriting" pitchFamily="66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Ointment</a:t>
            </a:r>
            <a:r>
              <a:rPr lang="en-US" sz="2800" b="1" dirty="0" smtClean="0">
                <a:solidFill>
                  <a:srgbClr val="FF0000"/>
                </a:solidFill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smooth substance that is rubbed on the skin to help heal a wound or to reduce pain or discomfort.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museumofmuseum.com/image/logo/O.png"/>
          <p:cNvPicPr>
            <a:picLocks noChangeAspect="1" noChangeArrowheads="1"/>
          </p:cNvPicPr>
          <p:nvPr/>
        </p:nvPicPr>
        <p:blipFill>
          <a:blip r:embed="rId3" cstate="print"/>
          <a:srcRect l="20000" t="13849" r="18947" b="9981"/>
          <a:stretch>
            <a:fillRect/>
          </a:stretch>
        </p:blipFill>
        <p:spPr bwMode="auto">
          <a:xfrm>
            <a:off x="827584" y="692696"/>
            <a:ext cx="2016224" cy="1911937"/>
          </a:xfrm>
          <a:prstGeom prst="rect">
            <a:avLst/>
          </a:prstGeom>
          <a:noFill/>
        </p:spPr>
      </p:pic>
      <p:pic>
        <p:nvPicPr>
          <p:cNvPr id="32772" name="Picture 4" descr="http://www.themedica.com/gifs/picture1.jpg"/>
          <p:cNvPicPr>
            <a:picLocks noChangeAspect="1" noChangeArrowheads="1"/>
          </p:cNvPicPr>
          <p:nvPr/>
        </p:nvPicPr>
        <p:blipFill>
          <a:blip r:embed="rId4" cstate="print"/>
          <a:srcRect b="10345"/>
          <a:stretch>
            <a:fillRect/>
          </a:stretch>
        </p:blipFill>
        <p:spPr bwMode="auto">
          <a:xfrm>
            <a:off x="6660232" y="764704"/>
            <a:ext cx="1880029" cy="194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www.in.all.biz/img/in/catalog/2243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2826722" cy="225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ak2.picdn.net/shutterstock/videos/3810320/preview/stock-footage-multi-ethnic-surgical-team-performing-operation-sterilized-conditions-of-hospital-operating-ro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405428"/>
            <a:ext cx="3312368" cy="185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2636912"/>
            <a:ext cx="38164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Operation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process in which a doctor cuts into someone's body in order to repair or remove a damaged or diseased part.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240360" cy="20022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Pill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 small, rounded object that you swallow and that contains medicine, vitamins, etc.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96953"/>
            <a:ext cx="3672408" cy="15121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      Plaster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piece of material that is put on the skin over a small wound.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numbersandletters.com/images/products/14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1368151" cy="1931175"/>
          </a:xfrm>
          <a:prstGeom prst="rect">
            <a:avLst/>
          </a:prstGeom>
          <a:noFill/>
        </p:spPr>
      </p:pic>
      <p:pic>
        <p:nvPicPr>
          <p:cNvPr id="11266" name="Picture 2" descr="http://i.kinja-img.com/gawker-media/image/upload/s--iUS6OnGH--/17frcz28evbfu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836712"/>
            <a:ext cx="2520280" cy="150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awicons.com/stock-icons/vista-medical/preview/pla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65104"/>
            <a:ext cx="2745696" cy="175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2924944"/>
            <a:ext cx="3600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Patient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person who receives medical care or treatment.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http://www.shiftn.com/images/made/media/patient_participation_800x600_600_400_80_c1_ce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05064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3528392" cy="208823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Quinsy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an abscess in the tissue around a tonsil usually resulting from bacterial infection and often accompanied by pain and fever.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5626968" cy="334523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Quarantine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period of time in which a sick person is kept away from others to prevent the spread of disease.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coloringinguy.com/wp-content/uploads/2015/12778-alphabet-letter-q.gif"/>
          <p:cNvPicPr>
            <a:picLocks noChangeAspect="1" noChangeArrowheads="1"/>
          </p:cNvPicPr>
          <p:nvPr/>
        </p:nvPicPr>
        <p:blipFill>
          <a:blip r:embed="rId3" cstate="print"/>
          <a:srcRect t="8737" b="19864"/>
          <a:stretch>
            <a:fillRect/>
          </a:stretch>
        </p:blipFill>
        <p:spPr bwMode="auto">
          <a:xfrm>
            <a:off x="755576" y="764704"/>
            <a:ext cx="1680882" cy="1728192"/>
          </a:xfrm>
          <a:prstGeom prst="rect">
            <a:avLst/>
          </a:prstGeom>
          <a:noFill/>
        </p:spPr>
      </p:pic>
      <p:pic>
        <p:nvPicPr>
          <p:cNvPr id="10242" name="Picture 2" descr="http://www.netterimages.com/images/vpv/000/000/061/61185-0550x0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92696"/>
            <a:ext cx="192785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thumb9.shutterstock.com/display_pic_with_logo/212377/212377,1263038230,2/stock-photo--d-rendering-of-caution-tape-with-quarantine-written-on-it-44092258.jp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2915816" y="4077071"/>
            <a:ext cx="3384376" cy="227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384376" cy="19302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Rash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 group of red spots on the skin that is caused by an illness or a reaction to something.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80929"/>
            <a:ext cx="3312368" cy="10801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umnotawau.com/wp-content/gallery/pertandingan-futsal-umno-bahagian-tawau-2010/letter-search-worksheets-i17.gif"/>
          <p:cNvPicPr>
            <a:picLocks noChangeAspect="1" noChangeArrowheads="1"/>
          </p:cNvPicPr>
          <p:nvPr/>
        </p:nvPicPr>
        <p:blipFill>
          <a:blip r:embed="rId3" cstate="print"/>
          <a:srcRect t="10500" b="24401"/>
          <a:stretch>
            <a:fillRect/>
          </a:stretch>
        </p:blipFill>
        <p:spPr bwMode="auto">
          <a:xfrm>
            <a:off x="827584" y="980728"/>
            <a:ext cx="1509866" cy="1512168"/>
          </a:xfrm>
          <a:prstGeom prst="rect">
            <a:avLst/>
          </a:prstGeom>
          <a:noFill/>
        </p:spPr>
      </p:pic>
      <p:pic>
        <p:nvPicPr>
          <p:cNvPr id="9218" name="Picture 2" descr="http://siklusair.com/wp-content/uploads/2013/08/hives-on-neck-rash-picture---gallery-of-rash-pictures-cartup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49635"/>
            <a:ext cx="2128476" cy="184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1" y="263691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Recovery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 the act or process of becoming healthy after an illness or injury.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episcopalrecovery.org/Resources/Pictures/drug-alcohol-rehab-centers-recovery-success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01051"/>
            <a:ext cx="3312368" cy="220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27984" y="2564904"/>
            <a:ext cx="3888432" cy="184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Radiation therapy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 a treatment with high-energy rays (from x-rays or other sources) designed to control disease and destroy cancer cells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9222" name="Picture 6" descr="http://www.cancer.gov/PublishedContent/Images/images/patient-focused/illustrations/pic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509120"/>
            <a:ext cx="2058541" cy="177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41969" cy="6859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4536504" cy="12961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Ambulance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 vehicle used for taking hurt or sick people to the hospital especially in emergencies.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9"/>
            <a:ext cx="4392488" cy="20162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Allergy</a:t>
            </a:r>
            <a:r>
              <a:rPr lang="en-US" sz="2400" b="1" dirty="0" smtClean="0">
                <a:latin typeface="Lucida Calligraphy" pitchFamily="66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medical condition that causes someone to become sick after eating, touching, or breathing something that is harmless to most people.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2.bp.blogspot.com/-lzp5dDtFZjQ/UwrzngTkHrI/AAAAAAAAAR0/yGcUwgYpRhY/s1600/A+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1944216" cy="1872928"/>
          </a:xfrm>
          <a:prstGeom prst="rect">
            <a:avLst/>
          </a:prstGeom>
          <a:noFill/>
        </p:spPr>
      </p:pic>
      <p:pic>
        <p:nvPicPr>
          <p:cNvPr id="12290" name="Picture 2" descr="http://i.huffpost.com/gen/1064050/thumbs/r-2013-ALLERGY-SEASON-large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53136"/>
            <a:ext cx="3276665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www.4pab.com/resources/ambul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227725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292080" y="342900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Aorta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large artery that brings blood from the heart to the rest of the body.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img3.wikia.nocookie.net/__cb20100301111130/medipedia/images/e/e9/Aorta-diagr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509120"/>
            <a:ext cx="1512168" cy="180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2736304" cy="10081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Sore throat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pain or irritation of the throat.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4042792" cy="180020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Shot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an act of putting something (such as medicine or vaccine) into the body with a needle.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cdn.mysitemyway.com/etc-mysitemyway/icons/legacy-previews/icons-256/rounded-glossy-black-icons-alphanumeric/074129-rounded-glossy-black-icon-alphanumeric-letter-s.png"/>
          <p:cNvPicPr>
            <a:picLocks noChangeAspect="1" noChangeArrowheads="1"/>
          </p:cNvPicPr>
          <p:nvPr/>
        </p:nvPicPr>
        <p:blipFill>
          <a:blip r:embed="rId3" cstate="print"/>
          <a:srcRect l="21266" r="17596" b="14938"/>
          <a:stretch>
            <a:fillRect/>
          </a:stretch>
        </p:blipFill>
        <p:spPr bwMode="auto">
          <a:xfrm>
            <a:off x="1259632" y="188640"/>
            <a:ext cx="1656184" cy="2304256"/>
          </a:xfrm>
          <a:prstGeom prst="rect">
            <a:avLst/>
          </a:prstGeom>
          <a:noFill/>
        </p:spPr>
      </p:pic>
      <p:pic>
        <p:nvPicPr>
          <p:cNvPr id="6" name="Picture 4" descr="http://www.familyhealthdiary.co.nz/wp-content/uploads/2013/03/SoreThro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6304" y="764704"/>
            <a:ext cx="306779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cdn1.bostonmagazine.com/wp-content/uploads/2013/09/flushot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72563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2564904"/>
            <a:ext cx="38884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Surgeon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doctor who performs operations that involve cutting into someone's body in order to repair or remove damaged or diseased parts.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findkansascityweightlosssurgeon.com/wp-content/uploads/2014/01/Kansas-City-Bariatric-Surgeons-and-Surg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509120"/>
            <a:ext cx="414120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08720"/>
            <a:ext cx="2448272" cy="9361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Toothache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pain in or near a tooth.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80929"/>
            <a:ext cx="4608512" cy="180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Treatment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is something that deals with a disease, injury, etc., in order to make someone feel better or become healthy again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medical care.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ages.clipartpanda.com/t-clipart-1851-cyrillic-letter-t-clipart-large-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1569725" cy="1512168"/>
          </a:xfrm>
          <a:prstGeom prst="rect">
            <a:avLst/>
          </a:prstGeom>
          <a:noFill/>
        </p:spPr>
      </p:pic>
      <p:pic>
        <p:nvPicPr>
          <p:cNvPr id="7170" name="Picture 2" descr="http://www.alternative-pro.com/wp-content/uploads/2014/11/Tooth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29196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comomeningitis.org/media/65524/Treatment_shutterstock_115857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1128"/>
            <a:ext cx="3992960" cy="163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20072" y="249289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Thermometer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 instrument used for measuring temperature.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static.guim.co.uk/sys-images/Guardian/Pix/pictures/2012/6/15/1339761078812/Medical-thermometer-009.jpg"/>
          <p:cNvPicPr>
            <a:picLocks noChangeAspect="1" noChangeArrowheads="1"/>
          </p:cNvPicPr>
          <p:nvPr/>
        </p:nvPicPr>
        <p:blipFill>
          <a:blip r:embed="rId6" cstate="print"/>
          <a:srcRect t="14226" r="3672" b="2453"/>
          <a:stretch>
            <a:fillRect/>
          </a:stretch>
        </p:blipFill>
        <p:spPr bwMode="auto">
          <a:xfrm>
            <a:off x="5508104" y="4005064"/>
            <a:ext cx="2808312" cy="145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2880320" cy="22182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Ulcer</a:t>
            </a:r>
            <a:r>
              <a:rPr lang="en-US" sz="1800" dirty="0" smtClean="0"/>
              <a:t> is a painful, sore area inside or outside the body.</a:t>
            </a:r>
            <a:endParaRPr lang="uk-UA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5"/>
            <a:ext cx="4330824" cy="12961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     Unconscious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means not awake especially because of an injury, drug, etc.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cdn.mysitemyway.com/etc-mysitemyway/icons/legacy-previews/icons/rounded-glossy-black-icons-alphanumeric/074134-rounded-glossy-black-icon-alphanumeric-letter-u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1728192" cy="1728193"/>
          </a:xfrm>
          <a:prstGeom prst="rect">
            <a:avLst/>
          </a:prstGeom>
          <a:noFill/>
        </p:spPr>
      </p:pic>
      <p:sp>
        <p:nvSpPr>
          <p:cNvPr id="26628" name="AutoShape 4" descr="http://upload.wikimedia.org/wikipedia/commons/1/10/Wikipedia-W-bold-in-squa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 descr="http://www.medindia.net/symptoms/images/digestive-tract-ulc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2915816" cy="204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mhts.com.au/slides/attend_unconscious_casuality_thum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89040"/>
            <a:ext cx="240026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76056" y="30689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Unwell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 not feeling well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blog.healthtap.com/images/shutterstock_892515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789040"/>
            <a:ext cx="2736304" cy="23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3024336" cy="2794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Vitamin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 natural substance that is usually found in foods and that helps your body to be healthy; a pill containing vitamins.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0969"/>
            <a:ext cx="4427984" cy="2160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Virus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an extremely small living thing that causes a disease and that spreads from one person or animal to another.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gardendrug.com/wp-content/uploads/2012/07/Nature-Made-Vitamins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0688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rkm.com.au/VIRUS/HIV/HIV-images/HIV-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2085" y="4653136"/>
            <a:ext cx="183928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imgs.abduzeedo.com/files/tutorials/GTA_V_Logo_in_Illustrator_and_Photoshop/media_1351463923244.jpg"/>
          <p:cNvPicPr>
            <a:picLocks noChangeAspect="1" noChangeArrowheads="1"/>
          </p:cNvPicPr>
          <p:nvPr/>
        </p:nvPicPr>
        <p:blipFill>
          <a:blip r:embed="rId5" cstate="print"/>
          <a:srcRect l="22533" t="18217" r="24514" b="14989"/>
          <a:stretch>
            <a:fillRect/>
          </a:stretch>
        </p:blipFill>
        <p:spPr bwMode="auto">
          <a:xfrm>
            <a:off x="899592" y="908720"/>
            <a:ext cx="1656184" cy="155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299695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Vaccine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substance that is usually injected into a person or animal to protect against a particular disease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09120"/>
            <a:ext cx="2592288" cy="180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836712"/>
            <a:ext cx="3024336" cy="136815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Waiting room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room in a hospital, doctor's office, train station, etc., where people can sit down and wait.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1"/>
            <a:ext cx="3898776" cy="17281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dirty="0" smtClean="0"/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Ward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is a section in a hospital for patients needing a particular kind of care (a geriatric/maternity/psychiatric ward).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http://upload.wikimedia.org/wikipedia/commons/1/10/Wikipedia-W-bold-in-squa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916" name="AutoShape 4" descr="http://upload.wikimedia.org/wikipedia/commons/1/10/Wikipedia-W-bold-in-squa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918" name="AutoShape 6" descr="http://upload.wikimedia.org/wikipedia/commons/1/10/Wikipedia-W-bold-in-square.svg"/>
          <p:cNvSpPr>
            <a:spLocks noChangeAspect="1" noChangeArrowheads="1"/>
          </p:cNvSpPr>
          <p:nvPr/>
        </p:nvSpPr>
        <p:spPr bwMode="auto">
          <a:xfrm>
            <a:off x="155574" y="-144463"/>
            <a:ext cx="549125" cy="54912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920" name="AutoShape 8" descr="http://upload.wikimedia.org/wikipedia/commons/1/10/Wikipedia-W-bold-in-squa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8922" name="Picture 10" descr="http://upload.wikimedia.org/wikipedia/commons/c/c8/Black_W_for_promo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232248" cy="1413561"/>
          </a:xfrm>
          <a:prstGeom prst="rect">
            <a:avLst/>
          </a:prstGeom>
          <a:noFill/>
        </p:spPr>
      </p:pic>
      <p:pic>
        <p:nvPicPr>
          <p:cNvPr id="4100" name="Picture 4" descr="http://noidung.tienganh123.com/file/baihoc/gramma/phan%20tich%20cau/bai72/10bai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259228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vincentchrisp.com.au/images/projects/the-alfred-cardiac-war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7"/>
            <a:ext cx="3816424" cy="245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716016" y="2852936"/>
            <a:ext cx="38884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Wheelchair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chair with wheels that is used by people who cannot walk because they are disabled, sick, or injured.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www.scootamart.com/images/products/large/excel-g5-wheelcha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93096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960440" cy="20742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X-ray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means to examine and make images of (things, such as the bones and organs inside the body) by using X-rays.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7"/>
            <a:ext cx="5122912" cy="194421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X-ray photograph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- a radiogram made by exposing photographic film to X rays; used in medical diagnosis.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studiofictus.com/wp-content/uploads/2011/01/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1668707" cy="1512168"/>
          </a:xfrm>
          <a:prstGeom prst="rect">
            <a:avLst/>
          </a:prstGeom>
          <a:noFill/>
        </p:spPr>
      </p:pic>
      <p:pic>
        <p:nvPicPr>
          <p:cNvPr id="3074" name="Picture 2" descr="http://www.sickkids.ca/images/paed-emerg-med/PEM-Ortho-Xray/33395-x-ray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16832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lawanddisorder.org/wp-content/uploads/2006/12/x-ray%20of%20chipped%20hand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861048"/>
            <a:ext cx="30847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2952328" cy="20022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Yoga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 system of exercises for mental and physical health.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4608512" cy="363326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Yellow fever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serious disease that causes fever and often yellowing of the skin and that is passed from one person to another especially by the bite of mosquitoes.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2.bp.blogspot.com/-956sHqJ6H60/TbgyUyOj7-I/AAAAAAAAHWs/KxVdGUBZ6q4/s1600/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628581" cy="1656184"/>
          </a:xfrm>
          <a:prstGeom prst="rect">
            <a:avLst/>
          </a:prstGeom>
          <a:noFill/>
        </p:spPr>
      </p:pic>
      <p:pic>
        <p:nvPicPr>
          <p:cNvPr id="2050" name="Picture 2" descr="http://massageyogawellness.com/wp-content/uploads/2013/10/yoga-mats-adventure-blog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42022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upload.wikimedia.org/wikipedia/commons/f/f1/Aedes_aegypti_bloodfeeding_CDC_Gathany.jpg"/>
          <p:cNvPicPr>
            <a:picLocks noChangeAspect="1" noChangeArrowheads="1"/>
          </p:cNvPicPr>
          <p:nvPr/>
        </p:nvPicPr>
        <p:blipFill>
          <a:blip r:embed="rId5" cstate="print"/>
          <a:srcRect t="16328"/>
          <a:stretch>
            <a:fillRect/>
          </a:stretch>
        </p:blipFill>
        <p:spPr bwMode="auto">
          <a:xfrm>
            <a:off x="1979712" y="4509120"/>
            <a:ext cx="364314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4680520" cy="2520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Zoster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is a viral disease characterized by a painful skin rash with blisters in a limited area on one side of the body.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upload.wikimedia.org/wikipedia/commons/f/fc/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1296144" cy="1630370"/>
          </a:xfrm>
          <a:prstGeom prst="rect">
            <a:avLst/>
          </a:prstGeom>
          <a:noFill/>
        </p:spPr>
      </p:pic>
      <p:pic>
        <p:nvPicPr>
          <p:cNvPr id="1026" name="Picture 2" descr="http://i48.tinypic.com/2h5pj4w.jpg"/>
          <p:cNvPicPr>
            <a:picLocks noChangeAspect="1" noChangeArrowheads="1"/>
          </p:cNvPicPr>
          <p:nvPr/>
        </p:nvPicPr>
        <p:blipFill>
          <a:blip r:embed="rId4" cstate="print"/>
          <a:srcRect b="11801"/>
          <a:stretch>
            <a:fillRect/>
          </a:stretch>
        </p:blipFill>
        <p:spPr bwMode="auto">
          <a:xfrm>
            <a:off x="2483768" y="2852936"/>
            <a:ext cx="3744416" cy="330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References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1) http://www.health.harvard.edu/medical-dictionary-of-health-terms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2) http://www.learnersdictionary.com/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"/>
            <a:ext cx="9141969" cy="6859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400600" cy="12961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Burn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an injury caused by fire, heat, acid, etc.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4176464" cy="10081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Bleeding</a:t>
            </a:r>
            <a:r>
              <a:rPr lang="en-US" sz="2400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process of losing blood.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rothcpa.com/wp/wp-content/uploads/2012/12/20121219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620688"/>
            <a:ext cx="1885026" cy="1800200"/>
          </a:xfrm>
          <a:prstGeom prst="rect">
            <a:avLst/>
          </a:prstGeom>
          <a:noFill/>
        </p:spPr>
      </p:pic>
      <p:pic>
        <p:nvPicPr>
          <p:cNvPr id="5122" name="Picture 2" descr="http://metrocebu.com.ph/wp-content/uploads/2014/03/minor-bu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84784"/>
            <a:ext cx="218745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4.bp.blogspot.com/-rJblCwqSUAM/UC12XlELvsI/AAAAAAAAAGQ/8VzT5OSLm6E/s400/Blee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zarys.pl/zdjecia/1172/supporting-bandage-2-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149080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16016" y="285293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Bandage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covering (such as a strip of cloth) that protects or supports part of the body that has been hurt.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4978896" cy="79695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Cough</a:t>
            </a:r>
            <a:r>
              <a:rPr lang="en-US" sz="2700" b="1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(v) means to force air through your throat with a short, loud noise often because you are sick.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80929"/>
            <a:ext cx="4608512" cy="15841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Lucida Calligraphy" pitchFamily="66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Cold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a common illness that affects the nose, throat, and eyes and that usually causes coughing, sneezing, etc.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coloringinguy.com/wp-content/uploads/2015/3934-letter-c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800200" cy="1818383"/>
          </a:xfrm>
          <a:prstGeom prst="rect">
            <a:avLst/>
          </a:prstGeom>
          <a:noFill/>
        </p:spPr>
      </p:pic>
      <p:pic>
        <p:nvPicPr>
          <p:cNvPr id="10242" name="Picture 2" descr="http://www.richinfoods.com/wp-content/uploads/2012/11/children-cough.jpg"/>
          <p:cNvPicPr>
            <a:picLocks noChangeAspect="1" noChangeArrowheads="1"/>
          </p:cNvPicPr>
          <p:nvPr/>
        </p:nvPicPr>
        <p:blipFill>
          <a:blip r:embed="rId4" cstate="print"/>
          <a:srcRect l="15916" r="10475" b="8687"/>
          <a:stretch>
            <a:fillRect/>
          </a:stretch>
        </p:blipFill>
        <p:spPr bwMode="auto">
          <a:xfrm>
            <a:off x="6300192" y="1484784"/>
            <a:ext cx="1569104" cy="182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1.bp.blogspot.com/_8WPBxt92FQ8/TK6ioPQYmGI/AAAAAAAADT8/cQZww-amIX8/s1600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2232248" cy="211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314096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Checkup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 examination of a person made by a doctor to make sure the person is healthy.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nurseweb.villanova.edu/womenwithdisabilities/preg/Checku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81128"/>
            <a:ext cx="266571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-1524"/>
            <a:ext cx="9141969" cy="6859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80728"/>
            <a:ext cx="4248472" cy="10081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Dosage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amount of a medicine, drug, or vitamin that should be taken at one time or regularly during a period of time — usually singular.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9"/>
            <a:ext cx="4320480" cy="16561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Diagnosis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the act of identifying a disease, illness, or problem by examining someone or something.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://www.clker.com/cliparts/r/E/h/u/o/o/letter-d-english-alphabe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6" name="AutoShape 6" descr="http://www.clker.com/cliparts/r/E/h/u/o/o/letter-d-english-alphabe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8" name="AutoShape 8" descr="http://www.clker.com/cliparts/r/E/h/u/o/o/letter-d-english-alphabe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30" name="Picture 10" descr="http://www.clker.com/cliparts/J/B/Q/H/T/v/georgia-letter-d-english-alphabet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620688"/>
            <a:ext cx="1670199" cy="1728192"/>
          </a:xfrm>
          <a:prstGeom prst="rect">
            <a:avLst/>
          </a:prstGeom>
          <a:noFill/>
        </p:spPr>
      </p:pic>
      <p:pic>
        <p:nvPicPr>
          <p:cNvPr id="9218" name="Picture 2" descr="http://www.yourdictionary.com/images/main.dosage.jpg"/>
          <p:cNvPicPr>
            <a:picLocks noChangeAspect="1" noChangeArrowheads="1"/>
          </p:cNvPicPr>
          <p:nvPr/>
        </p:nvPicPr>
        <p:blipFill>
          <a:blip r:embed="rId4" cstate="print"/>
          <a:srcRect l="22400" r="24401" b="21485"/>
          <a:stretch>
            <a:fillRect/>
          </a:stretch>
        </p:blipFill>
        <p:spPr bwMode="auto">
          <a:xfrm>
            <a:off x="7092280" y="692696"/>
            <a:ext cx="13681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secure.lifescan.com/Data/Resources/LifeScan/Segment_ParentsKids/GB/en/images/picture/2_4_diagno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2808312" cy="193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20072" y="3429000"/>
            <a:ext cx="331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Dentist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person whose job is to care for people's teeth.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i1.chroniclelive.co.uk/incoming/article4704554.ece/alternates/s615/Dentist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81127"/>
            <a:ext cx="2664296" cy="177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410944" cy="10849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Earache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is an ache or pain in the ear.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80928"/>
            <a:ext cx="3888432" cy="14401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Exercise</a:t>
            </a:r>
            <a:r>
              <a:rPr lang="en-US" sz="2400" b="1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physical activity that is done in order to become stronger and healthier.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 descr="http://www.clker.com/cliparts/r/E/h/u/o/o/letter-d-english-alphabe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0" name="Picture 6" descr="http://cdn.mysitemyway.com/icons-watermarks/simple-black/alphanum/alphanum_uppercase-letter-e/alphanum_uppercase-letter-e_simple-black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48680"/>
            <a:ext cx="1872208" cy="1872209"/>
          </a:xfrm>
          <a:prstGeom prst="rect">
            <a:avLst/>
          </a:prstGeom>
          <a:noFill/>
        </p:spPr>
      </p:pic>
      <p:pic>
        <p:nvPicPr>
          <p:cNvPr id="8194" name="Picture 2" descr="http://intellectualmedical.com/wp-content/uploads/2014/09/earache-remedies-for-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37864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teignbridge.gov.uk/media/images/3/7/Exercise_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87513"/>
            <a:ext cx="2448272" cy="222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278092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Epidemic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 occurrence in which a disease spreads very quickly and affects a large number of people.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ukpreppersguide.co.uk/wp-content/uploads/2013/07/epidemic-chart.jpg"/>
          <p:cNvPicPr>
            <a:picLocks noChangeAspect="1" noChangeArrowheads="1"/>
          </p:cNvPicPr>
          <p:nvPr/>
        </p:nvPicPr>
        <p:blipFill>
          <a:blip r:embed="rId6" cstate="print"/>
          <a:srcRect r="5000" b="7526"/>
          <a:stretch>
            <a:fillRect/>
          </a:stretch>
        </p:blipFill>
        <p:spPr bwMode="auto">
          <a:xfrm>
            <a:off x="5076056" y="4221088"/>
            <a:ext cx="2952328" cy="202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3024336" cy="122413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Fever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is a body temperature that is higher than normal.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3"/>
            <a:ext cx="4896544" cy="15841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Flu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 common disease that is caused by a virus and that causes fever, weakness, body aches, and breathing problems.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coloringinguy.com/wp-content/uploads/2015/4831-alphabet-letter-f.gif"/>
          <p:cNvPicPr>
            <a:picLocks noChangeAspect="1" noChangeArrowheads="1"/>
          </p:cNvPicPr>
          <p:nvPr/>
        </p:nvPicPr>
        <p:blipFill>
          <a:blip r:embed="rId3" cstate="print"/>
          <a:srcRect l="7541" t="8591" r="11393" b="23757"/>
          <a:stretch>
            <a:fillRect/>
          </a:stretch>
        </p:blipFill>
        <p:spPr bwMode="auto">
          <a:xfrm>
            <a:off x="611560" y="476672"/>
            <a:ext cx="1474450" cy="2160240"/>
          </a:xfrm>
          <a:prstGeom prst="rect">
            <a:avLst/>
          </a:prstGeom>
          <a:noFill/>
        </p:spPr>
      </p:pic>
      <p:pic>
        <p:nvPicPr>
          <p:cNvPr id="7170" name="Picture 2" descr="http://www.homeremediesforfever.net/wp-content/uploads/2014/09/Natural-Remedies-For-Fe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2860184" cy="189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ctmc.org/portals/7/images/IFHL/flu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348432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80112" y="314096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First aid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emergency treatment given to a sick or injured person.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mdhstudent.com/wp-content/uploads/2014/07/firsta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81128"/>
            <a:ext cx="2088232" cy="178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"/>
            <a:ext cx="9141969" cy="6859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3312368" cy="1800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Gargle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means to clean your throat and mouth with a liquid that you move around in your throat and then spit out.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3672408" cy="12961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Germ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 a very small living thing that causes disease.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alphabetsforkids.net/wp-content/uploads/2011/03/alphabet-letters-printable-G.gif"/>
          <p:cNvPicPr>
            <a:picLocks noChangeAspect="1" noChangeArrowheads="1"/>
          </p:cNvPicPr>
          <p:nvPr/>
        </p:nvPicPr>
        <p:blipFill>
          <a:blip r:embed="rId3" cstate="print"/>
          <a:srcRect t="8591" b="22683"/>
          <a:stretch>
            <a:fillRect/>
          </a:stretch>
        </p:blipFill>
        <p:spPr bwMode="auto">
          <a:xfrm>
            <a:off x="611559" y="620688"/>
            <a:ext cx="2009179" cy="1944216"/>
          </a:xfrm>
          <a:prstGeom prst="rect">
            <a:avLst/>
          </a:prstGeom>
          <a:noFill/>
        </p:spPr>
      </p:pic>
      <p:pic>
        <p:nvPicPr>
          <p:cNvPr id="6146" name="Picture 2" descr="http://cdn.girlishh.com/wp-content/uploads/2013/03/Gargle-With-Saltwater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9269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dambrosicallen.com/wp-content/uploads/germs-mosa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27984" y="342900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Graze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 injury on your skin that is caused because it moves against something.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mycyberwall.co.za/sites/default/files/content/Life_Skills/LS_GR6/Basic_First_Aid/shutterstock_19084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09120"/>
            <a:ext cx="269895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1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08720"/>
            <a:ext cx="2736304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Hale and hearty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 in very good health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4752528" cy="34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Headache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is an ache or pain in the head.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clker.com/cliparts/H/x/O/E/e/t/cyrillic-letter-h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764704"/>
            <a:ext cx="1728192" cy="1451683"/>
          </a:xfrm>
          <a:prstGeom prst="rect">
            <a:avLst/>
          </a:prstGeom>
          <a:noFill/>
        </p:spPr>
      </p:pic>
      <p:pic>
        <p:nvPicPr>
          <p:cNvPr id="5122" name="Picture 2" descr="http://images.wisegeek.com/older-woman-in-pink-hugging-older-man-in-g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0688"/>
            <a:ext cx="2189493" cy="186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healingthebody.ca/wp-content/uploads/2013/12/headach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3240360" cy="246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4048" y="2852936"/>
            <a:ext cx="34563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Heart attack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sudden painful and dangerous condition in which your heart stops beating properly.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healthcare-online.org/images/10404414/heart-att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612378"/>
            <a:ext cx="3024336" cy="171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1171</Words>
  <Application>Microsoft Office PowerPoint</Application>
  <PresentationFormat>Экран (4:3)</PresentationFormat>
  <Paragraphs>83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Health care  vocabulary</vt:lpstr>
      <vt:lpstr>Ambulance is a vehicle used for taking hurt or sick people to the hospital especially in emergencies.</vt:lpstr>
      <vt:lpstr>Burn  is an injury caused by fire, heat, acid, etc.</vt:lpstr>
      <vt:lpstr>Cough (v) means to force air through your throat with a short, loud noise often because you are sick.</vt:lpstr>
      <vt:lpstr>Dosage is the amount of a medicine, drug, or vitamin that should be taken at one time or regularly during a period of time — usually singular.</vt:lpstr>
      <vt:lpstr>Earache  is an ache or pain in the ear.</vt:lpstr>
      <vt:lpstr>Fever  is a body temperature that is higher than normal.</vt:lpstr>
      <vt:lpstr>Gargle means to clean your throat and mouth with a liquid that you move around in your throat and then spit out.</vt:lpstr>
      <vt:lpstr>Hale and hearty -  in very good health</vt:lpstr>
      <vt:lpstr>Infection is a disease caused by germs that enter the body.</vt:lpstr>
      <vt:lpstr>Joint is a point where two bones meet in the body.</vt:lpstr>
      <vt:lpstr>Knuckle is any one of the thick, bony parts (called joints) in your fingers.</vt:lpstr>
      <vt:lpstr>Lotion is a liquid that is rubbed onto your skin or hair.</vt:lpstr>
      <vt:lpstr>Muscle is  a body tissue that can contract and produce movement.</vt:lpstr>
      <vt:lpstr>Nurse is a person who is trained to care for sick or injured people and who usually works in a hospital or doctor's office.</vt:lpstr>
      <vt:lpstr>Obesity  means very fat; fat in a way that is unhealthy</vt:lpstr>
      <vt:lpstr>Pill is a small, rounded object that you swallow and that contains medicine, vitamins, etc.</vt:lpstr>
      <vt:lpstr>Quinsy is an abscess in the tissue around a tonsil usually resulting from bacterial infection and often accompanied by pain and fever.</vt:lpstr>
      <vt:lpstr>Rash is a group of red spots on the skin that is caused by an illness or a reaction to something.</vt:lpstr>
      <vt:lpstr>Sore throat is pain or irritation of the throat.</vt:lpstr>
      <vt:lpstr>Toothache is pain in or near a tooth.</vt:lpstr>
      <vt:lpstr>Ulcer is a painful, sore area inside or outside the body.</vt:lpstr>
      <vt:lpstr>Vitamin is a natural substance that is usually found in foods and that helps your body to be healthy; a pill containing vitamins.</vt:lpstr>
      <vt:lpstr>Waiting room is a room in a hospital, doctor's office, train station, etc., where people can sit down and wait.</vt:lpstr>
      <vt:lpstr>X-ray means to examine and make images of (things, such as the bones and organs inside the body) by using X-rays.</vt:lpstr>
      <vt:lpstr>Yoga is a system of exercises for mental and physical health.</vt:lpstr>
      <vt:lpstr>Zoster is a viral disease characterized by a painful skin rash with blisters in a limited area on one side of the body.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Problems  vocabulary</dc:title>
  <dc:creator>User</dc:creator>
  <cp:lastModifiedBy>User</cp:lastModifiedBy>
  <cp:revision>94</cp:revision>
  <dcterms:created xsi:type="dcterms:W3CDTF">2015-02-16T12:36:34Z</dcterms:created>
  <dcterms:modified xsi:type="dcterms:W3CDTF">2015-02-22T16:20:44Z</dcterms:modified>
</cp:coreProperties>
</file>