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0" r:id="rId2"/>
    <p:sldId id="281" r:id="rId3"/>
    <p:sldId id="270" r:id="rId4"/>
    <p:sldId id="271" r:id="rId5"/>
    <p:sldId id="272" r:id="rId6"/>
    <p:sldId id="274" r:id="rId7"/>
    <p:sldId id="276" r:id="rId8"/>
    <p:sldId id="275" r:id="rId9"/>
    <p:sldId id="277" r:id="rId10"/>
    <p:sldId id="278" r:id="rId11"/>
    <p:sldId id="279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7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45C9-5735-4C09-80B8-42A2CCF9D02F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EF7E-D339-49EA-A7C8-D31A469E3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309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45C9-5735-4C09-80B8-42A2CCF9D02F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EF7E-D339-49EA-A7C8-D31A469E3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02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45C9-5735-4C09-80B8-42A2CCF9D02F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EF7E-D339-49EA-A7C8-D31A469E3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12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45C9-5735-4C09-80B8-42A2CCF9D02F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EF7E-D339-49EA-A7C8-D31A469E3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7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45C9-5735-4C09-80B8-42A2CCF9D02F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EF7E-D339-49EA-A7C8-D31A469E3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572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45C9-5735-4C09-80B8-42A2CCF9D02F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EF7E-D339-49EA-A7C8-D31A469E3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125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45C9-5735-4C09-80B8-42A2CCF9D02F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EF7E-D339-49EA-A7C8-D31A469E3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168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45C9-5735-4C09-80B8-42A2CCF9D02F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EF7E-D339-49EA-A7C8-D31A469E3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03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45C9-5735-4C09-80B8-42A2CCF9D02F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EF7E-D339-49EA-A7C8-D31A469E3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234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45C9-5735-4C09-80B8-42A2CCF9D02F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EF7E-D339-49EA-A7C8-D31A469E3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6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45C9-5735-4C09-80B8-42A2CCF9D02F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CEF7E-D339-49EA-A7C8-D31A469E3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62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645C9-5735-4C09-80B8-42A2CCF9D02F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CEF7E-D339-49EA-A7C8-D31A469E3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51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4.png"/><Relationship Id="rId3" Type="http://schemas.openxmlformats.org/officeDocument/2006/relationships/image" Target="../media/image67.png"/><Relationship Id="rId7" Type="http://schemas.microsoft.com/office/2007/relationships/hdphoto" Target="../media/hdphoto45.wdp"/><Relationship Id="rId12" Type="http://schemas.openxmlformats.org/officeDocument/2006/relationships/image" Target="../media/image7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microsoft.com/office/2007/relationships/hdphoto" Target="../media/hdphoto2.wdp"/><Relationship Id="rId5" Type="http://schemas.openxmlformats.org/officeDocument/2006/relationships/image" Target="../media/image69.png"/><Relationship Id="rId10" Type="http://schemas.openxmlformats.org/officeDocument/2006/relationships/image" Target="../media/image3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2.wdp"/><Relationship Id="rId13" Type="http://schemas.openxmlformats.org/officeDocument/2006/relationships/image" Target="../media/image64.png"/><Relationship Id="rId18" Type="http://schemas.microsoft.com/office/2007/relationships/hdphoto" Target="../media/hdphoto2.wdp"/><Relationship Id="rId3" Type="http://schemas.openxmlformats.org/officeDocument/2006/relationships/image" Target="../media/image75.png"/><Relationship Id="rId21" Type="http://schemas.openxmlformats.org/officeDocument/2006/relationships/image" Target="../media/image80.png"/><Relationship Id="rId7" Type="http://schemas.openxmlformats.org/officeDocument/2006/relationships/image" Target="../media/image43.png"/><Relationship Id="rId12" Type="http://schemas.microsoft.com/office/2007/relationships/hdphoto" Target="../media/hdphoto34.wdp"/><Relationship Id="rId17" Type="http://schemas.openxmlformats.org/officeDocument/2006/relationships/image" Target="../media/image3.png"/><Relationship Id="rId2" Type="http://schemas.openxmlformats.org/officeDocument/2006/relationships/image" Target="../media/image1.jpeg"/><Relationship Id="rId16" Type="http://schemas.microsoft.com/office/2007/relationships/hdphoto" Target="../media/hdphoto33.wdp"/><Relationship Id="rId20" Type="http://schemas.microsoft.com/office/2007/relationships/hdphoto" Target="../media/hdphoto49.wdp"/><Relationship Id="rId1" Type="http://schemas.openxmlformats.org/officeDocument/2006/relationships/slideLayout" Target="../slideLayouts/slideLayout7.xml"/><Relationship Id="rId6" Type="http://schemas.microsoft.com/office/2007/relationships/hdphoto" Target="../media/hdphoto47.wdp"/><Relationship Id="rId11" Type="http://schemas.openxmlformats.org/officeDocument/2006/relationships/image" Target="../media/image78.png"/><Relationship Id="rId5" Type="http://schemas.openxmlformats.org/officeDocument/2006/relationships/image" Target="../media/image76.png"/><Relationship Id="rId15" Type="http://schemas.openxmlformats.org/officeDocument/2006/relationships/image" Target="../media/image44.png"/><Relationship Id="rId10" Type="http://schemas.microsoft.com/office/2007/relationships/hdphoto" Target="../media/hdphoto48.wdp"/><Relationship Id="rId19" Type="http://schemas.openxmlformats.org/officeDocument/2006/relationships/image" Target="../media/image79.png"/><Relationship Id="rId4" Type="http://schemas.microsoft.com/office/2007/relationships/hdphoto" Target="../media/hdphoto46.wdp"/><Relationship Id="rId9" Type="http://schemas.openxmlformats.org/officeDocument/2006/relationships/image" Target="../media/image77.png"/><Relationship Id="rId14" Type="http://schemas.microsoft.com/office/2007/relationships/hdphoto" Target="../media/hdphoto44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7.wdp"/><Relationship Id="rId1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microsoft.com/office/2007/relationships/hdphoto" Target="../media/hdphoto4.wdp"/><Relationship Id="rId12" Type="http://schemas.openxmlformats.org/officeDocument/2006/relationships/image" Target="../media/image9.png"/><Relationship Id="rId17" Type="http://schemas.microsoft.com/office/2007/relationships/hdphoto" Target="../media/hdphoto9.wdp"/><Relationship Id="rId2" Type="http://schemas.openxmlformats.org/officeDocument/2006/relationships/image" Target="../media/image1.jpeg"/><Relationship Id="rId16" Type="http://schemas.openxmlformats.org/officeDocument/2006/relationships/image" Target="../media/image11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microsoft.com/office/2007/relationships/hdphoto" Target="../media/hdphoto8.wdp"/><Relationship Id="rId10" Type="http://schemas.openxmlformats.org/officeDocument/2006/relationships/image" Target="../media/image8.png"/><Relationship Id="rId19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microsoft.com/office/2007/relationships/hdphoto" Target="../media/hdphoto5.wdp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18.png"/><Relationship Id="rId18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microsoft.com/office/2007/relationships/hdphoto" Target="../media/hdphoto14.wdp"/><Relationship Id="rId17" Type="http://schemas.openxmlformats.org/officeDocument/2006/relationships/image" Target="../media/image19.png"/><Relationship Id="rId2" Type="http://schemas.openxmlformats.org/officeDocument/2006/relationships/image" Target="../media/image1.jpeg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3.png"/><Relationship Id="rId10" Type="http://schemas.microsoft.com/office/2007/relationships/hdphoto" Target="../media/hdphoto13.wdp"/><Relationship Id="rId19" Type="http://schemas.openxmlformats.org/officeDocument/2006/relationships/image" Target="../media/image20.png"/><Relationship Id="rId4" Type="http://schemas.microsoft.com/office/2007/relationships/hdphoto" Target="../media/hdphoto10.wdp"/><Relationship Id="rId9" Type="http://schemas.openxmlformats.org/officeDocument/2006/relationships/image" Target="../media/image16.png"/><Relationship Id="rId14" Type="http://schemas.microsoft.com/office/2007/relationships/hdphoto" Target="../media/hdphoto15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13" Type="http://schemas.openxmlformats.org/officeDocument/2006/relationships/image" Target="../media/image26.png"/><Relationship Id="rId18" Type="http://schemas.microsoft.com/office/2007/relationships/hdphoto" Target="../media/hdphoto2.wdp"/><Relationship Id="rId3" Type="http://schemas.openxmlformats.org/officeDocument/2006/relationships/image" Target="../media/image21.png"/><Relationship Id="rId21" Type="http://schemas.openxmlformats.org/officeDocument/2006/relationships/image" Target="../media/image29.png"/><Relationship Id="rId7" Type="http://schemas.openxmlformats.org/officeDocument/2006/relationships/image" Target="../media/image23.png"/><Relationship Id="rId12" Type="http://schemas.microsoft.com/office/2007/relationships/hdphoto" Target="../media/hdphoto20.wdp"/><Relationship Id="rId17" Type="http://schemas.openxmlformats.org/officeDocument/2006/relationships/image" Target="../media/image3.png"/><Relationship Id="rId2" Type="http://schemas.openxmlformats.org/officeDocument/2006/relationships/image" Target="../media/image1.jpeg"/><Relationship Id="rId16" Type="http://schemas.microsoft.com/office/2007/relationships/hdphoto" Target="../media/hdphoto22.wdp"/><Relationship Id="rId20" Type="http://schemas.microsoft.com/office/2007/relationships/hdphoto" Target="../media/hdphoto23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7.wdp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5" Type="http://schemas.openxmlformats.org/officeDocument/2006/relationships/image" Target="../media/image27.png"/><Relationship Id="rId10" Type="http://schemas.microsoft.com/office/2007/relationships/hdphoto" Target="../media/hdphoto19.wdp"/><Relationship Id="rId19" Type="http://schemas.openxmlformats.org/officeDocument/2006/relationships/image" Target="../media/image28.png"/><Relationship Id="rId4" Type="http://schemas.microsoft.com/office/2007/relationships/hdphoto" Target="../media/hdphoto16.wdp"/><Relationship Id="rId9" Type="http://schemas.openxmlformats.org/officeDocument/2006/relationships/image" Target="../media/image24.png"/><Relationship Id="rId14" Type="http://schemas.microsoft.com/office/2007/relationships/hdphoto" Target="../media/hdphoto2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5.wdp"/><Relationship Id="rId13" Type="http://schemas.openxmlformats.org/officeDocument/2006/relationships/image" Target="../media/image34.png"/><Relationship Id="rId18" Type="http://schemas.openxmlformats.org/officeDocument/2006/relationships/image" Target="../media/image36.jpeg"/><Relationship Id="rId3" Type="http://schemas.openxmlformats.org/officeDocument/2006/relationships/image" Target="../media/image14.png"/><Relationship Id="rId7" Type="http://schemas.openxmlformats.org/officeDocument/2006/relationships/image" Target="../media/image31.png"/><Relationship Id="rId12" Type="http://schemas.microsoft.com/office/2007/relationships/hdphoto" Target="../media/hdphoto27.wdp"/><Relationship Id="rId17" Type="http://schemas.microsoft.com/office/2007/relationships/hdphoto" Target="../media/hdphoto2.wdp"/><Relationship Id="rId2" Type="http://schemas.openxmlformats.org/officeDocument/2006/relationships/image" Target="../media/image1.jpe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4.wdp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5" Type="http://schemas.microsoft.com/office/2007/relationships/hdphoto" Target="../media/hdphoto28.wdp"/><Relationship Id="rId10" Type="http://schemas.microsoft.com/office/2007/relationships/hdphoto" Target="../media/hdphoto26.wdp"/><Relationship Id="rId19" Type="http://schemas.openxmlformats.org/officeDocument/2006/relationships/image" Target="../media/image37.png"/><Relationship Id="rId4" Type="http://schemas.microsoft.com/office/2007/relationships/hdphoto" Target="../media/hdphoto11.wdp"/><Relationship Id="rId9" Type="http://schemas.openxmlformats.org/officeDocument/2006/relationships/image" Target="../media/image32.png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0.wdp"/><Relationship Id="rId13" Type="http://schemas.openxmlformats.org/officeDocument/2006/relationships/image" Target="../media/image44.png"/><Relationship Id="rId18" Type="http://schemas.microsoft.com/office/2007/relationships/hdphoto" Target="../media/hdphoto2.wdp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12" Type="http://schemas.microsoft.com/office/2007/relationships/hdphoto" Target="../media/hdphoto32.wdp"/><Relationship Id="rId17" Type="http://schemas.openxmlformats.org/officeDocument/2006/relationships/image" Target="../media/image3.png"/><Relationship Id="rId2" Type="http://schemas.openxmlformats.org/officeDocument/2006/relationships/image" Target="../media/image1.jpeg"/><Relationship Id="rId16" Type="http://schemas.microsoft.com/office/2007/relationships/hdphoto" Target="../media/hdphoto34.wdp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3.png"/><Relationship Id="rId5" Type="http://schemas.microsoft.com/office/2007/relationships/hdphoto" Target="../media/hdphoto29.wdp"/><Relationship Id="rId15" Type="http://schemas.openxmlformats.org/officeDocument/2006/relationships/image" Target="../media/image45.png"/><Relationship Id="rId10" Type="http://schemas.microsoft.com/office/2007/relationships/hdphoto" Target="../media/hdphoto31.wdp"/><Relationship Id="rId19" Type="http://schemas.openxmlformats.org/officeDocument/2006/relationships/image" Target="../media/image46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Relationship Id="rId14" Type="http://schemas.microsoft.com/office/2007/relationships/hdphoto" Target="../media/hdphoto3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5.png"/><Relationship Id="rId18" Type="http://schemas.openxmlformats.org/officeDocument/2006/relationships/image" Target="../media/image57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12" Type="http://schemas.microsoft.com/office/2007/relationships/hdphoto" Target="../media/hdphoto22.wdp"/><Relationship Id="rId17" Type="http://schemas.openxmlformats.org/officeDocument/2006/relationships/image" Target="../media/image56.png"/><Relationship Id="rId2" Type="http://schemas.openxmlformats.org/officeDocument/2006/relationships/image" Target="../media/image1.jpeg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microsoft.com/office/2007/relationships/hdphoto" Target="../media/hdphoto35.wdp"/><Relationship Id="rId15" Type="http://schemas.openxmlformats.org/officeDocument/2006/relationships/image" Target="../media/image3.png"/><Relationship Id="rId10" Type="http://schemas.microsoft.com/office/2007/relationships/hdphoto" Target="../media/hdphoto36.wdp"/><Relationship Id="rId4" Type="http://schemas.openxmlformats.org/officeDocument/2006/relationships/image" Target="../media/image49.png"/><Relationship Id="rId9" Type="http://schemas.openxmlformats.org/officeDocument/2006/relationships/image" Target="../media/image53.png"/><Relationship Id="rId14" Type="http://schemas.microsoft.com/office/2007/relationships/hdphoto" Target="../media/hdphoto37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0.wdp"/><Relationship Id="rId13" Type="http://schemas.openxmlformats.org/officeDocument/2006/relationships/image" Target="../media/image63.png"/><Relationship Id="rId18" Type="http://schemas.microsoft.com/office/2007/relationships/hdphoto" Target="../media/hdphoto2.wdp"/><Relationship Id="rId3" Type="http://schemas.openxmlformats.org/officeDocument/2006/relationships/image" Target="../media/image58.png"/><Relationship Id="rId7" Type="http://schemas.openxmlformats.org/officeDocument/2006/relationships/image" Target="../media/image60.png"/><Relationship Id="rId12" Type="http://schemas.microsoft.com/office/2007/relationships/hdphoto" Target="../media/hdphoto42.wdp"/><Relationship Id="rId17" Type="http://schemas.openxmlformats.org/officeDocument/2006/relationships/image" Target="../media/image3.png"/><Relationship Id="rId2" Type="http://schemas.openxmlformats.org/officeDocument/2006/relationships/image" Target="../media/image1.jpeg"/><Relationship Id="rId16" Type="http://schemas.microsoft.com/office/2007/relationships/hdphoto" Target="../media/hdphoto44.wdp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9.wdp"/><Relationship Id="rId11" Type="http://schemas.openxmlformats.org/officeDocument/2006/relationships/image" Target="../media/image62.png"/><Relationship Id="rId5" Type="http://schemas.openxmlformats.org/officeDocument/2006/relationships/image" Target="../media/image59.png"/><Relationship Id="rId15" Type="http://schemas.openxmlformats.org/officeDocument/2006/relationships/image" Target="../media/image64.png"/><Relationship Id="rId10" Type="http://schemas.microsoft.com/office/2007/relationships/hdphoto" Target="../media/hdphoto41.wdp"/><Relationship Id="rId19" Type="http://schemas.openxmlformats.org/officeDocument/2006/relationships/image" Target="../media/image65.png"/><Relationship Id="rId4" Type="http://schemas.microsoft.com/office/2007/relationships/hdphoto" Target="../media/hdphoto38.wdp"/><Relationship Id="rId9" Type="http://schemas.openxmlformats.org/officeDocument/2006/relationships/image" Target="../media/image61.png"/><Relationship Id="rId14" Type="http://schemas.microsoft.com/office/2007/relationships/hdphoto" Target="../media/hdphoto4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orum.Credit-Banki.info * Просмотр темы - Фоны для презентаций -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97307" y="590864"/>
            <a:ext cx="9560688" cy="12003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ормуємо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звукову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культуру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старшого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дошкільного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1407" y="4303321"/>
            <a:ext cx="76470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Зобенько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Олена  Олексіївна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 – методист дошкільного навчального закладу (ясла – садок) комбінованого типу № 60 «Ялинка - </a:t>
            </a:r>
            <a:r>
              <a:rPr lang="uk-U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Веселинка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Черкаської міської ради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88406" y="2216259"/>
            <a:ext cx="66026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 в будиночку живе?</a:t>
            </a:r>
            <a:endParaRPr lang="ru-RU" sz="4800" dirty="0"/>
          </a:p>
        </p:txBody>
      </p:sp>
      <p:pic>
        <p:nvPicPr>
          <p:cNvPr id="9" name="Picture 2" descr="Оптиков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9211" y="2314441"/>
            <a:ext cx="4209268" cy="397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6412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rum.Credit-Banki.info * Просмотр темы - Фоны для презентаций -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://im0-tub-ua.yandex.net/i?id=d3a106139f1744f7e1241103641723b6-130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817" y="596794"/>
            <a:ext cx="17049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im3-tub-ua.yandex.net/i?id=a5b5971e2b50babd578c976b4e30fed3-107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905" y="460489"/>
            <a:ext cx="1701360" cy="170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http://im1-tub-ua.yandex.net/i?id=df692936cb9ab7741ef3fb2a0522d53e-31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5" y="1090349"/>
            <a:ext cx="1887367" cy="163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im3-tub-ua.yandex.net/i?id=bd130994023661f3d2dedd4da4128a7e-66-144&amp;n=21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0" r="89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58" y="2957557"/>
            <a:ext cx="1839947" cy="169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im1-tub-ua.yandex.net/i?id=ad717e4cb1f3e17ed67455bf532516b0-109-144&amp;n=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316" y="4537280"/>
            <a:ext cx="1516673" cy="151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0-tub-ua.yandex.net/i?id=9b1999fbdccb18f39fc0431b946816c8-28-144&amp;n=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172" y="4873598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m3-tub-ua.yandex.net/i?id=3653eb915b1e030af2b8bfaf3337ef0c-118-144&amp;n=21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343" y="6053953"/>
            <a:ext cx="1381222" cy="49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ерамические сказочные домики-фонарики - блоги В ГОРОДЕ.RU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170" y="596794"/>
            <a:ext cx="3933453" cy="589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Ц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968" y="1908572"/>
            <a:ext cx="1573478" cy="209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5780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2.70833E-6 0.00024 C -0.00157 0.09491 -0.00196 0.08288 2.70833E-6 0.20301 C 2.70833E-6 0.20579 0.00078 0.20857 0.00117 0.21112 C 0.00195 0.21737 0.0026 0.22362 0.00338 0.22963 C 0.00377 0.23658 0.00403 0.24352 0.00455 0.25024 C 0.00482 0.25232 0.00547 0.25417 0.00573 0.25625 C 0.00703 0.26922 0.00924 0.29538 0.00924 0.29561 C 0.00963 0.30556 0.0095 0.31598 0.01028 0.32616 C 0.01067 0.32987 0.01224 0.33264 0.01263 0.33635 C 0.01341 0.34445 0.01315 0.35278 0.0138 0.36112 C 0.01432 0.36783 0.01562 0.37454 0.01614 0.38149 C 0.01797 0.40834 0.01627 0.38866 0.01836 0.40602 C 0.01888 0.4095 0.01914 0.41297 0.01953 0.41644 C 0.01992 0.41852 0.02044 0.42038 0.0207 0.42246 C 0.02122 0.42616 0.022 0.43866 0.02304 0.44306 C 0.02357 0.44538 0.02461 0.44723 0.02539 0.44931 C 0.0276 0.47362 0.02461 0.45024 0.02995 0.47176 C 0.03281 0.48311 0.02864 0.4838 0.03567 0.49653 C 0.04583 0.51436 0.03346 0.49167 0.04153 0.5088 C 0.04258 0.51088 0.04388 0.51274 0.04492 0.51482 C 0.04935 0.52431 0.04622 0.5257 0.05534 0.53542 C 0.05729 0.5375 0.05924 0.53913 0.06107 0.54167 C 0.0651 0.54676 0.06823 0.55394 0.07265 0.55788 C 0.07422 0.55926 0.07578 0.56065 0.07721 0.56204 C 0.07851 0.5632 0.07942 0.56528 0.08073 0.56621 C 0.08294 0.56783 0.08541 0.56875 0.08763 0.57038 C 0.08958 0.57176 0.0914 0.57315 0.09336 0.57431 C 0.09687 0.57639 0.10156 0.57755 0.10495 0.57848 C 0.1069 0.57987 0.10872 0.58172 0.11067 0.58264 C 0.11471 0.58426 0.13333 0.58658 0.13502 0.58681 L 0.28502 0.58681 L 0.28502 0.58704 " pathEditMode="relative" rAng="0" ptsTypes="AAAAAA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80" y="2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7.40741E-7 L -3.75E-6 0.00023 C 0.00026 0.0081 0.00013 0.01644 0.00105 0.02454 C 0.00131 0.02685 0.00287 0.02847 0.00339 0.03056 C 0.00482 0.03657 0.00495 0.04792 0.00573 0.05324 C 0.00625 0.05671 0.0073 0.05995 0.00808 0.06343 C 0.00847 0.06551 0.00886 0.06759 0.00912 0.06968 C 0.01081 0.07963 0.01003 0.07708 0.01146 0.0882 C 0.01224 0.09352 0.01302 0.09907 0.01381 0.1044 C 0.0142 0.10718 0.01433 0.11019 0.01498 0.11273 L 0.01719 0.12292 C 0.01993 0.14653 0.01784 0.13727 0.02188 0.15162 C 0.02435 0.16968 0.02175 0.15139 0.02422 0.16597 C 0.025 0.17083 0.02552 0.1757 0.02644 0.18032 C 0.02787 0.18727 0.02982 0.19398 0.03112 0.20093 C 0.03151 0.20301 0.0319 0.20509 0.0323 0.20718 C 0.03269 0.20972 0.03282 0.21273 0.03347 0.21528 C 0.03516 0.22222 0.03685 0.2294 0.0392 0.23588 C 0.03998 0.23796 0.04089 0.23982 0.04154 0.2419 C 0.04245 0.24537 0.04284 0.24907 0.04375 0.25232 C 0.04584 0.25857 0.04909 0.26366 0.05183 0.26852 C 0.05547 0.28125 0.05326 0.27431 0.05886 0.28912 C 0.05951 0.2912 0.06068 0.29306 0.06107 0.29537 C 0.06146 0.29745 0.06159 0.29977 0.06224 0.30139 C 0.06315 0.30394 0.06472 0.30532 0.06576 0.30764 C 0.06693 0.31019 0.06797 0.3132 0.06914 0.31574 C 0.07214 0.33125 0.06784 0.31273 0.07383 0.32616 C 0.07826 0.33611 0.07084 0.32986 0.07839 0.33426 C 0.08099 0.3419 0.08217 0.34607 0.08529 0.35278 C 0.08646 0.35486 0.08776 0.35648 0.08881 0.3588 C 0.09506 0.37384 0.08907 0.36551 0.09571 0.37315 C 0.0961 0.37523 0.09636 0.37755 0.09688 0.3794 C 0.09753 0.38171 0.09831 0.3838 0.09922 0.38565 C 0.10782 0.40232 0.1069 0.40046 0.1142 0.41019 C 0.11498 0.41227 0.11563 0.41458 0.11654 0.41644 C 0.11862 0.4206 0.12149 0.42407 0.12344 0.4287 C 0.12696 0.43704 0.13125 0.44815 0.13607 0.45324 C 0.13802 0.45532 0.13998 0.45718 0.14193 0.45949 C 0.14506 0.46343 0.14766 0.46875 0.15118 0.47176 C 0.15261 0.47315 0.15417 0.47454 0.15573 0.47593 C 0.1569 0.47662 0.15808 0.47685 0.15925 0.47778 C 0.16276 0.48125 0.16862 0.48935 0.17305 0.49236 C 0.17448 0.49329 0.17618 0.49352 0.17761 0.49421 C 0.17878 0.4956 0.17982 0.49745 0.18112 0.49838 C 0.18334 0.50023 0.18802 0.50255 0.18802 0.50278 C 0.19467 0.51042 0.18829 0.50347 0.19493 0.50857 C 0.19662 0.50995 0.19805 0.51157 0.19961 0.51273 C 0.20612 0.51782 0.19987 0.51157 0.20769 0.5169 C 0.21329 0.5206 0.21172 0.52222 0.2181 0.525 C 0.22071 0.52616 0.22344 0.52639 0.22618 0.52708 C 0.23737 0.53704 0.22852 0.53079 0.24115 0.53542 C 0.24232 0.53565 0.24336 0.53681 0.24454 0.53727 C 0.24766 0.53889 0.25065 0.54074 0.25378 0.54144 C 0.26146 0.54352 0.27696 0.5456 0.27696 0.54583 C 0.27696 0.5456 0.28477 0.55139 0.2862 0.55185 C 0.29037 0.55278 0.29467 0.55301 0.29883 0.5537 C 0.31055 0.55903 0.30365 0.55625 0.32657 0.55995 C 0.35079 0.56366 0.36315 0.56296 0.39232 0.56412 C 0.41029 0.57685 0.39349 0.5662 0.4362 0.57014 C 0.43815 0.57037 0.43998 0.57176 0.44193 0.57222 C 0.44467 0.57315 0.44727 0.57361 0.45 0.57431 C 0.45352 0.57523 0.45938 0.57801 0.46276 0.57847 C 0.46576 0.5787 0.46888 0.57847 0.47201 0.57847 L 0.47201 0.5787 " pathEditMode="relative" rAng="0" ptsTypes="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94" y="2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3.33333E-6 0.00023 C 0.0138 0.00046 0.0276 0.00023 0.04153 0.00185 C 0.04388 0.00231 0.04596 0.00579 0.04843 0.00602 L 0.06224 0.0081 C 0.06341 0.0088 0.06458 0.00972 0.06575 0.01018 C 0.07409 0.01389 0.07877 0.01296 0.0888 0.01435 C 0.09153 0.01551 0.09414 0.01736 0.09687 0.01829 C 0.10507 0.02153 0.1194 0.02176 0.12578 0.02245 C 0.12838 0.02384 0.13099 0.02569 0.13385 0.02662 C 0.14609 0.03056 0.14101 0.02662 0.15117 0.03056 C 0.15377 0.03171 0.15651 0.0331 0.15924 0.03472 C 0.16119 0.03588 0.16289 0.03819 0.16497 0.03889 C 0.17031 0.04028 0.17578 0.04028 0.18112 0.04097 C 0.18906 0.04444 0.18763 0.04398 0.19961 0.04699 C 0.20221 0.04768 0.20494 0.04838 0.20768 0.04907 C 0.21146 0.05023 0.21536 0.05162 0.21914 0.05324 C 0.22161 0.0544 0.22369 0.05648 0.22617 0.05741 C 0.22955 0.05856 0.23307 0.05856 0.23646 0.05949 C 0.24362 0.06088 0.24609 0.06134 0.2526 0.06343 C 0.25885 0.06551 0.25898 0.06551 0.26536 0.06968 C 0.26731 0.07083 0.26914 0.07315 0.27109 0.07384 C 0.27487 0.075 0.27877 0.07523 0.28268 0.07569 C 0.28463 0.07708 0.28646 0.0787 0.28841 0.07986 C 0.28997 0.08079 0.29153 0.08125 0.2931 0.08194 C 0.3013 0.08611 0.29049 0.08194 0.30234 0.08611 C 0.30781 0.09259 0.30377 0.08889 0.31146 0.09213 C 0.31276 0.09282 0.32851 0.09907 0.33229 0.10255 C 0.33906 0.10856 0.33528 0.10556 0.34388 0.11065 L 0.34726 0.11273 C 0.34804 0.11412 0.34869 0.11574 0.34961 0.1169 C 0.35065 0.11806 0.35195 0.11806 0.35299 0.11898 C 0.36549 0.12708 0.35221 0.11944 0.36458 0.125 C 0.37669 0.13032 0.35755 0.12338 0.37265 0.12917 C 0.37656 0.13056 0.3806 0.13079 0.38411 0.13333 C 0.38593 0.13449 0.39101 0.13843 0.39349 0.13935 C 0.39531 0.14028 0.39726 0.14051 0.39922 0.14143 C 0.40156 0.14259 0.40377 0.14468 0.40612 0.1456 C 0.40989 0.14676 0.4138 0.14699 0.41771 0.14768 C 0.41979 0.14838 0.42565 0.15023 0.42812 0.15162 C 0.43007 0.15301 0.43177 0.15509 0.43385 0.15579 C 0.43724 0.15718 0.44075 0.15718 0.44427 0.15787 C 0.44648 0.15833 0.44882 0.15926 0.45117 0.15995 C 0.4569 0.16134 0.46276 0.1625 0.46849 0.16412 C 0.47005 0.16458 0.47148 0.16574 0.47304 0.1662 C 0.47734 0.16713 0.48151 0.16713 0.4858 0.16806 C 0.49075 0.16921 0.4957 0.17153 0.50078 0.17222 C 0.50963 0.17361 0.51849 0.17361 0.52734 0.17431 C 0.53112 0.175 0.53502 0.17523 0.5388 0.17639 C 0.54166 0.17731 0.54414 0.17986 0.54687 0.18056 C 0.55377 0.18194 0.5608 0.18241 0.56771 0.18241 C 0.59687 0.1831 0.62617 0.18241 0.65534 0.18241 L 0.65534 0.18264 " pathEditMode="relative" rAng="0" ptsTypes="AAAAAAAAAAAAAAAAAAAAAAAAAAAAAAAAAAAAAAAAAAAAAAAAAAA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60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2.70833E-6 0.00023 C 0.00338 -0.00069 0.0069 -0.00115 0.01028 -0.00208 C 0.01146 -0.00254 0.01263 -0.00393 0.0138 -0.00416 C 0.01679 -0.00509 0.01992 -0.00555 0.02304 -0.00625 C 0.02474 -0.0074 0.02982 -0.01134 0.03229 -0.0125 C 0.03411 -0.01319 0.03607 -0.01389 0.03802 -0.01435 C 0.03958 -0.01574 0.04101 -0.01759 0.04258 -0.01852 C 0.04518 -0.02014 0.05468 -0.02222 0.05651 -0.02268 C 0.06458 -0.02754 0.05455 -0.02129 0.06458 -0.0287 C 0.06562 -0.02963 0.06692 -0.02986 0.06797 -0.03078 C 0.06927 -0.03194 0.07018 -0.03402 0.07148 -0.03495 C 0.0733 -0.03611 0.07526 -0.03634 0.07721 -0.03703 C 0.07877 -0.03912 0.08034 -0.0412 0.0819 -0.04305 C 0.08294 -0.04467 0.08424 -0.04583 0.08528 -0.04722 C 0.08984 -0.0537 0.08502 -0.04977 0.09114 -0.05347 C 0.09179 -0.05555 0.09245 -0.05787 0.09336 -0.05949 C 0.0944 -0.06134 0.0957 -0.06227 0.09687 -0.06365 C 0.10885 -0.07893 0.09245 -0.05926 0.10833 -0.07801 C 0.1095 -0.0794 0.11093 -0.08032 0.11185 -0.08217 C 0.11341 -0.08495 0.11523 -0.08703 0.1164 -0.09027 C 0.11836 -0.09514 0.1194 -0.09907 0.12226 -0.10254 C 0.1237 -0.1044 0.12539 -0.10509 0.12682 -0.10671 C 0.13255 -0.1125 0.12838 -0.10972 0.13489 -0.1169 C 0.13633 -0.11852 0.13802 -0.11967 0.13958 -0.12106 C 0.14778 -0.13565 0.13841 -0.1199 0.14648 -0.13125 C 0.14726 -0.1324 0.14791 -0.13426 0.14883 -0.13541 C 0.15026 -0.13703 0.15182 -0.13796 0.15338 -0.13958 C 0.15534 -0.14143 0.15729 -0.14352 0.15911 -0.1456 C 0.16028 -0.14699 0.16159 -0.14815 0.16263 -0.14977 C 0.16393 -0.15162 0.16471 -0.15416 0.16614 -0.15578 C 0.16745 -0.15764 0.16914 -0.15856 0.1707 -0.15995 C 0.17148 -0.16134 0.17213 -0.16296 0.17304 -0.16412 C 0.17526 -0.16713 0.17799 -0.16875 0.17995 -0.17222 C 0.18073 -0.17361 0.18125 -0.17546 0.18229 -0.17639 C 0.18333 -0.17754 0.18463 -0.17754 0.18567 -0.17847 C 0.19544 -0.18703 0.18737 -0.18264 0.19843 -0.19074 C 0.20065 -0.19236 0.20299 -0.19352 0.20534 -0.1949 C 0.20651 -0.19629 0.20755 -0.19791 0.20872 -0.19884 C 0.2125 -0.20208 0.21627 -0.20578 0.22031 -0.20717 C 0.22877 -0.21018 0.22409 -0.20879 0.23411 -0.21134 C 0.23567 -0.2125 0.23711 -0.21435 0.2388 -0.21527 C 0.24153 -0.21713 0.24791 -0.21875 0.25026 -0.21944 C 0.25325 -0.22152 0.26002 -0.22662 0.26302 -0.22754 C 0.26497 -0.22824 0.26692 -0.2287 0.26875 -0.22963 C 0.27109 -0.23078 0.2733 -0.23264 0.27565 -0.23379 C 0.2776 -0.23472 0.27955 -0.23495 0.28151 -0.23588 C 0.2845 -0.23703 0.28763 -0.23865 0.29075 -0.24004 C 0.29453 -0.24143 0.29843 -0.24259 0.30221 -0.24398 C 0.30377 -0.24467 0.30521 -0.24583 0.3069 -0.24606 C 0.31185 -0.24722 0.31679 -0.24745 0.32187 -0.24815 C 0.32942 -0.25347 0.3289 -0.25416 0.33919 -0.25416 C 0.37448 -0.25416 0.40989 -0.25301 0.44531 -0.25231 C 0.4625 -0.24606 0.43672 -0.25486 0.4776 -0.24606 C 0.48112 -0.24537 0.4944 -0.24004 0.49843 -0.23796 C 0.50039 -0.2368 0.50208 -0.23472 0.50416 -0.23379 C 0.50677 -0.23264 0.52096 -0.23009 0.52265 -0.22963 C 0.53008 -0.22407 0.53086 -0.22268 0.5388 -0.21944 C 0.5457 -0.21666 0.5539 -0.2162 0.56067 -0.21527 L 0.56758 -0.21319 C 0.57031 -0.2125 0.57304 -0.21203 0.57565 -0.21134 C 0.57721 -0.21065 0.57877 -0.20949 0.58034 -0.20926 C 0.60182 -0.2044 0.5983 -0.20509 0.61497 -0.20509 L 0.61497 -0.20486 " pathEditMode="relative" rAng="0" ptsTypes="AAAAAAAAAAAA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42" y="-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rum.Credit-Banki.info * Просмотр темы - Фоны для презентаций -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://im2-tub-ua.yandex.net/i?id=0a5abf80d174919c43ba162cbb73dfff-81-144&amp;n=2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67" l="0" r="7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656" y="45653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3-tub-ua.yandex.net/i?id=666527b9c7590208ea28e0e728bef6af-102-144&amp;n=21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639" y="263650"/>
            <a:ext cx="1884240" cy="188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im1-tub-ua.yandex.net/i?id=95f91e1d49c0c2109ec0c5d119761acd-21-144&amp;n=21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94" y="1883242"/>
            <a:ext cx="1142194" cy="97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im2-tub-ua.yandex.net/i?id=26998fdccaca8513583857ac61929a79-74-144&amp;n=21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14" y="3156554"/>
            <a:ext cx="20193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im3-tub-ua.yandex.net/i?id=bfbc77fcf520558e7fcd838048e07461-117-144&amp;n=21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29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50" y="4747129"/>
            <a:ext cx="1867111" cy="120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http://im0-tub-ua.yandex.net/i?id=36c376addd789ad5770515d873b0a1ac-118-144&amp;n=21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919" y="5350721"/>
            <a:ext cx="1287817" cy="96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im0-tub-ua.yandex.net/i?id=38292ade65c31310e0a374eddc6026a8-120-144&amp;n=21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543" y="4262589"/>
            <a:ext cx="2222695" cy="295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3-tub-ua.yandex.net/i?id=3653eb915b1e030af2b8bfaf3337ef0c-118-144&amp;n=21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949" y="5954313"/>
            <a:ext cx="1381222" cy="49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Сказочные персонажи, домики, гном, карета, баба яга, корабль, эльфы, туфелька Золушки - клипарт PNG &quot; Выпускные фотокниги, детск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030" b="97048" l="3167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761" y="467693"/>
            <a:ext cx="5715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Ш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560" y="0"/>
            <a:ext cx="1507695" cy="201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3364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8.33333E-7 0.00023 C -0.00039 0.00741 -0.00052 0.01504 -0.00117 0.02245 C -0.00169 0.0287 -0.00326 0.03449 -0.00339 0.04097 C -0.00417 0.08611 -0.00521 0.0787 -0.00117 0.10046 C -0.00078 0.10509 -0.00039 0.10995 8.33333E-7 0.11481 C 0.00039 0.11759 0.00091 0.12014 0.00117 0.12291 C 0.00169 0.12847 0.00195 0.13379 0.00234 0.13935 C 0.00312 0.14815 0.00404 0.15717 0.00469 0.16597 C 0.00495 0.16991 0.00547 0.18634 0.00703 0.19259 C 0.00755 0.19491 0.00846 0.19676 0.00924 0.19884 C 0.01029 0.20625 0.01133 0.21412 0.01276 0.22129 C 0.01341 0.22477 0.01445 0.22801 0.0151 0.23171 C 0.01549 0.23426 0.01549 0.23727 0.01615 0.23981 C 0.01706 0.24352 0.01875 0.24653 0.01966 0.25 C 0.0207 0.25393 0.02083 0.25856 0.022 0.26227 C 0.02851 0.28541 0.02591 0.27176 0.03229 0.28912 C 0.04375 0.31944 0.02552 0.27662 0.03815 0.30347 C 0.03906 0.30532 0.03971 0.30741 0.04049 0.30949 C 0.04167 0.31296 0.04245 0.31666 0.04388 0.31991 C 0.04479 0.32176 0.04635 0.32222 0.0474 0.32384 C 0.0487 0.32639 0.04948 0.32963 0.05078 0.33217 C 0.05338 0.33703 0.05625 0.34166 0.05885 0.34653 L 0.06588 0.35879 L 0.07161 0.36898 C 0.07279 0.37037 0.07396 0.37153 0.075 0.37315 C 0.07669 0.37569 0.07799 0.37893 0.07969 0.38125 C 0.08099 0.3831 0.08281 0.38379 0.08424 0.38541 C 0.08594 0.38727 0.08724 0.39004 0.08893 0.39166 C 0.09115 0.39352 0.09362 0.39398 0.09583 0.3956 C 0.09713 0.39676 0.09805 0.39861 0.09935 0.39977 C 0.10117 0.40139 0.10312 0.40254 0.10508 0.40393 C 0.10859 0.41342 0.10651 0.40995 0.11432 0.4162 C 0.11615 0.41759 0.1181 0.41898 0.12005 0.42037 C 0.12305 0.42222 0.12812 0.42523 0.13164 0.42639 C 0.13424 0.42731 0.13698 0.42778 0.13971 0.42847 L 0.15351 0.43657 C 0.15469 0.43727 0.15573 0.43842 0.15703 0.43866 L 0.1651 0.44074 C 0.16784 0.44236 0.17135 0.44491 0.17435 0.44491 L 0.30234 0.44699 C 0.30351 0.44768 0.30469 0.44838 0.30586 0.44907 C 0.30742 0.44977 0.31055 0.45116 0.31055 0.45139 L 0.31055 0.45116 " pathEditMode="relative" rAng="0" ptsTypes="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13" y="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L 3.54167E-6 0.00023 C 0.00026 0.00208 0.00195 0.01875 0.00338 0.02454 C 0.00872 0.04514 0.00612 0.03542 0.01145 0.04907 C 0.01263 0.05185 0.01784 0.06782 0.0207 0.06968 L 0.02422 0.07176 C 0.03229 0.08611 0.02812 0.08148 0.03567 0.08796 C 0.04257 0.10023 0.0388 0.09722 0.04609 0.10046 C 0.04726 0.10162 0.0483 0.10324 0.04948 0.1044 C 0.05351 0.10856 0.06315 0.11574 0.06575 0.11667 L 0.07031 0.11875 C 0.07747 0.12731 0.06953 0.11898 0.07955 0.125 C 0.08112 0.12593 0.08255 0.12801 0.08411 0.12917 C 0.08645 0.13079 0.08893 0.13125 0.09101 0.1331 C 0.09518 0.13681 0.09791 0.13958 0.1026 0.14143 C 0.12096 0.14792 0.10742 0.14352 0.12226 0.14745 C 0.12448 0.14815 0.12682 0.14907 0.12916 0.14954 C 0.13216 0.15046 0.13528 0.15093 0.13841 0.15162 C 0.14062 0.15231 0.14297 0.15324 0.14531 0.1537 C 0.15221 0.15463 0.15911 0.15509 0.16601 0.15579 C 0.16836 0.15648 0.1707 0.15694 0.17304 0.15787 C 0.17604 0.15903 0.17903 0.16134 0.18216 0.16181 C 0.18711 0.16296 0.22994 0.16574 0.23177 0.16597 C 0.24895 0.17824 0.23346 0.16852 0.2733 0.17222 C 0.27643 0.17245 0.27942 0.17407 0.28255 0.17431 L 0.56067 0.17431 L 0.56067 0.17454 " pathEditMode="relative" rAng="0" ptsTypes="AAAAAAAAAAAAAAAAAAAAAAAAA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34" y="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4.375E-6 0.00023 C 0.00416 0.00278 0.00833 0.00579 0.01263 0.0081 C 0.01836 0.01157 0.01731 0.00926 0.02421 0.01227 C 0.02812 0.01412 0.03177 0.0169 0.03567 0.01852 C 0.03906 0.01968 0.04257 0.02037 0.04609 0.0206 L 0.16263 0.02269 L 0.22031 0.0206 C 0.22474 0.02014 0.2375 0.0162 0.24114 0.01435 C 0.24375 0.01296 0.24635 0.01111 0.24921 0.01019 C 0.2526 0.00903 0.25612 0.00903 0.2595 0.0081 L 0.26875 0.00625 C 0.27226 0.00556 0.27578 0.00509 0.27903 0.00417 C 0.28099 0.0037 0.28281 0.00255 0.28476 0.00208 C 0.2888 0.00116 0.29257 0.00069 0.29648 0 C 0.31237 -0.00694 0.28333 0.00556 0.31028 -0.00417 C 0.33307 -0.01227 0.29635 -0.00579 0.33684 -0.01019 C 0.34192 -0.01319 0.34414 -0.01481 0.35052 -0.01644 C 0.35559 -0.01759 0.36067 -0.01759 0.36575 -0.01852 C 0.36836 -0.01898 0.37096 -0.01991 0.37369 -0.0206 C 0.37643 -0.02176 0.3789 -0.02384 0.38177 -0.02454 C 0.38632 -0.02593 0.39114 -0.02569 0.3957 -0.02662 C 0.39843 -0.02708 0.40104 -0.02801 0.40377 -0.0287 C 0.40846 -0.03009 0.41302 -0.03125 0.41757 -0.03287 C 0.41914 -0.03333 0.4207 -0.03449 0.42226 -0.03495 C 0.42643 -0.03588 0.43072 -0.03611 0.43489 -0.03681 C 0.4526 -0.04306 0.42474 -0.03356 0.45 -0.04097 C 0.47617 -0.04884 0.4483 -0.04213 0.4707 -0.04722 C 0.4819 -0.06227 0.46796 -0.04583 0.49375 -0.05532 C 0.49713 -0.05671 0.49987 -0.06134 0.50299 -0.06366 C 0.50559 -0.06551 0.50846 -0.0662 0.51106 -0.06759 C 0.51341 -0.06898 0.51562 -0.0706 0.51796 -0.07176 C 0.52148 -0.07338 0.525 -0.07407 0.52838 -0.07593 C 0.5332 -0.07824 0.54153 -0.08426 0.54674 -0.08611 C 0.55221 -0.08796 0.55768 -0.08889 0.56302 -0.09028 C 0.56601 -0.09097 0.56901 -0.0912 0.57226 -0.09236 C 0.57539 -0.09329 0.57838 -0.09514 0.58151 -0.0963 C 0.58528 -0.09792 0.58919 -0.09884 0.59296 -0.10046 C 0.61119 -0.10856 0.58867 -0.10116 0.60677 -0.10671 C 0.60807 -0.1081 0.60898 -0.10972 0.61028 -0.11065 C 0.61171 -0.11181 0.61341 -0.11204 0.61484 -0.11273 C 0.61614 -0.11343 0.61718 -0.11412 0.61822 -0.11481 C 0.62578 -0.12384 0.61757 -0.11528 0.63229 -0.12106 C 0.6358 -0.12245 0.63919 -0.125 0.64257 -0.12708 L 0.65638 -0.13542 L 0.66106 -0.13727 C 0.66653 -0.14306 0.66666 -0.14421 0.67265 -0.14769 C 0.67617 -0.14977 0.67929 -0.15 0.68307 -0.15162 C 0.68424 -0.15231 0.68528 -0.15324 0.68632 -0.1537 C 0.68945 -0.15532 0.69283 -0.15532 0.6957 -0.15787 C 0.69713 -0.15926 0.69869 -0.16111 0.70026 -0.16204 C 0.71211 -0.16898 0.70195 -0.16042 0.70833 -0.16597 L 0.70833 -0.16574 " pathEditMode="relative" rAng="0" ptsTypes="A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17" y="-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8.33333E-7 0.00023 C 0.00026 -0.00625 0.00065 -0.0125 0.00104 -0.01852 C 0.0013 -0.02199 0.00195 -0.02547 0.00221 -0.02894 C 0.00273 -0.03426 0.00299 -0.03982 0.00338 -0.04514 C 0.00378 -0.05209 0.00495 -0.07431 0.00573 -0.08218 C 0.00586 -0.08426 0.00651 -0.08634 0.0069 -0.0882 C 0.00911 -0.11574 0.00651 -0.09028 0.01029 -0.11505 C 0.01081 -0.11829 0.01094 -0.12176 0.01146 -0.12523 C 0.01211 -0.12986 0.01419 -0.13773 0.01497 -0.14167 C 0.01667 -0.15023 0.01497 -0.14584 0.01836 -0.15185 C 0.01914 -0.15463 0.01979 -0.15741 0.0207 -0.15996 C 0.02135 -0.16158 0.0224 -0.1625 0.02305 -0.16412 C 0.02396 -0.16667 0.02422 -0.16991 0.02526 -0.17246 C 0.02695 -0.17616 0.03112 -0.18264 0.03112 -0.18241 C 0.03151 -0.18472 0.03151 -0.18704 0.03229 -0.18866 C 0.03307 -0.19074 0.03463 -0.19144 0.03568 -0.19283 C 0.03659 -0.19398 0.03737 -0.19537 0.03802 -0.19699 C 0.04544 -0.21273 0.03763 -0.19838 0.04492 -0.21134 C 0.0457 -0.21412 0.04622 -0.21713 0.04726 -0.21945 C 0.04844 -0.22269 0.05208 -0.22801 0.05417 -0.22986 C 0.05638 -0.23148 0.06107 -0.2338 0.06107 -0.23357 C 0.06523 -0.24121 0.06146 -0.23542 0.06797 -0.24213 C 0.06927 -0.24329 0.07018 -0.24514 0.07148 -0.24607 C 0.07292 -0.24722 0.07461 -0.24722 0.07604 -0.24815 C 0.07773 -0.24931 0.07917 -0.25116 0.08073 -0.25232 C 0.08177 -0.25324 0.08307 -0.25347 0.08411 -0.2544 C 0.08568 -0.25556 0.08711 -0.25741 0.0888 -0.25857 C 0.09023 -0.25949 0.0918 -0.25972 0.09336 -0.26042 C 0.09453 -0.26111 0.0957 -0.26204 0.09687 -0.2625 C 0.09987 -0.26412 0.10312 -0.26482 0.10612 -0.26667 C 0.10729 -0.26736 0.10833 -0.26829 0.1095 -0.26875 C 0.11185 -0.26968 0.11419 -0.27014 0.11641 -0.27084 C 0.11797 -0.27222 0.11953 -0.27361 0.12109 -0.27477 C 0.12799 -0.28009 0.13555 -0.27824 0.14297 -0.27894 C 0.15338 -0.28634 0.14531 -0.28172 0.16146 -0.28519 C 0.1638 -0.28565 0.16601 -0.28658 0.16836 -0.28727 C 0.17148 -0.28797 0.17448 -0.28843 0.1776 -0.28912 L 0.18568 -0.29121 C 0.19154 -0.29259 0.19713 -0.29375 0.20299 -0.29537 C 0.20495 -0.29607 0.20677 -0.29722 0.20872 -0.29746 C 0.22109 -0.29861 0.23333 -0.29884 0.2457 -0.29954 C 0.25026 -0.30023 0.25495 -0.30047 0.2595 -0.30162 C 0.26146 -0.30185 0.26328 -0.30324 0.26523 -0.30347 C 0.27409 -0.30463 0.28294 -0.30486 0.2918 -0.30556 C 0.29779 -0.30787 0.29818 -0.3081 0.30456 -0.30972 C 0.31224 -0.31181 0.31979 -0.31482 0.3276 -0.31597 C 0.34141 -0.31759 0.35534 -0.31736 0.36914 -0.31783 C 0.38724 -0.32338 0.36198 -0.31621 0.39909 -0.32199 C 0.40039 -0.32222 0.40143 -0.32361 0.4026 -0.32408 C 0.4056 -0.325 0.40872 -0.32547 0.41185 -0.32616 C 0.41953 -0.32801 0.42708 -0.33218 0.4349 -0.33218 L 0.45456 -0.33218 L 0.45456 -0.33195 " pathEditMode="relative" rAng="0" ptsTypes="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21" y="-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rum.Credit-Banki.info * Просмотр темы - Фоны для презентаций -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65003" y="1854842"/>
            <a:ext cx="61808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8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Молодець !</a:t>
            </a:r>
            <a:endParaRPr lang="ru-RU" sz="8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274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rum.Credit-Banki.info * Просмотр темы - Фоны для презентаций -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74694" y="1196492"/>
            <a:ext cx="184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31311" y="3036386"/>
            <a:ext cx="29217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im3-tub-ua.yandex.net/i?id=3653eb915b1e030af2b8bfaf3337ef0c-118-144&amp;n=2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157" y="5802703"/>
            <a:ext cx="1381222" cy="49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Горизонтальный свиток 7"/>
          <p:cNvSpPr/>
          <p:nvPr/>
        </p:nvSpPr>
        <p:spPr>
          <a:xfrm>
            <a:off x="1400537" y="393539"/>
            <a:ext cx="9653286" cy="5694745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Допоможи </a:t>
            </a:r>
            <a:r>
              <a:rPr lang="uk-UA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тваринкам знайти свій будиночок. Для цього тобі потрібно визначити, чи є в назві тваринки звук, який зображено на даху </a:t>
            </a:r>
            <a:r>
              <a:rPr lang="uk-UA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будиночка. </a:t>
            </a:r>
            <a:r>
              <a:rPr lang="uk-UA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Наведи на тваринку мишкою і натисни лівою </a:t>
            </a:r>
            <a:r>
              <a:rPr lang="uk-UA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клавіш</a:t>
            </a:r>
            <a:r>
              <a:rPr lang="uk-UA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uk-UA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uk-UA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Якщо ти правильно визначив, тваринка зайде до будиночку. Для того, щоб перейти до наступної сторінки – натисни на стрілочку.</a:t>
            </a:r>
            <a:endParaRPr lang="ru-RU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6285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rum.Credit-Banki.info * Просмотр темы - Фоны для презентаций -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833" y="0"/>
            <a:ext cx="2355448" cy="314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im2-tub-ua.yandex.net/i?id=5771153730c3bd47751f342eb1ff065e-112-144&amp;n=21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656" y="547960"/>
            <a:ext cx="14478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0-tub-ua.yandex.net/i?id=28f977fe11c30b00dc380f7751d0bd50-130-144&amp;n=21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6667" l="19725" r="894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08" y="941180"/>
            <a:ext cx="20764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im3-tub-ua.yandex.net/i?id=f85c4964992b38586a4cb6ebb1150be6-120-144&amp;n=21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449" r="949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15" y="2567510"/>
            <a:ext cx="13144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http://im0-tub-ua.yandex.net/i?id=23a47e5d08f41162fcdc6b502e9de76d-72-144&amp;n=21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3535" r="984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893" y="3673914"/>
            <a:ext cx="18859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im1-tub-ua.yandex.net/i?id=3a63dd88f0f94a790f5950a1d4e1445c-10-144&amp;n=21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333" l="5046" r="967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14" y="4966140"/>
            <a:ext cx="20764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://im3-tub-ua.yandex.net/i?id=5007641ced4f7134488cf8ddda1a0e5e-80-144&amp;n=21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667" b="96000" l="400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786" y="4736944"/>
            <a:ext cx="1844779" cy="184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 descr="http://im3-tub-ua.yandex.net/i?id=2a7cec0cec01cb60308f24be97edd6de-42-144&amp;n=21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0000" l="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186" y="5102664"/>
            <a:ext cx="1314494" cy="131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3-tub-ua.yandex.net/i?id=3653eb915b1e030af2b8bfaf3337ef0c-118-144&amp;n=21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99" y="5926033"/>
            <a:ext cx="1381222" cy="49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Эксклюзивный рисованный скрап-набор - Колдовство. Incantation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565" y="787078"/>
            <a:ext cx="6498656" cy="433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0412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3.125E-6 0.00023 C 0.00026 0.0162 0.00039 0.03264 0.00104 0.04907 C 0.00117 0.05254 0.00195 0.05602 0.00221 0.05949 C 0.00273 0.0669 0.00286 0.07453 0.00338 0.08194 C 0.00442 0.09699 0.00416 0.08727 0.00573 0.09838 C 0.00794 0.11435 0.00534 0.10324 0.00911 0.1169 C 0.00963 0.12083 0.01028 0.12893 0.01146 0.13333 C 0.01211 0.13541 0.01315 0.13727 0.0138 0.13935 C 0.01432 0.14143 0.01445 0.14352 0.01497 0.1456 C 0.01718 0.15602 0.01692 0.15463 0.01953 0.16412 C 0.01992 0.16805 0.02005 0.17222 0.0207 0.17639 C 0.022 0.18518 0.02343 0.1868 0.02526 0.19467 C 0.02578 0.19676 0.02591 0.19907 0.02643 0.20092 C 0.02708 0.20324 0.02812 0.20486 0.02877 0.20717 C 0.03099 0.21504 0.0289 0.21227 0.03112 0.22153 C 0.03164 0.22384 0.03268 0.22546 0.03346 0.22754 C 0.03424 0.23032 0.03463 0.23356 0.03567 0.23588 C 0.03698 0.23842 0.0388 0.23981 0.04036 0.2419 C 0.047 0.25972 0.03906 0.23727 0.04375 0.2544 C 0.04544 0.25995 0.047 0.26203 0.04961 0.26666 C 0.05169 0.27778 0.04948 0.26782 0.05299 0.27893 C 0.0539 0.28148 0.05442 0.28449 0.05534 0.28703 C 0.05677 0.29143 0.05768 0.29653 0.05989 0.29953 C 0.06146 0.30139 0.06315 0.30324 0.06458 0.30555 C 0.06666 0.30926 0.06771 0.31574 0.06914 0.31991 C 0.07018 0.32291 0.07148 0.32523 0.07265 0.32824 C 0.07422 0.33217 0.07578 0.33634 0.07721 0.34051 C 0.07799 0.34259 0.07838 0.34514 0.07955 0.34653 L 0.08307 0.35069 C 0.08385 0.35278 0.08476 0.35463 0.08528 0.35694 C 0.08593 0.35879 0.0858 0.36111 0.08646 0.36296 C 0.08711 0.36458 0.08815 0.36551 0.0888 0.36713 C 0.08971 0.36967 0.09023 0.37268 0.09114 0.37523 C 0.09466 0.38634 0.09192 0.37708 0.0957 0.38565 C 0.10143 0.39838 0.09388 0.38449 0.10143 0.4 C 0.10286 0.40278 0.10455 0.40532 0.10612 0.4081 C 0.1082 0.41898 0.10599 0.41018 0.11067 0.42037 C 0.11159 0.42245 0.11198 0.425 0.11302 0.42662 C 0.11393 0.42801 0.11536 0.42801 0.11653 0.4287 C 0.11992 0.43264 0.1207 0.4331 0.12343 0.43889 C 0.12435 0.44074 0.12474 0.44328 0.12578 0.44514 C 0.12669 0.44676 0.12812 0.44768 0.12916 0.4493 C 0.13112 0.45185 0.13307 0.4544 0.13502 0.45741 C 0.14518 0.47361 0.13268 0.45787 0.14883 0.47592 L 0.14883 0.47616 C 0.15234 0.48055 0.16146 0.49282 0.1638 0.49444 C 0.17226 0.4993 0.16836 0.49745 0.17539 0.50046 C 0.17734 0.50254 0.17916 0.50463 0.18112 0.50671 C 0.18268 0.5081 0.18424 0.50926 0.1858 0.51065 C 0.18698 0.51203 0.18789 0.51389 0.18919 0.51481 C 0.19101 0.51597 0.1931 0.5162 0.19492 0.5169 C 0.1983 0.52083 0.19804 0.52129 0.20195 0.52315 C 0.20455 0.5243 0.20846 0.52477 0.21119 0.52708 C 0.21237 0.52824 0.21328 0.53078 0.21458 0.53125 C 0.22304 0.53356 0.23997 0.53541 0.23997 0.53565 C 0.24153 0.5368 0.24284 0.53935 0.24466 0.53958 L 0.35768 0.5375 C 0.35911 0.53727 0.35989 0.53449 0.36119 0.53333 C 0.3638 0.53102 0.36666 0.5294 0.36927 0.52708 C 0.37044 0.52616 0.37148 0.52407 0.37265 0.52315 C 0.37383 0.52199 0.37513 0.52199 0.37617 0.52106 C 0.38008 0.51782 0.38463 0.5162 0.38776 0.51065 C 0.38854 0.50949 0.38932 0.5081 0.38997 0.50671 C 0.39244 0.50139 0.39375 0.49398 0.397 0.49028 C 0.39804 0.48889 0.39935 0.48773 0.40039 0.48611 C 0.40742 0.47546 0.40286 0.48171 0.40729 0.47176 C 0.40807 0.47014 0.40898 0.46921 0.40963 0.46759 C 0.41093 0.46504 0.41185 0.46203 0.41315 0.45949 C 0.41653 0.45208 0.41432 0.45833 0.41888 0.45116 C 0.42096 0.44815 0.42278 0.44444 0.42461 0.44097 C 0.42539 0.43958 0.4263 0.43842 0.42695 0.4368 C 0.42851 0.43287 0.42955 0.42801 0.43151 0.42453 C 0.43372 0.42083 0.43476 0.41944 0.43619 0.41435 C 0.43633 0.41366 0.43619 0.41296 0.43619 0.41227 L 0.43619 0.4125 " pathEditMode="relative" rAng="0" ptsTypes="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10" y="2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41 -0.03241 L -0.04141 -0.03217 C -0.02161 -0.03634 -0.02318 -0.03634 0.00703 -0.03634 C 0.01849 -0.03634 0.03008 -0.03518 0.04154 -0.03449 C 0.04544 -0.03379 0.04935 -0.03333 0.05312 -0.03241 C 0.05469 -0.03194 0.05625 -0.03078 0.05781 -0.03032 C 0.06042 -0.0294 0.06315 -0.02916 0.06589 -0.02824 C 0.06745 -0.02778 0.06888 -0.02662 0.07044 -0.02616 C 0.07539 -0.02523 0.08047 -0.02477 0.08542 -0.02407 C 0.10469 -0.01435 0.09023 -0.02037 0.12812 -0.01805 L 0.15703 -0.01597 C 0.17057 -0.01111 0.1543 -0.01643 0.18008 -0.0118 C 0.18203 -0.01157 0.18385 -0.00995 0.18581 -0.00972 C 0.20586 -0.00856 0.22578 -0.00856 0.24583 -0.00787 C 0.33229 0.04352 0.25026 -0.0037 0.5043 -0.0037 L 0.5043 -0.00347 " pathEditMode="relative" rAng="0" ptsTypes="AAAAAAAAAAAAAA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79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8 -0.05347 L -0.00378 -0.05324 C 0.00612 -0.05417 0.01614 -0.0544 0.02617 -0.05555 C 0.03515 -0.05671 0.02734 -0.05671 0.03307 -0.0618 C 0.0345 -0.06296 0.03619 -0.06319 0.03776 -0.06389 C 0.03919 -0.06528 0.04062 -0.0669 0.04231 -0.06805 C 0.04544 -0.06991 0.05507 -0.07153 0.05729 -0.07199 C 0.0638 -0.07963 0.05742 -0.07338 0.06653 -0.07824 C 0.06848 -0.07917 0.07031 -0.08125 0.07226 -0.08241 C 0.07421 -0.08333 0.07617 -0.08356 0.07812 -0.08426 C 0.08385 -0.08704 0.07942 -0.08542 0.08502 -0.09051 C 0.08684 -0.09213 0.0888 -0.09329 0.09075 -0.09468 C 0.09309 -0.09606 0.0957 -0.0963 0.09765 -0.09861 L 0.10455 -0.10694 C 0.10572 -0.10833 0.10677 -0.11018 0.10807 -0.11111 C 0.10924 -0.1118 0.11041 -0.11204 0.11158 -0.11319 C 0.11276 -0.11412 0.1138 -0.1162 0.11497 -0.11713 C 0.11718 -0.11898 0.11992 -0.11898 0.12187 -0.1213 C 0.1388 -0.14143 0.12109 -0.12106 0.13346 -0.13356 C 0.13463 -0.13472 0.13567 -0.13657 0.13697 -0.13773 C 0.13802 -0.13866 0.13932 -0.13889 0.14036 -0.13981 C 0.14166 -0.14074 0.14257 -0.14259 0.14388 -0.14375 C 0.14687 -0.14676 0.15026 -0.14861 0.15312 -0.15208 C 0.15429 -0.15347 0.1552 -0.15509 0.15651 -0.15625 C 0.15794 -0.15718 0.15963 -0.15764 0.16119 -0.1581 C 0.16276 -0.15949 0.16419 -0.16111 0.16575 -0.16227 C 0.16692 -0.16319 0.16822 -0.16319 0.16927 -0.16435 C 0.17018 -0.16528 0.1707 -0.16736 0.17148 -0.16852 C 0.17291 -0.17014 0.17473 -0.17106 0.17617 -0.17268 C 0.17851 -0.175 0.18072 -0.17801 0.18307 -0.18079 C 0.18424 -0.18218 0.18554 -0.1831 0.18658 -0.18495 C 0.18737 -0.18634 0.18802 -0.18773 0.1888 -0.18889 C 0.19101 -0.1919 0.19583 -0.19722 0.19583 -0.19699 C 0.20416 -0.21713 0.19479 -0.19815 0.20273 -0.20741 C 0.21093 -0.21713 0.20104 -0.21134 0.2108 -0.21574 C 0.21523 -0.22361 0.21067 -0.21667 0.21888 -0.22384 C 0.22773 -0.23171 0.21705 -0.22477 0.22578 -0.23009 C 0.22695 -0.23148 0.22812 -0.23264 0.22929 -0.23403 C 0.23007 -0.23542 0.23072 -0.23704 0.23151 -0.23819 C 0.23372 -0.2412 0.23619 -0.24375 0.23841 -0.24653 C 0.23958 -0.24768 0.24062 -0.24954 0.24192 -0.25046 C 0.24348 -0.25185 0.24505 -0.25301 0.24648 -0.25463 C 0.24778 -0.25579 0.24882 -0.25764 0.25 -0.2588 C 0.25377 -0.26227 0.25794 -0.26481 0.26158 -0.26898 C 0.27291 -0.28241 0.26796 -0.27893 0.27539 -0.28333 C 0.28593 -0.29768 0.27408 -0.28241 0.28463 -0.29352 C 0.28697 -0.29606 0.28919 -0.29907 0.29153 -0.30185 C 0.29257 -0.30324 0.29362 -0.30509 0.29492 -0.30602 L 0.29843 -0.30787 C 0.3 -0.30995 0.3013 -0.31227 0.30312 -0.31412 C 0.30442 -0.31574 0.30625 -0.31643 0.30768 -0.31829 C 0.30898 -0.31991 0.30976 -0.32292 0.31106 -0.3243 C 0.31328 -0.32639 0.31796 -0.32847 0.31796 -0.32824 C 0.3246 -0.34606 0.31588 -0.32546 0.32382 -0.3368 C 0.32487 -0.33819 0.32487 -0.34143 0.32617 -0.34282 C 0.32773 -0.34491 0.33007 -0.34537 0.3319 -0.34699 C 0.33333 -0.34815 0.33515 -0.3493 0.33645 -0.35116 C 0.33971 -0.35486 0.34309 -0.35856 0.3457 -0.36343 C 0.34687 -0.36551 0.34791 -0.36782 0.34921 -0.36944 C 0.35026 -0.3706 0.35156 -0.37083 0.3526 -0.37153 C 0.3582 -0.38125 0.3539 -0.37546 0.36184 -0.38171 C 0.37213 -0.39005 0.3651 -0.38657 0.3746 -0.39005 C 0.38541 -0.40463 0.3733 -0.38981 0.38385 -0.39815 C 0.38593 -0.39977 0.3875 -0.40255 0.38958 -0.4044 C 0.39101 -0.40579 0.39257 -0.40718 0.39427 -0.40856 C 0.39531 -0.40926 0.39661 -0.40972 0.39765 -0.41065 C 0.39921 -0.4118 0.40078 -0.41343 0.40234 -0.41458 C 0.40533 -0.4169 0.40859 -0.41829 0.41158 -0.42083 C 0.41276 -0.42176 0.4138 -0.42384 0.41497 -0.425 C 0.41679 -0.42662 0.41888 -0.42731 0.42083 -0.42893 C 0.43242 -0.43935 0.41471 -0.42639 0.4289 -0.43727 C 0.42994 -0.43796 0.43125 -0.43819 0.43229 -0.43935 C 0.44388 -0.44954 0.42617 -0.43657 0.44036 -0.44745 C 0.44153 -0.44838 0.4427 -0.44861 0.44388 -0.44954 C 0.44778 -0.45278 0.45117 -0.45787 0.45533 -0.45972 C 0.4569 -0.46042 0.45859 -0.46088 0.46002 -0.4618 C 0.46237 -0.46343 0.46458 -0.4662 0.46692 -0.46805 C 0.46835 -0.46898 0.47005 -0.46921 0.47148 -0.47014 C 0.47265 -0.4706 0.47382 -0.4713 0.475 -0.47199 C 0.4789 -0.47917 0.47578 -0.475 0.48307 -0.47824 C 0.4858 -0.4794 0.48841 -0.48102 0.49114 -0.48241 C 0.49283 -0.4831 0.49752 -0.48495 0.49921 -0.48634 C 0.50052 -0.4875 0.50143 -0.48958 0.50273 -0.49051 C 0.50416 -0.49167 0.50585 -0.49167 0.50729 -0.49259 C 0.51393 -0.49699 0.50963 -0.4963 0.51536 -0.49884 C 0.51731 -0.49954 0.52122 -0.50069 0.52122 -0.50046 L 0.52122 -0.50069 " pathEditMode="relative" rAng="0" ptsTypes="AAAAAAAAAAAAAAAAAAAAAAAAAAAAAAAAAAAAAAAAAAAAAAAAAAAAAAAAAAAAAAAAAAAAAAAAAAAAAAAAAAAAA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-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1.66667E-6 0.00023 C 0.0013 -0.00162 0.01133 -0.01204 0.0138 -0.01643 C 0.01706 -0.02245 0.025 -0.0412 0.02643 -0.04722 L 0.02995 -0.06157 C 0.03255 -0.08449 0.02891 -0.05903 0.03451 -0.08217 C 0.04141 -0.11065 0.03399 -0.09167 0.04258 -0.11088 C 0.04375 -0.11667 0.04557 -0.12778 0.04727 -0.13356 C 0.04818 -0.13704 0.04935 -0.14051 0.05065 -0.14375 C 0.0513 -0.14537 0.05222 -0.14653 0.053 -0.14792 C 0.05339 -0.15116 0.05365 -0.15463 0.05417 -0.1581 C 0.05469 -0.16157 0.05703 -0.17268 0.05755 -0.17454 C 0.0586 -0.17801 0.06016 -0.18125 0.06107 -0.18472 C 0.06211 -0.18866 0.0625 -0.19305 0.06341 -0.19699 C 0.06406 -0.2 0.06498 -0.20254 0.06563 -0.20532 C 0.06615 -0.20741 0.06641 -0.20949 0.0668 -0.21157 C 0.07018 -0.22523 0.06823 -0.21435 0.07266 -0.22986 C 0.07318 -0.23194 0.07318 -0.23426 0.0737 -0.23611 C 0.07474 -0.23958 0.07617 -0.24282 0.07722 -0.24629 C 0.07813 -0.24954 0.07878 -0.25324 0.07956 -0.25671 C 0.07995 -0.25856 0.08008 -0.26088 0.08073 -0.26273 C 0.08164 -0.26574 0.08307 -0.26805 0.08412 -0.27106 C 0.08503 -0.27361 0.08555 -0.27662 0.08646 -0.27917 C 0.08711 -0.28125 0.08815 -0.2831 0.0888 -0.28542 C 0.09284 -0.29977 0.08893 -0.29167 0.09336 -0.29977 C 0.09453 -0.3037 0.09544 -0.3081 0.09688 -0.31204 C 0.0974 -0.31366 0.09857 -0.31435 0.09909 -0.3162 C 0.10456 -0.33287 0.09857 -0.32129 0.10378 -0.33055 C 0.10886 -0.35324 0.10495 -0.34699 0.11185 -0.35509 C 0.11263 -0.35926 0.11315 -0.36342 0.11406 -0.36736 C 0.11472 -0.36967 0.11576 -0.37153 0.11641 -0.37361 C 0.11758 -0.37685 0.11875 -0.38032 0.11992 -0.38379 C 0.12201 -0.39074 0.12188 -0.39236 0.12448 -0.39815 C 0.12513 -0.39977 0.12604 -0.40092 0.12682 -0.40231 C 0.12722 -0.4044 0.12748 -0.40648 0.128 -0.40833 C 0.13216 -0.42315 0.12852 -0.40486 0.13255 -0.42292 C 0.13607 -0.43842 0.13281 -0.43125 0.13724 -0.43912 C 0.13932 -0.4544 0.13698 -0.44051 0.14063 -0.45555 C 0.14115 -0.45764 0.14128 -0.45995 0.1418 -0.4618 C 0.14388 -0.46829 0.14727 -0.47616 0.14987 -0.48241 C 0.15026 -0.48426 0.15052 -0.48657 0.15104 -0.48842 C 0.15169 -0.49074 0.15261 -0.49259 0.15339 -0.49467 C 0.15378 -0.49583 0.15417 -0.49745 0.15456 -0.49861 L 0.15456 -0.49838 " pathEditMode="relative" rAng="0" ptsTypes="AAAAAAAAAAAAAAAAAAAAAAAAAAAAAAAAAAAAAAAAAAAA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1" y="-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-4.375E-6 0.00024 C -0.00156 -0.00625 -0.00364 -0.01203 -0.00468 -0.01851 C -0.00559 -0.02453 -0.00572 -0.03078 -0.00585 -0.03703 C -0.0069 -0.09861 -0.00781 -0.16018 -0.0082 -0.22152 C -0.00846 -0.27986 -0.0082 -0.33796 -0.0082 -0.39606 L -0.00924 -0.39791 " pathEditMode="relative" rAng="0" ptsTypes="AAAAA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-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rum.Credit-Banki.info * Просмотр темы - Фоны для презентаций -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://im3-tub-ua.yandex.net/i?id=720974e7d1ad1a66e43e3013b381fcbd-81-144&amp;n=2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563" y="554472"/>
            <a:ext cx="17811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im0-tub-ua.yandex.net/i?id=d9ae013e832b2b66c9d3c1440939f6b3-67-144&amp;n=21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58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026" y="858456"/>
            <a:ext cx="11525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http://im1-tub-ua.yandex.net/i?id=4ff20de9a40f230fc3131126cf3050bb-100-144&amp;n=21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00" b="96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062" y="2476532"/>
            <a:ext cx="2472397" cy="185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://im3-tub-ua.yandex.net/i?id=039278e2f3ea470611639dbb1ab5edf1-19-144&amp;n=21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06" y="4195882"/>
            <a:ext cx="1038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://im0-tub-ua.yandex.net/i?id=7bc9e92ab0369303614a02f0b435357f-112-144&amp;n=21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12" y="5057956"/>
            <a:ext cx="921792" cy="113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im3-tub-ua.yandex.net/i?id=5df6c09a5296f075ac62dc96c989360c-50-144&amp;n=21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4908" r="969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586" y="4996608"/>
            <a:ext cx="15525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m3-tub-ua.yandex.net/i?id=3653eb915b1e030af2b8bfaf3337ef0c-118-144&amp;n=21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189" y="6176963"/>
            <a:ext cx="1381222" cy="49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Оптиков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940" b="99824" l="1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750" y="858456"/>
            <a:ext cx="5276994" cy="498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Л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536" y="590309"/>
            <a:ext cx="2233914" cy="297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7671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-2.91667E-6 0.00024 C 0.0211 0.01111 0.0017 0.00232 0.02305 0.00811 C 0.02683 0.00903 0.02735 0.01204 0.03112 0.01436 C 0.03295 0.01528 0.0349 0.01551 0.03685 0.01621 C 0.04037 0.0176 0.04375 0.01922 0.04727 0.02037 C 0.04961 0.0213 0.05196 0.02153 0.05417 0.02246 C 0.05534 0.02292 0.05651 0.02408 0.05769 0.02454 C 0.0599 0.02547 0.06224 0.02593 0.06459 0.02662 C 0.07396 0.03218 0.06315 0.02616 0.08425 0.03056 C 0.08542 0.03102 0.08646 0.03218 0.08763 0.03264 C 0.0892 0.03357 0.09076 0.03403 0.09232 0.03473 C 0.09466 0.03611 0.09675 0.0382 0.09922 0.03889 L 0.10612 0.04098 C 0.11003 0.04329 0.11016 0.04306 0.1142 0.04699 C 0.11537 0.04838 0.11667 0.04954 0.11771 0.05116 C 0.11966 0.0544 0.12175 0.05764 0.12344 0.06135 C 0.12461 0.06412 0.12539 0.06736 0.12696 0.06968 C 0.12891 0.07292 0.1319 0.07431 0.13386 0.07778 C 0.13464 0.07917 0.13516 0.08102 0.13607 0.08195 C 0.13711 0.08311 0.13841 0.08334 0.13959 0.08403 C 0.13998 0.08611 0.14011 0.0882 0.14076 0.09005 C 0.1418 0.09329 0.14492 0.09653 0.14649 0.09838 C 0.14727 0.10047 0.14792 0.10255 0.14883 0.1044 C 0.14948 0.10602 0.15065 0.10695 0.15117 0.10857 C 0.15183 0.11111 0.15144 0.11436 0.15235 0.1169 C 0.15378 0.12084 0.15808 0.12709 0.15808 0.12732 C 0.16016 0.14167 0.15769 0.13033 0.16146 0.13936 C 0.16315 0.14329 0.16615 0.15162 0.16615 0.15186 C 0.16849 0.16412 0.16576 0.15139 0.16953 0.16389 C 0.17123 0.16945 0.17227 0.17524 0.17422 0.18033 C 0.17631 0.18588 0.17735 0.1882 0.17878 0.19468 C 0.17969 0.19885 0.18008 0.20324 0.18112 0.20695 C 0.18229 0.21111 0.1836 0.21528 0.18464 0.21945 C 0.18516 0.2213 0.18529 0.22361 0.18581 0.22547 C 0.1918 0.25047 0.18464 0.21922 0.19037 0.23982 C 0.19089 0.2419 0.19102 0.24399 0.19154 0.24584 C 0.19219 0.24815 0.19323 0.25 0.19388 0.25209 C 0.19479 0.25556 0.19519 0.25926 0.1961 0.2625 C 0.19792 0.26806 0.20443 0.28056 0.20651 0.28287 C 0.20769 0.28426 0.20899 0.28542 0.21003 0.28704 C 0.2112 0.28889 0.21211 0.29121 0.21341 0.29306 C 0.21485 0.29491 0.21654 0.29584 0.2181 0.29723 C 0.22006 0.29931 0.22175 0.30209 0.22383 0.30324 C 0.23047 0.30787 0.228 0.30301 0.23308 0.30764 C 0.24349 0.3169 0.23386 0.3125 0.24688 0.31574 L 0.25391 0.31991 C 0.25495 0.32061 0.25625 0.32084 0.25729 0.32199 C 0.25847 0.32338 0.25951 0.32524 0.26081 0.32593 C 0.26498 0.32848 0.2819 0.3301 0.28269 0.3301 C 0.29128 0.33635 0.28776 0.33473 0.3 0.33635 C 0.32565 0.33936 0.32774 0.33843 0.35651 0.33843 L 0.39011 0.35486 " pathEditMode="relative" rAng="0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5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6 L -2.08333E-6 0.00023 L 0.28021 0.00393 C 0.28373 0.00393 0.28724 0.00578 0.2905 0.00601 C 0.30599 0.00717 0.32149 0.00764 0.33685 0.0081 L 0.42227 0.0081 L 0.42227 0.00833 " pathEditMode="relative" rAng="0" ptsTypes="AAAAA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07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3.54167E-6 0.00023 C 0.0026 -0.00417 0.00547 -0.0081 0.00807 -0.0125 C 0.0108 -0.01713 0.01341 -0.02199 0.01614 -0.02685 C 0.01718 -0.02894 0.01823 -0.03125 0.01953 -0.03287 C 0.0207 -0.03426 0.02187 -0.03542 0.02304 -0.03704 C 0.02565 -0.04074 0.02656 -0.04468 0.02877 -0.04931 C 0.02942 -0.05093 0.03047 -0.05185 0.03112 -0.05347 C 0.03281 -0.05741 0.03463 -0.0632 0.03567 -0.06783 C 0.03619 -0.06991 0.03632 -0.07199 0.03685 -0.07408 C 0.0375 -0.07616 0.03854 -0.07801 0.03919 -0.08009 C 0.04531 -0.1 0.04101 -0.09167 0.04609 -0.1007 C 0.04609 -0.10116 0.04778 -0.11366 0.04843 -0.11505 C 0.05078 -0.12037 0.05377 -0.12454 0.05651 -0.1294 C 0.05729 -0.13079 0.05794 -0.13241 0.05872 -0.13357 C 0.06028 -0.13542 0.06185 -0.13773 0.06341 -0.13958 C 0.06445 -0.14097 0.06575 -0.14213 0.06679 -0.14375 C 0.0677 -0.14491 0.06836 -0.14653 0.06914 -0.14792 C 0.07187 -0.15162 0.07409 -0.15324 0.07721 -0.15602 C 0.08281 -0.16597 0.07578 -0.15394 0.08294 -0.16412 C 0.08385 -0.16551 0.08437 -0.16713 0.08528 -0.16829 C 0.0875 -0.1713 0.08984 -0.17384 0.09218 -0.17662 C 0.09414 -0.1787 0.09622 -0.18033 0.09804 -0.18264 C 0.09948 -0.18472 0.10117 -0.18658 0.1026 -0.18889 C 0.1052 -0.19283 0.10481 -0.19445 0.10833 -0.19699 C 0.10989 -0.19815 0.11145 -0.19838 0.11302 -0.19908 C 0.11458 -0.20185 0.11588 -0.20509 0.11757 -0.20741 C 0.12239 -0.21366 0.12122 -0.20949 0.12565 -0.21343 C 0.12773 -0.21528 0.12942 -0.21783 0.13151 -0.21968 C 0.13255 -0.2206 0.13385 -0.2206 0.13489 -0.22176 C 0.13698 -0.22338 0.1388 -0.2257 0.14062 -0.22778 C 0.14297 -0.23056 0.14492 -0.23449 0.14765 -0.23611 L 0.15104 -0.23796 C 0.15755 -0.24583 0.15117 -0.23935 0.16028 -0.24421 C 0.16224 -0.24537 0.16406 -0.24722 0.16601 -0.24838 C 0.16757 -0.24931 0.16914 -0.24954 0.1707 -0.25046 C 0.17304 -0.25162 0.17526 -0.25301 0.1776 -0.2544 L 0.18112 -0.25648 C 0.18216 -0.25718 0.18333 -0.2581 0.1845 -0.25857 C 0.18645 -0.25926 0.18841 -0.25972 0.19023 -0.26065 C 0.19231 -0.26181 0.19401 -0.26366 0.19609 -0.26482 C 0.1983 -0.26574 0.20065 -0.2662 0.20299 -0.2669 C 0.20859 -0.26829 0.21718 -0.26991 0.22265 -0.27083 C 0.22565 -0.27222 0.22877 -0.27384 0.23177 -0.275 C 0.23815 -0.27732 0.24375 -0.27801 0.25026 -0.27917 C 0.25416 -0.28148 0.25924 -0.28449 0.26302 -0.28519 C 0.27135 -0.28681 0.27994 -0.28658 0.28841 -0.28727 C 0.29218 -0.28796 0.29609 -0.28796 0.29987 -0.28935 C 0.30534 -0.29144 0.31041 -0.29699 0.31601 -0.29745 L 0.33685 -0.29954 C 0.34648 -0.3007 0.35599 -0.30255 0.36562 -0.3037 C 0.37369 -0.30463 0.38177 -0.30509 0.38984 -0.30579 C 0.39375 -0.30648 0.39752 -0.30764 0.40143 -0.30787 C 0.45468 -0.31134 0.43698 -0.2963 0.45455 -0.31181 L 0.45455 -0.31158 " pathEditMode="relative" rAng="0" ptsTypes="AAAAAAAAAAAAAAAAAAAAAAAAAAAAAAAAAAAAAAAAAAAAAAAAAAAAA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21" y="-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2.5E-6 0.00023 C 0.00222 -0.00417 0.0043 -0.0088 0.0069 -0.0125 C 0.00782 -0.01366 0.00938 -0.0132 0.01029 -0.01458 C 0.0125 -0.01736 0.0142 -0.0213 0.01615 -0.02477 C 0.01719 -0.02685 0.01823 -0.02917 0.01953 -0.03102 C 0.0211 -0.03287 0.02266 -0.03519 0.02422 -0.03704 C 0.02526 -0.03843 0.02657 -0.03958 0.02761 -0.0412 C 0.03216 -0.04769 0.02735 -0.04375 0.03347 -0.04722 C 0.03529 -0.0507 0.03659 -0.05648 0.0392 -0.05764 C 0.04063 -0.05833 0.04558 -0.06019 0.04727 -0.06181 C 0.05352 -0.06736 0.04779 -0.06482 0.05417 -0.06783 C 0.05729 -0.06945 0.06029 -0.0706 0.06341 -0.07199 L 0.06797 -0.07408 C 0.06953 -0.07616 0.07084 -0.0787 0.07266 -0.08009 C 0.07448 -0.08171 0.07657 -0.08148 0.07839 -0.08218 C 0.07956 -0.08287 0.08073 -0.08333 0.0819 -0.08426 C 0.08347 -0.08542 0.0849 -0.08727 0.08646 -0.08843 C 0.09037 -0.09144 0.09024 -0.08982 0.09453 -0.09259 C 0.09649 -0.09375 0.09844 -0.09491 0.10039 -0.09653 C 0.10157 -0.09769 0.10261 -0.09954 0.10378 -0.1007 C 0.10495 -0.10162 0.10612 -0.10185 0.10729 -0.10278 C 0.10925 -0.10463 0.11107 -0.10695 0.11302 -0.10903 C 0.12422 -0.11991 0.11211 -0.10787 0.1211 -0.11505 C 0.12422 -0.11759 0.12696 -0.12176 0.13034 -0.12338 C 0.1362 -0.12593 0.13347 -0.12454 0.13841 -0.12732 C 0.14479 -0.13866 0.13542 -0.12338 0.14532 -0.13357 C 0.14675 -0.13495 0.1474 -0.1382 0.14883 -0.13982 C 0.14987 -0.14097 0.15117 -0.14074 0.15235 -0.14167 C 0.1543 -0.14352 0.15599 -0.1463 0.15808 -0.14792 C 0.15951 -0.14908 0.1612 -0.14908 0.16263 -0.15 C 0.16498 -0.15116 0.16732 -0.15278 0.16953 -0.15417 C 0.17123 -0.15718 0.17305 -0.16065 0.17539 -0.16227 C 0.17722 -0.16343 0.1793 -0.16343 0.18112 -0.16435 C 0.203 -0.17523 0.18893 -0.17037 0.20313 -0.17454 C 0.21511 -0.1838 0.20677 -0.17894 0.2181 -0.18287 C 0.21966 -0.18333 0.22123 -0.18403 0.22266 -0.18495 C 0.22461 -0.18611 0.22852 -0.18889 0.22852 -0.18866 L 0.22852 -0.18889 " pathEditMode="relative" rAng="0" ptsTypes="AAAAAAAAAAAAAAAAAAAAAAAAAAAAAAAAAAAAA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19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rum.Credit-Banki.info * Просмотр темы - Фоны для презентаций -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://im0-tub-ua.yandex.net/i?id=65cd73c7198ad6e5798c2d64dd0b512e-89-144&amp;n=2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420" y="909335"/>
            <a:ext cx="15430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 descr="http://im1-tub-ua.yandex.net/i?id=ab57bab71d104c2a9bd5da6b5f49a90d-27-144&amp;n=21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6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737" y="462233"/>
            <a:ext cx="2090659" cy="116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m2-tub-ua.yandex.net/i?id=4c8b84199d9016d657182a2814cb22f6-93-144&amp;n=21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67" l="10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31" y="796442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im3-tub-ua.yandex.net/i?id=344b79093d15ce733d9ffc9be0ae6964-61-144&amp;n=21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42" y="2441833"/>
            <a:ext cx="1360306" cy="115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0-tub-ua.yandex.net/i?id=e71f51b72735e09ac013a7a210cf736a-103-144&amp;n=21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000" b="100000" l="7330" r="942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04" y="3428999"/>
            <a:ext cx="18192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://im3-tub-ua.yandex.net/i?id=45c440f11c1f70e8df645b8a850a06a8-69-144&amp;n=21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28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61" y="4977179"/>
            <a:ext cx="2570964" cy="119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im0-tub-ua.yandex.net/i?id=29a3efea3b1d466518dfd8bf5d91bf91-25-144&amp;n=21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77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100" y="5126639"/>
            <a:ext cx="12763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3-tub-ua.yandex.net/i?id=3653eb915b1e030af2b8bfaf3337ef0c-118-144&amp;n=21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189" y="6176963"/>
            <a:ext cx="1381222" cy="49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Схемы вышивки &quot;домик&quot; - elena666 - Авторы - Портал &quot;Вышивка крестом&quot;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217" b="91748" l="4429" r="93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214" y="407439"/>
            <a:ext cx="5903090" cy="602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З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369" y="891251"/>
            <a:ext cx="2170252" cy="289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2708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44444E-6 L 4.79167E-6 0.00023 C -0.0004 0.00671 -0.00118 0.01342 -0.00118 0.02037 C -0.00118 0.09583 -0.00248 0.0787 0.00104 0.11689 C 0.00065 0.14143 0.00052 0.16597 4.79167E-6 0.19074 C -0.00027 0.19699 -0.00118 0.203 -0.00118 0.20925 C -0.00118 0.27638 -0.00274 0.23888 0.00104 0.2625 C 0.00247 0.27106 0.00182 0.27314 0.00572 0.28101 C 0.00703 0.28333 0.00885 0.28472 0.01028 0.28703 C 0.01158 0.28912 0.0125 0.29143 0.0138 0.29328 C 0.02044 0.30231 0.01927 0.29976 0.02539 0.30555 C 0.03619 0.31597 0.02981 0.31273 0.04036 0.31574 C 0.04192 0.31713 0.04335 0.31898 0.04492 0.3199 C 0.04726 0.32129 0.05963 0.32361 0.06106 0.32407 C 0.06341 0.32546 0.06562 0.32731 0.06809 0.32824 C 0.07109 0.32939 0.07421 0.33032 0.07721 0.33032 C 0.11145 0.33032 0.1457 0.32893 0.17994 0.32824 C 0.18854 0.3243 0.18763 0.3243 0.20078 0.32407 L 0.31393 0.32407 L 0.31393 0.3243 " pathEditMode="relative" rAng="0" ptsTypes="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2.91667E-6 0.00023 C 0.00261 0.00394 0.00534 0.00787 0.00808 0.01227 C 0.00964 0.01482 0.01094 0.01806 0.01263 0.02037 C 0.01407 0.02222 0.01576 0.02292 0.01719 0.02454 C 0.0181 0.02546 0.01875 0.02732 0.01953 0.0287 C 0.02253 0.03287 0.02552 0.03704 0.02878 0.04097 L 0.03568 0.04907 C 0.03685 0.05046 0.03815 0.05139 0.0392 0.05324 C 0.03998 0.05463 0.04063 0.05602 0.04154 0.05741 C 0.04532 0.06319 0.04844 0.06759 0.053 0.07176 C 0.05417 0.07269 0.05534 0.07315 0.05651 0.07384 C 0.06901 0.09607 0.05625 0.07546 0.06693 0.08819 C 0.0724 0.09468 0.06524 0.09398 0.07604 0.10046 L 0.08308 0.1044 C 0.08959 0.1162 0.08295 0.10579 0.09115 0.11482 C 0.09271 0.11667 0.09401 0.11921 0.09571 0.12083 C 0.09753 0.12269 0.10222 0.12384 0.10378 0.125 C 0.10534 0.12616 0.10677 0.12824 0.10847 0.12917 C 0.11029 0.13032 0.11224 0.13032 0.1142 0.13125 C 0.11537 0.13171 0.11654 0.13264 0.11758 0.13333 C 0.12188 0.14444 0.11758 0.13495 0.12344 0.14352 C 0.12917 0.15208 0.12422 0.14815 0.13034 0.15162 C 0.13112 0.1537 0.13164 0.15602 0.13269 0.15787 C 0.1349 0.16181 0.13672 0.16227 0.13959 0.16389 C 0.15078 0.17894 0.13646 0.16134 0.15104 0.17431 C 0.16407 0.18588 0.15847 0.18264 0.16732 0.18657 C 0.17539 0.1963 0.16511 0.18519 0.17644 0.19282 C 0.17774 0.19352 0.17878 0.1956 0.17995 0.19676 C 0.1819 0.19884 0.18373 0.20139 0.18568 0.20301 C 0.18789 0.20486 0.19037 0.20556 0.19271 0.20718 C 0.19453 0.20833 0.19649 0.20995 0.19844 0.21111 C 0.19961 0.21204 0.20065 0.2125 0.20183 0.21319 C 0.20873 0.2169 0.20886 0.2169 0.21459 0.21944 C 0.22722 0.23079 0.20795 0.21458 0.22839 0.22546 C 0.22943 0.22616 0.22982 0.2287 0.23073 0.22963 C 0.2336 0.23264 0.24219 0.23357 0.24336 0.2338 C 0.25248 0.2419 0.2431 0.23449 0.25612 0.23982 C 0.25847 0.24097 0.26081 0.24213 0.26302 0.24398 C 0.26459 0.24537 0.26602 0.24722 0.26771 0.24815 C 0.27032 0.24931 0.27305 0.24954 0.27578 0.25023 L 0.29414 0.25417 C 0.29649 0.25486 0.29883 0.25579 0.30117 0.25625 C 0.30651 0.25764 0.31198 0.2581 0.31732 0.26042 C 0.33985 0.27037 0.31628 0.26019 0.33229 0.26667 C 0.33386 0.26713 0.33529 0.26829 0.33685 0.26852 C 0.3642 0.27523 0.36146 0.27431 0.38542 0.27685 C 0.39336 0.28032 0.39492 0.28125 0.40612 0.28287 C 0.41498 0.28426 0.42383 0.28426 0.43269 0.28495 L 0.4431 0.28704 C 0.4461 0.28773 0.44922 0.28889 0.45235 0.28912 C 0.47188 0.29097 0.49154 0.2919 0.5112 0.29329 C 0.5155 0.29491 0.52201 0.29745 0.52617 0.29745 C 0.54349 0.29745 0.56081 0.29607 0.57813 0.29537 C 0.58464 0.29352 0.58529 0.29398 0.59076 0.2912 C 0.59453 0.28935 0.59349 0.29051 0.59545 0.28704 L 0.59545 0.28727 " pathEditMode="relative" rAng="0" ptsTypes="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6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-4.79167E-6 0.00023 C 0.00339 -0.0007 0.00678 -0.00209 0.01029 -0.00209 C 0.01342 -0.00209 0.01641 -0.00047 0.01954 3.33333E-6 C 0.02383 0.00092 0.028 0.00162 0.0323 0.00208 C 0.04037 0.00301 0.04844 0.00347 0.05652 0.00416 C 0.06029 0.00555 0.0642 0.00717 0.06797 0.00833 C 0.07618 0.01064 0.08529 0.01134 0.09336 0.0125 L 0.25717 0.01041 C 0.26498 0.01018 0.27357 0.00787 0.28139 0.00625 C 0.29219 -0.00023 0.28438 0.00393 0.29415 3.33333E-6 C 0.29571 -0.0007 0.29714 -0.00162 0.2987 -0.00209 C 0.30222 -0.00301 0.30573 -0.00348 0.30912 -0.00417 C 0.31146 -0.00556 0.31368 -0.00764 0.31602 -0.00811 C 0.3237 -0.01019 0.33907 -0.01227 0.33907 -0.01204 C 0.34063 -0.01366 0.34206 -0.01551 0.34375 -0.01644 C 0.34688 -0.01829 0.35652 -0.02014 0.35873 -0.02061 C 0.37448 -0.02986 0.36576 -0.02593 0.39571 -0.02662 C 0.41524 -0.02709 0.4349 -0.02662 0.45456 -0.02662 L 0.45456 -0.02639 " pathEditMode="relative" rAng="0" ptsTypes="AAAAAAAAAAAAAAAAAA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21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1.66667E-6 0.00023 C 0.00026 -0.01319 0.00026 -0.02616 0.00104 -0.03912 C 0.00143 -0.04329 0.00287 -0.04722 0.00339 -0.05139 C 0.00378 -0.05486 0.00417 -0.05833 0.00456 -0.06157 C 0.00495 -0.06435 0.00534 -0.06713 0.00573 -0.06991 C 0.00651 -0.07662 0.00742 -0.08356 0.00807 -0.09028 C 0.00834 -0.09444 0.00873 -0.09861 0.00912 -0.10278 C 0.01094 -0.11829 0.01094 -0.10671 0.01263 -0.13148 C 0.01302 -0.13681 0.01341 -0.14236 0.0138 -0.14792 C 0.01419 -0.15393 0.01432 -0.16018 0.01498 -0.1662 C 0.01511 -0.16852 0.01576 -0.17037 0.01615 -0.17245 C 0.01693 -0.17778 0.01719 -0.1838 0.01836 -0.18889 C 0.01979 -0.19468 0.02227 -0.19977 0.02422 -0.20532 C 0.02487 -0.20741 0.02565 -0.20926 0.02643 -0.21134 C 0.02722 -0.21343 0.02774 -0.2162 0.02878 -0.21759 L 0.03347 -0.22384 C 0.03451 -0.22662 0.0362 -0.23194 0.03802 -0.23403 C 0.04102 -0.23704 0.04453 -0.23843 0.04727 -0.24213 C 0.05287 -0.24954 0.05 -0.24722 0.05534 -0.25046 C 0.05651 -0.25185 0.05742 -0.2537 0.05873 -0.2544 C 0.06003 -0.25532 0.07318 -0.25856 0.07383 -0.25856 C 0.075 -0.25995 0.07591 -0.26181 0.07722 -0.26273 C 0.07865 -0.26366 0.08906 -0.26643 0.08998 -0.2669 C 0.09336 -0.26806 0.09688 -0.26968 0.10039 -0.27083 C 0.10638 -0.27292 0.11393 -0.27384 0.11992 -0.275 L 0.13034 -0.27708 C 0.13451 -0.27917 0.13867 -0.28171 0.14297 -0.28333 C 0.14909 -0.28518 0.15534 -0.28588 0.16146 -0.28727 C 0.16615 -0.28843 0.1707 -0.29028 0.17539 -0.29143 C 0.18229 -0.29306 0.18919 -0.29375 0.1961 -0.2956 C 0.19883 -0.2963 0.20156 -0.29676 0.20417 -0.29768 C 0.21224 -0.30023 0.22031 -0.30393 0.22839 -0.30579 C 0.23529 -0.30741 0.24232 -0.30694 0.24922 -0.30787 C 0.253 -0.30833 0.2569 -0.30926 0.26068 -0.30995 L 0.26771 -0.31389 L 0.26771 -0.31366 " pathEditMode="relative" rAng="0" ptsTypes="AAAAAAAAAAAAAAAAAAAAAAAAAAAAAAAAAAA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-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orum.Credit-Banki.info * Просмотр темы - Фоны для презентаций -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0" descr="http://im0-tub-ua.yandex.net/i?id=d9ae013e832b2b66c9d3c1440939f6b3-67-144&amp;n=2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124" y="653150"/>
            <a:ext cx="11525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http://im3-tub-ua.yandex.net/i?id=1cedf58c8f6d3a065c4ad47439d155c0-92-144&amp;n=21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632" r="957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923" y="141003"/>
            <a:ext cx="1809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im3-tub-ua.yandex.net/i?id=710ce0925a2b8aecde73753b00af62fd-90-144&amp;n=21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08" y="653150"/>
            <a:ext cx="14001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://im3-tub-ua.yandex.net/i?id=2d9965ffb786a55ffe08fe02f8de78fb-109-144&amp;n=21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08" y="2552280"/>
            <a:ext cx="1762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http://im3-tub-ua.yandex.net/i?id=a61f5f98857b0181869262b88b407404-133-144&amp;n=21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90" y="4082806"/>
            <a:ext cx="14382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im0-tub-ua.yandex.net/i?id=6574264d8be6fcc546bfcc75c7b2c073-75-144&amp;n=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670" y="4177145"/>
            <a:ext cx="2744519" cy="235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http://im3-tub-ua.yandex.net/i?id=ee230f7c4f007fc07bcdb26706782a73-110-144&amp;n=21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626" y="4877034"/>
            <a:ext cx="1956149" cy="185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3-tub-ua.yandex.net/i?id=3653eb915b1e030af2b8bfaf3337ef0c-118-144&amp;n=21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060" y="6053943"/>
            <a:ext cx="1381222" cy="49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ак нарисовать теремок карандашом поэтапно?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100" y="392574"/>
            <a:ext cx="5334884" cy="560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Р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638" y="-318089"/>
            <a:ext cx="2147102" cy="286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2907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3.33333E-6 L 6.66667E-6 3.33333E-6 C -0.00038 0.06134 -0.00038 0.12291 -0.00104 0.18449 C -0.00117 0.18564 -0.00234 0.21759 -0.00338 0.22337 C -0.00377 0.22592 -0.00494 0.22754 -0.00572 0.22962 C -0.00846 0.24675 -0.00911 0.24768 -0.00911 0.26851 C -0.00911 0.28287 -0.00898 0.29745 -0.00807 0.31157 C -0.00781 0.31481 -0.00637 0.31712 -0.00572 0.3199 C -0.00416 0.32662 -0.00494 0.32754 -0.00221 0.33425 C -0.0013 0.33657 6.66667E-6 0.33842 0.00118 0.3405 C 0.00209 0.3449 0.003 0.35115 0.00469 0.35486 C 0.00678 0.35925 0.00847 0.36527 0.01159 0.36712 L 0.01511 0.36921 C 0.02279 0.38287 0.01381 0.36898 0.02318 0.37731 C 0.02409 0.37824 0.02449 0.38055 0.0254 0.38148 C 0.02722 0.38333 0.0293 0.38379 0.03126 0.38541 C 0.03243 0.38657 0.03334 0.38865 0.03464 0.38958 C 0.03607 0.39074 0.03777 0.39074 0.03933 0.39166 C 0.04089 0.39282 0.04232 0.39467 0.04389 0.39583 C 0.04623 0.39745 0.05079 0.4 0.05079 0.4 C 0.0612 0.39953 0.12527 0.39837 0.14779 0.39583 C 0.14935 0.3956 0.15079 0.39398 0.15235 0.39375 C 0.15704 0.39282 0.16159 0.39236 0.16628 0.39166 C 0.18334 0.38148 0.17058 0.3875 0.19271 0.38356 C 0.19506 0.3831 0.1974 0.38171 0.19975 0.38148 C 0.22956 0.37685 0.26654 0.37939 0.29324 0.37939 L 0.29324 0.37939 " pathEditMode="relative" ptsTypes="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0.03264 L -0.01719 0.03287 C -0.02188 0.11597 -0.01927 0.0618 -0.01719 0.24792 C -0.01719 0.25208 -0.01641 0.25625 -0.01602 0.26018 C -0.01563 0.26505 -0.01536 0.26991 -0.01497 0.27454 C -0.01458 0.27801 -0.01406 0.28148 -0.0138 0.28495 C -0.01328 0.28958 -0.01302 0.29444 -0.01263 0.2993 C -0.01224 0.30324 -0.01185 0.30741 -0.01146 0.31157 C -0.01107 0.31643 -0.01094 0.3213 -0.01029 0.32592 C -0.00977 0.33009 -0.00898 0.33426 -0.00794 0.33819 C -0.00664 0.34375 -0.00339 0.35463 -0.00339 0.35486 C -0.00299 0.3581 -0.00313 0.3618 -0.00221 0.36481 C 0.00013 0.37315 0.00286 0.375 0.00586 0.38125 C 0.01211 0.39467 0.00482 0.38032 0.00924 0.39352 C 0.0099 0.39537 0.01094 0.39606 0.01159 0.39768 C 0.01289 0.40092 0.01367 0.40486 0.0151 0.40787 C 0.0168 0.4118 0.01888 0.41481 0.02083 0.41829 C 0.02161 0.41967 0.02214 0.42153 0.02318 0.42245 L 0.03008 0.42847 C 0.03086 0.42986 0.03151 0.43148 0.03242 0.43264 C 0.03516 0.43657 0.03737 0.43796 0.04049 0.44074 C 0.0444 0.44792 0.04362 0.44699 0.04857 0.45301 C 0.05078 0.45602 0.05299 0.45926 0.05547 0.46134 C 0.05729 0.46273 0.05937 0.46227 0.0612 0.46342 C 0.06328 0.46435 0.0651 0.4662 0.06706 0.46759 C 0.0681 0.46829 0.0694 0.46852 0.07044 0.46944 C 0.07839 0.47662 0.06888 0.47153 0.07852 0.47569 C 0.07969 0.47708 0.08073 0.47893 0.08203 0.47986 C 0.08893 0.48426 0.10104 0.48634 0.10742 0.48796 C 0.11315 0.48935 0.11888 0.49097 0.12474 0.49213 C 0.13893 0.49467 0.13242 0.49329 0.14427 0.4963 C 0.15156 0.50046 0.14622 0.49792 0.15937 0.50023 C 0.17826 0.50393 0.16094 0.50116 0.18359 0.5044 C 0.18633 0.50555 0.19115 0.50787 0.19388 0.50856 C 0.19857 0.50949 0.20312 0.50972 0.20781 0.51065 L 0.21927 0.5125 L 0.39701 0.51065 C 0.40664 0.51042 0.40273 0.50787 0.41081 0.50648 C 0.41315 0.50602 0.41549 0.50648 0.41784 0.50648 L 0.41784 0.50671 " pathEditMode="relative" rAng="0" ptsTypes="AAAAAAAAAAAAAAAAAAAAAAAAAAAAAAAAAAAAAA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5" y="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5.55556E-6 L -1.45833E-6 5.55556E-6 C 0.00378 0.00464 0.00743 0.00996 0.01146 0.01436 C 0.01342 0.01621 0.01537 0.01829 0.01719 0.02038 C 0.01888 0.02223 0.02045 0.02431 0.02188 0.02663 C 0.02344 0.02917 0.02461 0.03265 0.02644 0.03473 C 0.02761 0.03612 0.02878 0.03774 0.02995 0.0389 C 0.03138 0.04028 0.03308 0.04144 0.03451 0.04306 C 0.04102 0.05024 0.03724 0.04677 0.04154 0.05325 C 0.04336 0.05603 0.04519 0.05903 0.04727 0.06135 C 0.0487 0.0632 0.05039 0.06413 0.05183 0.06552 C 0.05378 0.06737 0.05573 0.06968 0.05769 0.07177 C 0.05912 0.07316 0.06068 0.07454 0.06224 0.0757 C 0.06342 0.07663 0.06459 0.07686 0.06576 0.07778 C 0.0681 0.0801 0.07045 0.08311 0.07266 0.08612 C 0.07422 0.08797 0.07565 0.09028 0.07722 0.09214 C 0.07839 0.09353 0.07969 0.09468 0.08073 0.0963 C 0.08542 0.10302 0.08021 0.09816 0.08646 0.10441 C 0.08802 0.10603 0.08959 0.10695 0.09115 0.10857 C 0.09271 0.11042 0.09401 0.11297 0.09571 0.11482 C 0.0987 0.11783 0.1017 0.12107 0.10495 0.12292 C 0.1073 0.12431 0.10964 0.12501 0.11185 0.12709 C 0.12774 0.14121 0.11263 0.13172 0.12227 0.13728 C 0.12305 0.13866 0.12357 0.14052 0.12461 0.14144 C 0.13086 0.147 0.1319 0.14468 0.13842 0.14746 C 0.14076 0.14862 0.14297 0.15024 0.14532 0.15163 C 0.14922 0.15857 0.1461 0.15464 0.15339 0.15788 C 0.15664 0.15927 0.15951 0.16204 0.16263 0.1639 C 0.1642 0.16482 0.16576 0.16528 0.16732 0.16598 C 0.1711 0.16991 0.17253 0.17269 0.17644 0.17408 C 0.18164 0.17616 0.18347 0.17547 0.18802 0.17825 C 0.20456 0.18797 0.1819 0.1764 0.20078 0.18658 C 0.20222 0.18728 0.20378 0.18797 0.20534 0.18843 C 0.21016 0.19052 0.21302 0.19121 0.21797 0.1926 C 0.22188 0.19538 0.22565 0.19862 0.22956 0.20093 C 0.23073 0.20163 0.2319 0.20232 0.23308 0.20302 C 0.23828 0.20533 0.24245 0.20579 0.24805 0.20695 C 0.25834 0.21806 0.24896 0.20973 0.26302 0.21528 C 0.26537 0.21621 0.26758 0.21806 0.26993 0.21922 C 0.27149 0.22015 0.27305 0.22061 0.27461 0.2213 C 0.27917 0.22385 0.2836 0.22825 0.28842 0.22964 L 0.29649 0.23172 C 0.303 0.23542 0.31433 0.24237 0.31953 0.24399 C 0.32188 0.24468 0.32422 0.24515 0.32657 0.24607 C 0.32956 0.24723 0.33256 0.24908 0.33568 0.25001 C 0.33881 0.25116 0.34193 0.2514 0.34493 0.25209 L 0.353 0.25417 C 0.35573 0.25626 0.35834 0.25857 0.36107 0.26042 C 0.36263 0.26135 0.3642 0.26181 0.36576 0.26228 C 0.37605 0.26667 0.37696 0.26667 0.38763 0.27061 C 0.40573 0.28334 0.38308 0.26783 0.39805 0.27663 C 0.4 0.27778 0.40183 0.27964 0.40378 0.28079 C 0.40873 0.2838 0.40977 0.28265 0.41537 0.28496 C 0.4181 0.28612 0.42071 0.28797 0.42344 0.28913 C 0.42644 0.29005 0.42956 0.29028 0.43269 0.29098 C 0.45664 0.29816 0.4323 0.29283 0.45456 0.29723 L 0.46381 0.3014 C 0.46732 0.30278 0.47084 0.30348 0.47422 0.30533 C 0.47696 0.30695 0.47956 0.30973 0.4823 0.31158 C 0.4849 0.3132 0.49024 0.31459 0.49271 0.31575 C 0.49388 0.31621 0.49493 0.31714 0.4961 0.31783 C 0.49766 0.31853 0.49922 0.31899 0.50078 0.31968 C 0.50274 0.32084 0.50443 0.32316 0.50651 0.32385 C 0.5099 0.32524 0.51342 0.32524 0.51693 0.32593 C 0.52813 0.3338 0.51693 0.32709 0.53308 0.33218 C 0.5362 0.33311 0.5392 0.33496 0.54232 0.33612 C 0.5461 0.33774 0.55 0.33913 0.55378 0.34028 C 0.58334 0.34908 0.53933 0.3338 0.57461 0.34653 C 0.59011 0.36019 0.57735 0.35047 0.5931 0.3588 C 0.59766 0.36112 0.60222 0.36482 0.6069 0.36691 L 0.61615 0.37107 C 0.61771 0.37177 0.61927 0.37223 0.62071 0.37316 C 0.62188 0.37385 0.62305 0.37454 0.62422 0.37524 C 0.6392 0.38172 0.61771 0.36991 0.64037 0.38334 L 0.64727 0.38751 L 0.65078 0.38959 L 0.65313 0.39167 " pathEditMode="relative" ptsTypes="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3.33333E-6 L 5.83333E-6 3.33333E-6 C 0.00613 -0.0007 0.01225 -0.00255 0.01837 -0.00209 C 0.10443 0.00301 0.04284 0.00023 0.08529 0.0081 C 0.09102 0.00926 0.09688 0.00949 0.10261 0.01018 L 0.11641 0.01226 C 0.12188 0.01504 0.12709 0.01875 0.13256 0.02037 C 0.13738 0.02176 0.16459 0.02546 0.17292 0.02662 C 0.17761 0.02801 0.18217 0.03009 0.18686 0.03078 C 0.21251 0.03356 0.23842 0.03472 0.26407 0.0368 C 0.26993 0.03726 0.27566 0.03819 0.28139 0.03888 C 0.32553 0.05092 0.27045 0.03657 0.30912 0.04513 C 0.31407 0.04629 0.31915 0.04791 0.32409 0.0493 L 0.52019 0.04722 C 0.52383 0.04699 0.53152 0.04375 0.53516 0.04305 C 0.54102 0.04213 0.54675 0.04166 0.55248 0.04097 C 0.56355 0.03449 0.55587 0.03796 0.5698 0.03472 C 0.57527 0.03356 0.58594 0.03078 0.58594 0.03078 C 0.58842 0.02916 0.59441 0.02523 0.59753 0.02453 C 0.60131 0.02361 0.60521 0.02338 0.60912 0.02245 C 0.61133 0.02199 0.61368 0.02106 0.61602 0.02037 C 0.61941 0.01967 0.62292 0.01921 0.62631 0.01828 C 0.63673 0.01597 0.63178 0.01689 0.64141 0.01435 C 0.65717 0.01018 0.65209 0.01018 0.65873 0.01018 L 0.65873 0.01018 " pathEditMode="relative" ptsTypes="AAAAAAAAAAAAAAAAAAAAAAA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6 -0.07801 L -0.00456 -0.07778 C -0.00234 -0.08357 0.00013 -0.08889 0.00234 -0.09445 C 0.00534 -0.10278 0.00391 -0.10116 0.00573 -0.1088 C 0.00638 -0.11181 0.00742 -0.11435 0.00807 -0.11713 C 0.00977 -0.12385 0.01081 -0.13102 0.01263 -0.1375 C 0.01341 -0.14028 0.01432 -0.14306 0.01497 -0.14584 C 0.01549 -0.14769 0.01562 -0.15 0.01615 -0.15185 C 0.01797 -0.15926 0.01849 -0.16019 0.0207 -0.16621 C 0.02148 -0.17037 0.02253 -0.17454 0.02305 -0.17871 C 0.0237 -0.18264 0.02448 -0.19653 0.02539 -0.20116 C 0.02591 -0.20417 0.02695 -0.20648 0.02773 -0.20949 C 0.03151 -0.22454 0.02826 -0.21482 0.03229 -0.2257 C 0.03268 -0.22778 0.03294 -0.22986 0.03346 -0.23195 C 0.03411 -0.23472 0.03529 -0.23727 0.03581 -0.24005 C 0.03672 -0.2456 0.0362 -0.25209 0.03802 -0.25648 C 0.03919 -0.25926 0.04062 -0.26181 0.04154 -0.26482 C 0.05078 -0.29746 0.04102 -0.27037 0.04727 -0.28727 C 0.04974 -0.3044 0.04674 -0.2875 0.05078 -0.30162 C 0.05521 -0.31736 0.04701 -0.2963 0.05534 -0.31597 C 0.05651 -0.32222 0.05638 -0.32315 0.05885 -0.32824 C 0.0599 -0.33056 0.06133 -0.33218 0.06237 -0.33449 C 0.06536 -0.34097 0.06523 -0.3463 0.07044 -0.35093 L 0.075 -0.3551 C 0.0763 -0.35718 0.08346 -0.37107 0.08659 -0.37338 C 0.08945 -0.3757 0.09583 -0.37755 0.09583 -0.37732 C 0.10365 -0.38704 0.09687 -0.38033 0.11419 -0.3838 C 0.11615 -0.38403 0.1181 -0.38565 0.12005 -0.38565 L 0.47669 -0.38565 L 0.47669 -0.38542 " pathEditMode="relative" rAng="0" ptsTypes="AAAAAAAAAAAAAAAAAAAAAAAAAAAA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62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rum.Credit-Banki.info * Просмотр темы - Фоны для презентаций -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6" descr="http://im1-tub-ua.yandex.net/i?id=f6ea81a9c64008ff921750fbf9f63360-22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285" y="390436"/>
            <a:ext cx="1806499" cy="119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im3-tub-ua.yandex.net/i?id=28dc9692c567b9f0c42259d7b0dc8103-132-144&amp;n=21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154" y="86243"/>
            <a:ext cx="1578381" cy="202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http://im3-tub-ua.yandex.net/i?id=e5fbcc04856ff38d6c16b28530ef77c8-101-144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13" y="420355"/>
            <a:ext cx="22288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im3-tub-ua.yandex.net/i?id=4af0499aa9d769cc1ddf2c52ca549cbf-26-144&amp;n=21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03" y="2082099"/>
            <a:ext cx="1949060" cy="175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 descr="http://im1-tub-ua.yandex.net/i?id=e6406c0e5da92b5ac123c4bc9429d0e9-102-144&amp;n=21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7" b="100000" l="32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" y="3888498"/>
            <a:ext cx="1533771" cy="185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im1-tub-ua.yandex.net/i?id=95f91e1d49c0c2109ec0c5d119761acd-21-144&amp;n=21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944" y="4720446"/>
            <a:ext cx="1121646" cy="96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://im0-tub-ua.yandex.net/i?id=38292ade65c31310e0a374eddc6026a8-120-144&amp;n=21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712" y="4169233"/>
            <a:ext cx="2279020" cy="302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im3-tub-ua.yandex.net/i?id=bfbc77fcf520558e7fcd838048e07461-117-144&amp;n=21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0" r="965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13" y="5424909"/>
            <a:ext cx="1599215" cy="10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3-tub-ua.yandex.net/i?id=3653eb915b1e030af2b8bfaf3337ef0c-118-144&amp;n=21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783" y="5875868"/>
            <a:ext cx="1381222" cy="49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Теремок загрузить файл на finansovyystandart.ru.com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423" y="-57178"/>
            <a:ext cx="6343126" cy="538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Ж буквы на раскраске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120" y="1189245"/>
            <a:ext cx="2166676" cy="288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98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89 0.04259 L 0.00989 0.04282 C 0.00872 0.04861 0.00729 0.05463 0.00638 0.06088 C 0.00572 0.0662 0.0052 0.07176 0.00533 0.07731 C 0.00559 0.12662 0.00651 0.17592 0.00755 0.225 C 0.00781 0.23796 0.00833 0.23634 0.01223 0.2456 C 0.01263 0.24838 0.01263 0.25116 0.01341 0.2537 C 0.01614 0.26366 0.01757 0.26551 0.02148 0.27222 C 0.02213 0.27569 0.02278 0.27916 0.02369 0.28241 C 0.02669 0.2919 0.02734 0.29028 0.03177 0.29676 C 0.03268 0.29815 0.03333 0.29977 0.03411 0.30092 C 0.03697 0.30532 0.04114 0.31018 0.04453 0.31319 C 0.0496 0.31782 0.05065 0.31736 0.05598 0.31944 C 0.0677 0.32986 0.05091 0.31574 0.07096 0.32754 C 0.07239 0.32847 0.07317 0.33079 0.07447 0.33171 C 0.07669 0.33356 0.07916 0.33379 0.08138 0.33588 C 0.08294 0.33727 0.08437 0.33889 0.08606 0.33981 C 0.08789 0.34097 0.08984 0.34143 0.09179 0.3419 C 0.0983 0.34398 0.10481 0.34583 0.11132 0.34815 C 0.11328 0.34884 0.11523 0.34977 0.11718 0.35023 C 0.12057 0.35092 0.12408 0.35139 0.12747 0.35231 L 0.13671 0.35416 C 0.13867 0.35555 0.14049 0.35764 0.14257 0.35833 C 0.14817 0.36065 0.16783 0.36227 0.17018 0.3625 C 0.17369 0.36389 0.17708 0.36528 0.18059 0.36666 C 0.1875 0.36898 0.18932 0.36875 0.19674 0.3706 C 0.20169 0.37199 0.20677 0.37338 0.21171 0.37477 C 0.21367 0.37523 0.21549 0.37662 0.21744 0.37685 C 0.22513 0.37801 0.23294 0.37824 0.24062 0.37893 C 0.2444 0.37986 0.25156 0.38148 0.25559 0.38287 C 0.25716 0.38356 0.25859 0.38426 0.26015 0.38495 C 0.26132 0.38565 0.2625 0.3868 0.26367 0.38704 C 0.26744 0.38819 0.27135 0.38819 0.27513 0.38912 C 0.28059 0.39028 0.28593 0.39166 0.29127 0.39329 C 0.29283 0.39375 0.2944 0.39491 0.29596 0.39537 C 0.30208 0.39629 0.3082 0.39676 0.31432 0.39722 C 0.32005 0.40231 0.31731 0.40139 0.32252 0.40139 L 0.32252 0.40162 " pathEditMode="relative" rAng="0" ptsTypes="AAAAAAAAAAA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91" y="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3.95833E-6 -2.59259E-6 C 0.00065 0.00602 0.00104 0.0125 0.00221 0.01829 C 0.0026 0.02014 0.00403 0.02083 0.00455 0.02245 C 0.00638 0.02778 0.00768 0.03333 0.00911 0.03889 C 0.00989 0.04167 0.01093 0.04421 0.01145 0.04699 C 0.01419 0.0618 0.01093 0.04329 0.0138 0.06134 C 0.01406 0.06343 0.01458 0.06551 0.01497 0.06759 C 0.01601 0.07454 0.01653 0.08148 0.01836 0.08819 C 0.01914 0.09074 0.01979 0.09375 0.0207 0.0963 C 0.02135 0.09838 0.02239 0.10023 0.02304 0.10255 C 0.02356 0.1044 0.02356 0.10671 0.02421 0.10856 C 0.02474 0.11018 0.02578 0.11111 0.02643 0.11273 C 0.03229 0.12569 0.02552 0.11296 0.03112 0.12292 C 0.03307 0.1338 0.03138 0.12755 0.03802 0.13935 L 0.0414 0.1456 C 0.04257 0.14768 0.04362 0.15 0.04492 0.15162 L 0.05182 0.15995 C 0.05299 0.16134 0.05403 0.16319 0.05533 0.16389 C 0.05651 0.16458 0.05768 0.16505 0.05872 0.16597 C 0.06002 0.16713 0.06119 0.16852 0.06224 0.17014 C 0.06354 0.17199 0.06432 0.17477 0.06575 0.17639 C 0.06705 0.17778 0.06875 0.17778 0.07031 0.17824 C 0.07148 0.17963 0.07252 0.18125 0.07382 0.18241 C 0.07812 0.18634 0.07968 0.18657 0.08411 0.18866 C 0.09479 0.2 0.08476 0.19028 0.09687 0.19884 C 0.1069 0.20602 0.09609 0.20069 0.10612 0.20509 C 0.10729 0.20648 0.10846 0.20764 0.1095 0.20903 C 0.11041 0.21042 0.11093 0.21227 0.11184 0.21319 C 0.11536 0.21736 0.1164 0.21713 0.11992 0.21944 C 0.13281 0.22801 0.11809 0.21898 0.13255 0.22755 C 0.13372 0.22824 0.13489 0.22917 0.13606 0.22963 C 0.13997 0.23102 0.14388 0.23148 0.14765 0.2338 C 0.14882 0.23449 0.14987 0.23542 0.15104 0.23588 C 0.15494 0.23727 0.15885 0.23773 0.16263 0.23981 C 0.16809 0.24305 0.16601 0.24236 0.17408 0.24398 C 0.18151 0.2456 0.1888 0.24653 0.19609 0.24815 C 0.19804 0.24861 0.19987 0.24977 0.20182 0.25023 C 0.20533 0.25093 0.20872 0.25139 0.21224 0.25231 C 0.2233 0.25509 0.21445 0.25579 0.23177 0.25833 C 0.24882 0.26088 0.24114 0.25949 0.25494 0.2625 C 0.2651 0.26852 0.25937 0.26597 0.27226 0.26852 C 0.28463 0.27593 0.27369 0.27037 0.28958 0.27477 C 0.29114 0.27523 0.29257 0.27616 0.29414 0.27685 C 0.29947 0.27893 0.30507 0.27986 0.31028 0.28287 C 0.31145 0.28356 0.3125 0.28449 0.3138 0.28495 C 0.3164 0.28588 0.31914 0.28634 0.32187 0.28704 C 0.33541 0.2912 0.33177 0.29097 0.34375 0.29329 C 0.35078 0.29444 0.35859 0.29537 0.36562 0.29722 C 0.36953 0.29838 0.3733 0.30046 0.37721 0.30139 C 0.3845 0.30324 0.39179 0.30393 0.39908 0.30555 C 0.40221 0.30625 0.40533 0.30671 0.40833 0.30764 C 0.41458 0.30949 0.42057 0.31227 0.42682 0.31366 C 0.44218 0.31713 0.45755 0.31921 0.47291 0.32199 C 0.47682 0.32268 0.48072 0.32292 0.4845 0.32407 C 0.48724 0.32477 0.48984 0.32593 0.49257 0.32616 C 0.49947 0.32662 0.50638 0.32616 0.51341 0.32616 L 0.51341 0.32616 " pathEditMode="relative" ptsTypes="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2.5E-6 0.00023 C 0.00065 -0.00903 0.0013 -0.01782 0.00221 -0.02685 C 0.00247 -0.02893 0.00312 -0.03078 0.00338 -0.03287 C 0.0039 -0.03773 0.0039 -0.04259 0.00455 -0.04722 C 0.00508 -0.05139 0.00625 -0.05532 0.0069 -0.05949 C 0.00742 -0.06342 0.00885 -0.07893 0.00911 -0.08217 C 0.00963 -0.0875 0.0095 -0.09305 0.01028 -0.09861 C 0.01067 -0.10139 0.01198 -0.10393 0.01263 -0.10671 C 0.01354 -0.11065 0.01432 -0.11481 0.01497 -0.11898 C 0.01562 -0.1243 0.01784 -0.1419 0.01953 -0.14768 C 0.02031 -0.15046 0.0207 -0.15347 0.02187 -0.15578 C 0.02278 -0.15787 0.02422 -0.15833 0.02526 -0.15995 C 0.02617 -0.16111 0.02682 -0.16296 0.0276 -0.16412 C 0.02864 -0.16551 0.02995 -0.16666 0.03112 -0.16828 C 0.03307 -0.17083 0.03476 -0.17407 0.03685 -0.17639 C 0.03893 -0.1787 0.04609 -0.18009 0.04726 -0.18055 C 0.0513 -0.18773 0.04778 -0.1831 0.05534 -0.18657 C 0.05768 -0.18773 0.05989 -0.18981 0.06224 -0.19074 C 0.07552 -0.19537 0.05911 -0.18981 0.07721 -0.19491 C 0.07916 -0.19537 0.08112 -0.19629 0.08307 -0.19699 C 0.08841 -0.19838 0.09388 -0.19907 0.09922 -0.20092 L 0.10495 -0.20301 C 0.10846 -0.2044 0.11185 -0.20625 0.11536 -0.20717 C 0.12422 -0.20972 0.14739 -0.21111 0.15221 -0.21111 L 0.42578 -0.21111 L 0.42578 -0.21088 " pathEditMode="relative" rAng="0" ptsTypes="AAAAAAAAAAAAAAAAAAAAAAAAA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89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85185E-6 L -1.25E-6 0.00023 C 0.00026 -0.00903 0.00026 -0.01806 0.00104 -0.02685 C 0.00143 -0.02986 0.003 -0.03195 0.00339 -0.03496 C 0.00456 -0.04306 0.00495 -0.05139 0.00573 -0.05972 C 0.00612 -0.06366 0.00612 -0.06806 0.0069 -0.07199 L 0.01146 -0.09653 C 0.01237 -0.1044 0.01367 -0.12107 0.01615 -0.1294 C 0.02305 -0.15417 0.01419 -0.12361 0.0207 -0.14375 C 0.02435 -0.15509 0.0211 -0.14977 0.02643 -0.15625 C 0.02721 -0.1581 0.02774 -0.16065 0.02878 -0.16227 C 0.02969 -0.16366 0.03112 -0.16343 0.03229 -0.16435 C 0.03386 -0.16551 0.03529 -0.16736 0.03685 -0.16852 C 0.0418 -0.17176 0.04675 -0.17454 0.05182 -0.17662 C 0.05378 -0.17755 0.05573 -0.17801 0.05768 -0.17871 L 0.06797 -0.18287 C 0.06953 -0.18357 0.0711 -0.18403 0.07266 -0.18496 C 0.07383 -0.18542 0.07487 -0.18634 0.07604 -0.18704 C 0.07956 -0.18843 0.08294 -0.19005 0.08646 -0.19097 C 0.08958 -0.1919 0.09258 -0.19213 0.0957 -0.19306 C 0.10664 -0.1963 0.09323 -0.19421 0.10612 -0.19722 C 0.1099 -0.19815 0.1138 -0.19861 0.11758 -0.19931 C 0.11914 -0.2 0.1207 -0.20046 0.12227 -0.20139 C 0.12344 -0.20185 0.12448 -0.20301 0.12565 -0.20347 C 0.13034 -0.2044 0.1349 -0.20463 0.13958 -0.20533 C 0.17617 -0.22176 0.13724 -0.20579 0.23073 -0.21158 C 0.2431 -0.21227 0.24701 -0.2169 0.25833 -0.21968 C 0.26211 -0.22084 0.28333 -0.22361 0.28607 -0.22384 C 0.29688 -0.23148 0.28828 -0.22662 0.30573 -0.23009 C 0.30794 -0.23056 0.31029 -0.23148 0.31263 -0.23218 C 0.31563 -0.23287 0.31875 -0.23334 0.32188 -0.23426 C 0.32643 -0.23542 0.33099 -0.23704 0.33568 -0.2382 C 0.34688 -0.24144 0.34024 -0.23866 0.34831 -0.24236 C 0.35638 -0.24954 0.34961 -0.24445 0.3599 -0.24861 C 0.36107 -0.24908 0.36224 -0.25 0.36341 -0.2507 C 0.36888 -0.25301 0.36797 -0.25255 0.37266 -0.25255 L 0.37266 -0.25232 " pathEditMode="relative" rAng="0" ptsTypes="AAAAAAAAAAAAAAAAAAAAAAAAAAAAAAAAAAAAA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33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44444E-6 L 4.79167E-6 0.00023 C 0.00338 -0.0007 0.00703 4.44444E-6 0.01028 -0.00209 C 0.01223 -0.00348 0.01862 -0.01852 0.01953 -0.02061 C 0.025 -0.03149 0.02291 -0.02616 0.02877 -0.03496 C 0.02968 -0.03612 0.03033 -0.03774 0.03112 -0.03912 C 0.03294 -0.0419 0.03502 -0.04445 0.03684 -0.04723 C 0.04882 -0.06621 0.03645 -0.04792 0.04843 -0.072 C 0.05234 -0.07987 0.05781 -0.08565 0.06106 -0.09445 C 0.06263 -0.09862 0.06393 -0.10301 0.06575 -0.10672 C 0.06744 -0.11042 0.06966 -0.11343 0.07148 -0.11713 C 0.07239 -0.11899 0.07291 -0.1213 0.07382 -0.12315 C 0.07447 -0.12477 0.07552 -0.1257 0.07617 -0.12732 C 0.07747 -0.13056 0.07812 -0.1345 0.07955 -0.1375 C 0.08203 -0.14283 0.08528 -0.14653 0.08763 -0.15186 C 0.09335 -0.16505 0.09518 -0.17061 0.10156 -0.18056 C 0.10299 -0.18287 0.10468 -0.1845 0.10612 -0.18681 C 0.11497 -0.20047 0.1069 -0.18912 0.11419 -0.20325 C 0.13424 -0.2419 0.11744 -0.2095 0.12916 -0.22778 C 0.13984 -0.24445 0.12656 -0.22709 0.14192 -0.2544 C 0.14388 -0.25787 0.14544 -0.26204 0.14765 -0.26482 C 0.14934 -0.2669 0.15156 -0.26737 0.15351 -0.26875 C 0.1625 -0.28473 0.15338 -0.26922 0.1638 -0.28519 C 0.16471 -0.28658 0.16536 -0.2882 0.16614 -0.28936 C 0.16757 -0.29144 0.16927 -0.29329 0.17083 -0.29537 C 0.17239 -0.29792 0.17382 -0.30093 0.17539 -0.30371 C 0.17617 -0.3051 0.17669 -0.30695 0.17773 -0.30787 L 0.18007 -0.30973 L 0.18007 -0.3095 " pathEditMode="relative" rAng="0" ptsTypes="AAAAAAAAAAAAAAAAAAAAAAAAAAA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7" y="-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rum.Credit-Banki.info * Просмотр темы - Фоны для презентаций -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2" descr="http://im1-tub-ua.yandex.net/i?id=d03b7b1cfae46d85180ff0a2f977258d-16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77" y="217346"/>
            <a:ext cx="1550079" cy="111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http://im2-tub-ua.yandex.net/i?id=d0bfe9202787e3c85280e26e3e511796-103-144&amp;n=21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904" y="1391483"/>
            <a:ext cx="1524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im3-tub-ua.yandex.net/i?id=a5b002709be422ebe870677ccdb66740-91-144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639" y="128585"/>
            <a:ext cx="13906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 descr="http://im3-tub-ua.yandex.net/i?id=53674265aab6c3f6e16c7c3b28f86418-141-144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4" y="837132"/>
            <a:ext cx="1298203" cy="129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http://im3-tub-ua.yandex.net/i?id=a5b5971e2b50babd578c976b4e30fed3-107-144&amp;n=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90" y="2353542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0-tub-ua.yandex.net/i?id=e292e5ab4e578df50dc41a8647cfb1d6-14-144&amp;n=21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812" y="3428999"/>
            <a:ext cx="9906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http://im0-tub-ua.yandex.net/i?id=29a3efea3b1d466518dfd8bf5d91bf91-25-144&amp;n=21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333" l="0" r="992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21" y="4788591"/>
            <a:ext cx="12763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im3-tub-ua.yandex.net/i?id=1790f60a4143d55a2ad46f2f8d6d2382-33-144&amp;n=21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129" y="4607555"/>
            <a:ext cx="1835471" cy="1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3-tub-ua.yandex.net/i?id=3653eb915b1e030af2b8bfaf3337ef0c-118-144&amp;n=21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121" y="6069467"/>
            <a:ext cx="1381222" cy="49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Выпускной бал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506" y="465398"/>
            <a:ext cx="5656459" cy="552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С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497" y="999397"/>
            <a:ext cx="2409744" cy="321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7080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91667E-6 -6.2963E-6 L -7.91667E-6 -6.2963E-6 C -0.0004 0.01157 -0.00066 0.02314 -0.00118 0.03471 C -0.00183 0.04768 -0.00339 0.06064 -0.00352 0.0736 C -0.00378 0.11805 -0.00313 0.16249 -0.00235 0.20694 C -0.00235 0.21041 -0.00209 0.21411 -0.00118 0.21712 C -0.00053 0.2199 0.0013 0.22106 0.00221 0.22337 C 0.00364 0.22661 0.00455 0.23032 0.00572 0.23356 C 0.00715 0.23772 0.00872 0.24189 0.01028 0.24583 C 0.01145 0.24883 0.01236 0.25184 0.0138 0.25416 C 0.01588 0.2574 0.01848 0.25925 0.0207 0.26226 C 0.02721 0.27129 0.0207 0.26689 0.02877 0.27059 C 0.03046 0.27291 0.03476 0.2787 0.03684 0.28078 C 0.03919 0.28309 0.0414 0.28495 0.04374 0.28703 C 0.0457 0.28842 0.04765 0.28981 0.0496 0.29096 C 0.05064 0.29189 0.05195 0.29212 0.05299 0.29305 C 0.05533 0.2949 0.05755 0.29745 0.05989 0.2993 C 0.06796 0.30508 0.06562 0.30208 0.07382 0.30532 C 0.08202 0.30856 0.07187 0.30647 0.08189 0.30948 C 0.11965 0.32059 0.1345 0.31527 0.18684 0.31782 L 0.2388 0.31573 C 0.24075 0.3155 0.2427 0.31365 0.24465 0.31365 C 0.27304 0.31296 0.30156 0.31365 0.33007 0.31365 L 0.33007 0.31365 " pathEditMode="relative" ptsTypes="AAAAAAAAAAAAAAAAAAAAAA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45833E-6 -8.14815E-6 L -6.45833E-6 -8.14815E-6 C -0.0004 0.00671 -0.00066 0.01365 -0.00118 0.02037 C -0.00144 0.02314 -0.00209 0.02592 -0.00235 0.0287 C -0.006 0.07083 -0.00157 0.02962 -0.00469 0.0574 C -0.00508 0.07638 -0.00521 0.0956 -0.00587 0.11481 C -0.006 0.11967 -0.00691 0.1243 -0.00691 0.12916 C -0.00691 0.17499 -0.00652 0.22083 -0.00587 0.26643 C -0.00574 0.26874 -0.00508 0.2706 -0.00469 0.27268 C -0.00222 0.28402 -0.00326 0.28055 -6.45833E-6 0.28912 C 0.00222 0.30555 -0.00092 0.28912 0.00689 0.30763 C 0.01288 0.32199 0.00898 0.31342 0.01953 0.33217 C 0.0207 0.33425 0.02161 0.33703 0.02304 0.33819 C 0.0302 0.34467 0.02525 0.33958 0.03229 0.34861 C 0.03333 0.34999 0.03463 0.35092 0.03567 0.35254 C 0.03814 0.35648 0.03971 0.36226 0.0427 0.36504 C 0.04413 0.36643 0.04583 0.36736 0.04726 0.36898 C 0.04934 0.37152 0.05091 0.37523 0.05299 0.37731 C 0.0552 0.37939 0.05781 0.37939 0.05989 0.38148 C 0.07525 0.3949 0.05611 0.37847 0.06796 0.38749 C 0.06966 0.38865 0.07096 0.39074 0.07265 0.39166 C 0.07564 0.39351 0.08189 0.39583 0.08189 0.39583 C 0.08346 0.39699 0.08489 0.39884 0.08645 0.39976 C 0.08841 0.40092 0.09778 0.40347 0.09921 0.40393 C 0.10078 0.40439 0.10221 0.40555 0.10377 0.40601 C 0.10807 0.40694 0.11223 0.4074 0.11653 0.4081 C 0.13788 0.41111 0.13359 0.41018 0.16145 0.41203 C 0.27656 0.45925 0.17135 0.41828 0.48463 0.41828 L 0.48463 0.41828 " pathEditMode="relative" ptsTypes="AAAAAAAAAAAAAAAAAAAAAAAAAAA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L 1.875E-6 -1.85185E-6 C 0.00221 0.00463 0.00469 0.00926 0.0069 0.01435 C 0.00833 0.01736 0.00937 0.02222 0.01146 0.02454 C 0.0125 0.02569 0.0138 0.02593 0.01497 0.02662 C 0.01667 0.03102 0.01719 0.03356 0.01953 0.0368 C 0.02057 0.03843 0.022 0.03935 0.02305 0.04097 C 0.02461 0.04352 0.02565 0.04745 0.0276 0.04907 C 0.02917 0.05046 0.03086 0.05162 0.03229 0.05324 C 0.0332 0.0544 0.03372 0.05602 0.0345 0.05741 C 0.03568 0.0588 0.03698 0.05995 0.03802 0.06134 C 0.03971 0.06389 0.04049 0.06852 0.04258 0.06968 L 0.04609 0.07176 C 0.04726 0.07454 0.04805 0.07778 0.04961 0.07986 C 0.05091 0.08194 0.0526 0.08241 0.05417 0.08403 C 0.05534 0.08518 0.05651 0.08657 0.05768 0.08819 C 0.06328 0.09606 0.05612 0.09282 0.06914 0.10046 L 0.07604 0.10463 C 0.07721 0.10648 0.07825 0.1088 0.07956 0.11065 C 0.0806 0.11227 0.0819 0.11319 0.08294 0.11481 C 0.08502 0.11805 0.08685 0.12153 0.0888 0.125 C 0.08958 0.12639 0.09023 0.12801 0.09101 0.12917 L 0.09805 0.13727 C 0.09922 0.13866 0.10052 0.13981 0.10143 0.14143 C 0.11263 0.16134 0.10078 0.1412 0.1095 0.1537 C 0.11263 0.1581 0.11146 0.1581 0.11419 0.16412 C 0.11484 0.16551 0.11575 0.16667 0.1164 0.16805 C 0.11732 0.17014 0.11797 0.17245 0.11875 0.1743 C 0.1194 0.17593 0.12044 0.17685 0.12109 0.17847 C 0.12226 0.18102 0.12344 0.1838 0.12448 0.18657 C 0.12617 0.19074 0.12721 0.19537 0.12917 0.19884 C 0.13151 0.20301 0.13346 0.20787 0.13607 0.21134 C 0.13763 0.21319 0.13919 0.21505 0.14075 0.21736 C 0.14232 0.21991 0.14375 0.22292 0.14531 0.22569 L 0.14765 0.22963 C 0.14961 0.24028 0.14726 0.23241 0.15221 0.24005 C 0.1543 0.24305 0.15573 0.24768 0.15794 0.25023 C 0.16549 0.25833 0.16172 0.25486 0.16953 0.26042 C 0.17513 0.27037 0.16797 0.25833 0.17526 0.26875 C 0.17617 0.26991 0.17669 0.27176 0.1776 0.27292 C 0.17982 0.27569 0.18216 0.27824 0.1845 0.28102 C 0.18568 0.28241 0.18672 0.28403 0.18802 0.28518 C 0.19036 0.28727 0.19271 0.28912 0.19492 0.2912 C 0.20026 0.29653 0.19661 0.29491 0.20299 0.29954 C 0.20521 0.30116 0.20794 0.30116 0.20989 0.3037 C 0.21497 0.30949 0.21601 0.31157 0.2237 0.31389 C 0.22604 0.31458 0.22838 0.31505 0.23073 0.31597 C 0.24713 0.32245 0.21979 0.3125 0.23763 0.32199 C 0.23958 0.32315 0.25508 0.32593 0.25612 0.32616 C 0.26107 0.32731 0.26601 0.32917 0.27109 0.33032 C 0.27526 0.33125 0.27956 0.33148 0.28372 0.33241 C 0.28724 0.33287 0.29062 0.3338 0.29414 0.33449 L 0.58372 0.33032 C 0.58646 0.33032 0.58906 0.32824 0.5918 0.32824 C 0.60989 0.32755 0.62799 0.32824 0.64609 0.32824 L 0.64609 0.32824 " pathEditMode="relative" ptsTypes="AAAAAAAAAAAAAAAAAAAAAAAAAAAAAAAAAAAAAAAAAAAAAAAAAAAAAA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2.5E-6 1.11111E-6 C 0.20117 0.01365 0.06667 0.00601 0.49492 0.00208 C 0.49727 0.00185 0.49948 0.00023 0.50182 1.11111E-6 C 0.50755 -0.00093 0.51341 -0.00139 0.51914 -0.00209 C 0.52292 -0.0044 0.52292 -0.0044 0.52722 -0.00625 C 0.52917 -0.00695 0.53099 -0.00741 0.53294 -0.00834 C 0.53854 -0.01042 0.53581 -0.01019 0.5388 -0.01019 L 0.5388 -0.01019 " pathEditMode="relative" ptsTypes="AAAAAAA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2.91667E-6 0.00023 C 0.00026 -0.02269 -2.91667E-6 -0.04537 0.00104 -0.06783 C 0.00117 -0.07084 0.00274 -0.07315 0.00339 -0.07593 C 0.00391 -0.07801 0.0043 -0.08009 0.00456 -0.08218 C 0.00508 -0.08565 0.00534 -0.08889 0.00573 -0.09236 C 0.00651 -0.1 0.00729 -0.10741 0.00808 -0.11505 C 0.00808 -0.11528 0.01003 -0.14005 0.01029 -0.14167 C 0.0112 -0.1456 0.02136 -0.16945 0.02188 -0.17037 L 0.02878 -0.18264 C 0.03373 -0.20023 0.028 -0.18334 0.03451 -0.19491 C 0.03555 -0.19676 0.03594 -0.19931 0.03685 -0.20116 C 0.04753 -0.22384 0.03099 -0.18472 0.04492 -0.21759 C 0.04571 -0.21945 0.04623 -0.22199 0.04727 -0.22361 C 0.04896 -0.22639 0.05131 -0.22732 0.053 -0.22986 C 0.06367 -0.24537 0.05547 -0.24028 0.06459 -0.24422 C 0.06537 -0.2456 0.06602 -0.24722 0.0668 -0.24838 C 0.07722 -0.26158 0.06797 -0.24676 0.07956 -0.26273 C 0.08086 -0.26435 0.08151 -0.26759 0.08295 -0.26875 C 0.08516 -0.2706 0.08763 -0.27014 0.08998 -0.27084 C 0.09375 -0.27431 0.09727 -0.27917 0.10144 -0.28102 C 0.10729 -0.2838 0.10456 -0.28218 0.10951 -0.28519 C 0.11068 -0.28727 0.11159 -0.29005 0.11302 -0.29144 C 0.1168 -0.29468 0.12826 -0.3 0.13256 -0.30162 L 0.14883 -0.30787 C 0.15026 -0.30926 0.15183 -0.31088 0.15339 -0.31181 C 0.15938 -0.31574 0.16693 -0.31806 0.17305 -0.32014 C 0.17722 -0.32153 0.18138 -0.32315 0.18568 -0.32431 C 0.20782 -0.32986 0.17279 -0.32107 0.21459 -0.33033 C 0.21992 -0.33148 0.22526 -0.33357 0.23073 -0.33449 C 0.23907 -0.33565 0.24766 -0.33588 0.25612 -0.33658 C 0.28972 -0.35648 0.25925 -0.33912 0.35534 -0.34051 L 0.38881 -0.34051 L 0.38881 -0.34028 " pathEditMode="relative" rAng="0" ptsTypes="AAAAAAAAAAAAAAAAAAAAAAAAAAAAAAAAAA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0" y="-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rum.Credit-Banki.info * Просмотр темы - Фоны для презентаций -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6" descr="http://im3-tub-ua.yandex.net/i?id=4e0b870a2e59df9e484318d2541d6db0-78-144&amp;n=2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822" y="207175"/>
            <a:ext cx="1472507" cy="204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http://im1-tub-ua.yandex.net/i?id=3b725dfded46b78a4cf47de86598f156-109-144&amp;n=21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878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20" y="428386"/>
            <a:ext cx="14097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im0-tub-ua.yandex.net/i?id=af1e17cde69527be29cdc7e265686f71-38-144&amp;n=21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5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92" y="1040395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http://im3-tub-ua.yandex.net/i?id=ca31f851a23a79098f7235ce1f635d4a-10-144&amp;n=21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03" y="2543897"/>
            <a:ext cx="13906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http://im1-tub-ua.yandex.net/i?id=aec01ec77061bf845bccb290986bba1b-112-144&amp;n=21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046" y="3557361"/>
            <a:ext cx="1068064" cy="105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im0-tub-ua.yandex.net/i?id=8afb4fe4add30048b05a9af9a22174ae-42-144&amp;n=21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31" y="5060205"/>
            <a:ext cx="1770769" cy="116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http://im0-tub-ua.yandex.net/i?id=36c376addd789ad5770515d873b0a1ac-118-144&amp;n=21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929" y="5544297"/>
            <a:ext cx="1287817" cy="96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3-tub-ua.yandex.net/i?id=3653eb915b1e030af2b8bfaf3337ef0c-118-144&amp;n=21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189" y="6176963"/>
            <a:ext cx="1381222" cy="49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Сказочные избушки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746" y="527793"/>
            <a:ext cx="6667500" cy="60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Ч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284" y="215041"/>
            <a:ext cx="2282423" cy="304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1427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1.875E-6 -4.81481E-6 C -0.00078 0.00602 -0.00234 0.01204 -0.00234 0.01829 C -0.00325 0.10047 -0.00547 0.08172 0.00104 0.12292 C 0.00143 0.13125 0.00169 0.13935 0.00222 0.14746 C 0.003 0.15764 0.0043 0.16158 0.00573 0.17222 C 0.00625 0.17616 0.00599 0.18056 0.0069 0.18449 C 0.00794 0.18912 0.0099 0.19259 0.01146 0.19676 C 0.01185 0.20162 0.01172 0.20672 0.01263 0.21111 C 0.01576 0.2257 0.01667 0.22014 0.02071 0.22963 C 0.02214 0.23287 0.02305 0.23634 0.02422 0.23982 C 0.025 0.24259 0.02526 0.24584 0.02643 0.24815 C 0.02735 0.24954 0.02878 0.24954 0.02995 0.25 C 0.03464 0.26389 0.03594 0.26898 0.04375 0.28287 C 0.04492 0.28496 0.04623 0.28681 0.04727 0.28912 C 0.04883 0.29236 0.05026 0.29607 0.05182 0.29931 C 0.053 0.30162 0.0543 0.30324 0.05534 0.30556 C 0.05664 0.3081 0.05742 0.31134 0.05886 0.31366 C 0.06224 0.31991 0.06289 0.31945 0.06693 0.32199 C 0.07344 0.33079 0.07448 0.33357 0.08073 0.3382 C 0.0819 0.33912 0.08307 0.33959 0.08425 0.34028 C 0.08529 0.34236 0.08633 0.34491 0.08763 0.34653 C 0.08867 0.34769 0.08998 0.34769 0.09115 0.34861 C 0.09349 0.35047 0.09571 0.35278 0.09805 0.35463 C 0.09987 0.35625 0.10196 0.35741 0.10378 0.3588 C 0.10534 0.35996 0.10677 0.36181 0.10847 0.36297 C 0.11068 0.36459 0.11315 0.36505 0.11537 0.36713 C 0.11693 0.36829 0.11836 0.37014 0.11992 0.37107 C 0.12266 0.37292 0.12539 0.37361 0.128 0.37523 C 0.12982 0.37639 0.1349 0.38033 0.13724 0.38148 C 0.13959 0.38218 0.14193 0.38264 0.14427 0.38334 C 0.1461 0.38472 0.14805 0.38634 0.15 0.3875 C 0.15274 0.38912 0.15768 0.39051 0.16042 0.39167 C 0.16185 0.39213 0.16341 0.39306 0.16498 0.39375 C 0.17643 0.40579 0.16446 0.39514 0.18229 0.40185 C 0.18399 0.40255 0.18529 0.40509 0.18685 0.40602 C 0.19115 0.40857 0.1974 0.41042 0.20196 0.41204 C 0.20378 0.41343 0.2056 0.41551 0.20768 0.41621 C 0.20925 0.4169 0.2263 0.42014 0.22735 0.42037 C 0.23268 0.42153 0.23802 0.42292 0.24349 0.42454 C 0.24584 0.425 0.24805 0.42593 0.25039 0.42639 C 0.25925 0.42871 0.26289 0.42917 0.27227 0.43056 C 0.27735 0.4331 0.28099 0.43542 0.2862 0.43681 C 0.29154 0.4382 0.30742 0.44074 0.31159 0.44074 C 0.32891 0.44144 0.34623 0.44074 0.36354 0.44074 L 0.36354 0.44074 " pathEditMode="relative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4.07407E-6 L 7.5E-6 4.07407E-6 C 0.003 0.00254 0.00613 0.00509 0.00912 0.0081 C 0.0116 0.01064 0.01381 0.01365 0.01615 0.0162 C 0.01719 0.01759 0.0185 0.01898 0.01954 0.02037 C 0.0211 0.02245 0.02253 0.02477 0.02423 0.02662 C 0.02566 0.02824 0.02722 0.02939 0.02878 0.03055 C 0.03074 0.03402 0.0323 0.03819 0.03451 0.04097 C 0.03686 0.04375 0.03946 0.0456 0.04141 0.04907 C 0.05352 0.07037 0.03712 0.04213 0.04844 0.05949 C 0.05001 0.0618 0.05105 0.06574 0.053 0.06759 C 0.05456 0.06898 0.05613 0.07014 0.05769 0.07176 C 0.05886 0.07291 0.0599 0.07477 0.06107 0.07569 C 0.06212 0.07685 0.06342 0.07708 0.06459 0.07777 C 0.06537 0.07916 0.06589 0.08102 0.0668 0.08194 C 0.07982 0.09514 0.06693 0.07847 0.07605 0.09004 C 0.07761 0.09213 0.07917 0.09421 0.08074 0.09629 C 0.08152 0.09745 0.08217 0.0993 0.08295 0.10046 C 0.08529 0.10347 0.08777 0.10555 0.08998 0.10856 C 0.09558 0.11597 0.09272 0.11365 0.09805 0.11689 C 0.10548 0.13009 0.10118 0.12546 0.11068 0.13125 C 0.11186 0.13264 0.1129 0.13426 0.1142 0.13518 C 0.11524 0.13634 0.11654 0.13634 0.11758 0.13727 C 0.12123 0.14097 0.12214 0.14444 0.12566 0.14768 C 0.12683 0.14861 0.128 0.14884 0.12917 0.14953 C 0.13764 0.15602 0.12982 0.15208 0.13842 0.15578 C 0.13998 0.15787 0.14141 0.15995 0.14298 0.16203 C 0.14532 0.16481 0.14766 0.16713 0.14988 0.17014 C 0.15548 0.17754 0.15274 0.17523 0.15795 0.17847 C 0.16811 0.19629 0.15535 0.1743 0.16498 0.18865 C 0.16615 0.19051 0.16693 0.19328 0.16837 0.19467 C 0.1698 0.19606 0.17149 0.19606 0.17305 0.19676 C 0.17488 0.19884 0.17683 0.20115 0.17878 0.20301 C 0.18022 0.20439 0.18191 0.20532 0.18334 0.20717 C 0.1948 0.2206 0.17449 0.20046 0.1892 0.21527 C 0.19063 0.21689 0.19232 0.21782 0.19376 0.21944 C 0.19545 0.22129 0.19675 0.22361 0.19844 0.22546 C 0.20144 0.22916 0.20469 0.23194 0.20756 0.23588 C 0.21316 0.24328 0.21042 0.24097 0.21576 0.24398 C 0.22149 0.25439 0.21394 0.24213 0.22149 0.25023 C 0.22943 0.25856 0.21745 0.25046 0.22722 0.25625 C 0.228 0.25764 0.22865 0.25926 0.22956 0.26041 C 0.23061 0.26203 0.23204 0.26273 0.23295 0.26458 C 0.23399 0.2662 0.23412 0.26944 0.23529 0.2706 C 0.23738 0.27291 0.23998 0.27291 0.24219 0.27477 C 0.2435 0.27569 0.24454 0.27754 0.24571 0.27893 C 0.24649 0.28171 0.24688 0.28472 0.24805 0.28703 C 0.24975 0.29074 0.25261 0.29189 0.25495 0.29328 C 0.25652 0.29537 0.25795 0.29768 0.25951 0.2993 C 0.26094 0.30092 0.2629 0.30162 0.2642 0.30347 C 0.26524 0.30509 0.26537 0.3081 0.26641 0.30972 C 0.26811 0.31227 0.27032 0.31365 0.27227 0.31574 C 0.27344 0.31713 0.27462 0.31852 0.27566 0.3199 C 0.27761 0.32245 0.27943 0.32546 0.28152 0.32801 C 0.28256 0.32963 0.28386 0.33078 0.2849 0.33217 C 0.28803 0.33634 0.2905 0.34236 0.29415 0.34444 C 0.29532 0.34514 0.29649 0.3456 0.29766 0.34652 C 0.3017 0.34977 0.30587 0.35463 0.31029 0.35694 C 0.31251 0.35787 0.31498 0.3581 0.31719 0.35879 C 0.32305 0.36319 0.32201 0.36273 0.32761 0.36504 C 0.33035 0.3662 0.33516 0.36759 0.33803 0.36921 C 0.33998 0.37037 0.34193 0.37176 0.34376 0.37314 C 0.34532 0.37453 0.34662 0.37685 0.34844 0.37731 C 0.35404 0.37893 0.3599 0.3787 0.36563 0.37939 C 0.36719 0.38009 0.36876 0.38102 0.37032 0.38148 C 0.37748 0.38333 0.38633 0.38402 0.39337 0.38564 C 0.39571 0.38611 0.39805 0.3868 0.40027 0.3875 C 0.42501 0.39583 0.3987 0.38819 0.42331 0.39375 C 0.42566 0.39421 0.428 0.3949 0.43035 0.39583 C 0.43191 0.39629 0.43334 0.39745 0.4349 0.39791 C 0.46212 0.40486 0.45469 0.40393 0.47305 0.40393 L 0.47305 0.40393 " pathEditMode="relative" ptsTypes="AAAAAAAAAAAAAAAAAAAAA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5E-6 -1.11111E-6 L 0.06459 0.00185 C 0.06732 0.00208 0.06993 0.00324 0.07266 0.00393 L 0.09219 0.01018 C 0.09454 0.01088 0.09688 0.01157 0.09922 0.01227 C 0.10222 0.01296 0.10534 0.01342 0.10834 0.01435 C 0.11224 0.01528 0.11602 0.01713 0.11993 0.01828 C 0.13347 0.02222 0.14636 0.02129 0.16029 0.02245 C 0.16719 0.02291 0.17409 0.02384 0.18112 0.02453 C 0.22566 0.03588 0.15183 0.01643 0.19727 0.03055 C 0.20105 0.03194 0.20495 0.03241 0.20873 0.03264 C 0.22878 0.03379 0.24883 0.03403 0.26876 0.03472 C 0.27566 0.03611 0.28269 0.03727 0.28959 0.03889 C 0.29415 0.04004 0.2987 0.04282 0.30339 0.04305 L 0.46954 0.04097 C 0.48034 0.03866 0.47644 0.03889 0.48112 0.03889 L 0.48112 0.03889 " pathEditMode="relative" ptsTypes="AAAAAAAAAAAAAAAA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1.04167E-6 0.00023 L 0.04154 -0.00208 C 0.04531 -0.00254 0.04922 -0.00393 0.05299 -0.00416 C 0.0668 -0.00532 0.08073 -0.00555 0.09453 -0.00625 C 0.10169 -0.00741 0.10846 -0.00764 0.11536 -0.01041 C 0.11654 -0.01088 0.11758 -0.0118 0.11875 -0.0125 C 0.12031 -0.01319 0.12187 -0.01366 0.12344 -0.01458 C 0.12539 -0.01574 0.12721 -0.01759 0.12917 -0.01852 C 0.13125 -0.01967 0.14023 -0.02222 0.14193 -0.02268 C 0.14297 -0.02407 0.14414 -0.02569 0.14531 -0.02685 C 0.14766 -0.02893 0.15234 -0.03009 0.15443 -0.03079 C 0.16185 -0.0375 0.15651 -0.03356 0.16614 -0.03704 C 0.17526 -0.04028 0.16588 -0.03796 0.1776 -0.04329 C 0.17917 -0.04398 0.18073 -0.04444 0.18229 -0.04537 C 0.18346 -0.04583 0.18463 -0.04653 0.18568 -0.04722 C 0.18737 -0.04861 0.18867 -0.05046 0.19036 -0.05139 C 0.19258 -0.05254 0.19492 -0.05254 0.19726 -0.05347 C 0.19844 -0.05393 0.19961 -0.05486 0.20078 -0.05555 C 0.20221 -0.05625 0.20391 -0.05648 0.20534 -0.05764 C 0.21211 -0.06204 0.20807 -0.06204 0.21575 -0.06574 C 0.21797 -0.0669 0.22031 -0.06713 0.22266 -0.06782 C 0.22617 -0.07199 0.22669 -0.07291 0.23073 -0.07592 C 0.2319 -0.07685 0.23307 -0.07731 0.23424 -0.07801 C 0.23581 -0.0794 0.23724 -0.08102 0.2388 -0.08217 C 0.23997 -0.0831 0.24114 -0.08333 0.24232 -0.08426 C 0.26185 -0.09977 0.23841 -0.08356 0.25495 -0.09236 C 0.2569 -0.09352 0.25872 -0.0956 0.26068 -0.09653 C 0.26302 -0.09768 0.26536 -0.09768 0.26771 -0.09861 C 0.27005 -0.09954 0.27226 -0.10139 0.27461 -0.10278 C 0.27578 -0.10347 0.27682 -0.10416 0.27799 -0.10486 C 0.28112 -0.10602 0.28424 -0.10717 0.28724 -0.10879 C 0.30143 -0.11666 0.28489 -0.10995 0.29883 -0.11504 C 0.30807 -0.12616 0.29557 -0.11227 0.3069 -0.12106 C 0.30898 -0.12268 0.31055 -0.12546 0.31263 -0.12731 C 0.31654 -0.13079 0.32318 -0.13079 0.32643 -0.13148 C 0.3306 -0.13518 0.3306 -0.13565 0.3345 -0.1375 C 0.33607 -0.13842 0.33763 -0.13866 0.33906 -0.13958 C 0.34075 -0.14074 0.34206 -0.14282 0.34375 -0.14375 C 0.34792 -0.14606 0.35833 -0.14745 0.3612 -0.14791 C 0.36276 -0.15 0.36471 -0.15231 0.3668 -0.15393 C 0.36836 -0.15509 0.37005 -0.15532 0.37148 -0.15602 C 0.37253 -0.15671 0.37383 -0.15741 0.37487 -0.1581 C 0.38112 -0.16227 0.38138 -0.16342 0.3888 -0.1662 C 0.39141 -0.16736 0.39427 -0.16759 0.39687 -0.16829 C 0.39792 -0.16967 0.39896 -0.17129 0.40039 -0.17245 C 0.4013 -0.17338 0.40273 -0.17384 0.40378 -0.17454 L 0.41523 -0.18079 C 0.41771 -0.18194 0.41992 -0.18333 0.42213 -0.18472 L 0.4362 -0.19305 C 0.43958 -0.19514 0.44297 -0.19815 0.44648 -0.19907 L 0.45456 -0.20116 C 0.45573 -0.20185 0.4569 -0.20231 0.45807 -0.20324 C 0.45963 -0.2044 0.46107 -0.20648 0.46263 -0.20741 C 0.46497 -0.20856 0.46732 -0.20879 0.46966 -0.20949 C 0.47812 -0.2118 0.47878 -0.21157 0.48802 -0.21342 C 0.49075 -0.21481 0.49349 -0.2162 0.49609 -0.21759 C 0.49844 -0.21898 0.50065 -0.22083 0.50312 -0.22176 C 0.50651 -0.22291 0.51003 -0.22268 0.51341 -0.22384 C 0.53151 -0.2287 0.51927 -0.22778 0.53997 -0.23194 C 0.54531 -0.2331 0.55078 -0.23333 0.55599 -0.23403 C 0.56953 -0.24352 0.55521 -0.23379 0.56654 -0.24028 C 0.57122 -0.24282 0.57565 -0.24629 0.58021 -0.24838 C 0.58242 -0.2493 0.60273 -0.25231 0.60351 -0.25254 C 0.61211 -0.25694 0.60872 -0.25648 0.6138 -0.25648 L 0.6138 -0.25625 " pathEditMode="relative" rAng="0" ptsTypes="AAAAAAAAAAAAAAAAAAAAAAAAAAAAAAAAAAAAAAAAAAAAAAAAAAAAAAAAAAAAAAAA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90" y="-1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445</TotalTime>
  <Words>43</Words>
  <Application>Microsoft Office PowerPoint</Application>
  <PresentationFormat>Произвольный</PresentationFormat>
  <Paragraphs>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Хто в будиночку живе?</dc:title>
  <dc:creator>User</dc:creator>
  <cp:lastModifiedBy>Admin</cp:lastModifiedBy>
  <cp:revision>52</cp:revision>
  <dcterms:created xsi:type="dcterms:W3CDTF">2015-01-14T15:17:46Z</dcterms:created>
  <dcterms:modified xsi:type="dcterms:W3CDTF">2015-02-06T09:08:45Z</dcterms:modified>
</cp:coreProperties>
</file>