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6249-689B-4670-A9E4-910104ED52E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934E3-8B76-48FD-97B7-D4A07055CC8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6249-689B-4670-A9E4-910104ED52E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934E3-8B76-48FD-97B7-D4A07055CC8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6249-689B-4670-A9E4-910104ED52E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934E3-8B76-48FD-97B7-D4A07055CC8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letely 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6249-689B-4670-A9E4-910104ED52E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934E3-8B76-48FD-97B7-D4A07055CC8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6249-689B-4670-A9E4-910104ED52E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934E3-8B76-48FD-97B7-D4A07055CC8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6249-689B-4670-A9E4-910104ED52E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934E3-8B76-48FD-97B7-D4A07055CC8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6249-689B-4670-A9E4-910104ED52E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934E3-8B76-48FD-97B7-D4A07055CC8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6249-689B-4670-A9E4-910104ED52E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934E3-8B76-48FD-97B7-D4A07055CC8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6249-689B-4670-A9E4-910104ED52E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934E3-8B76-48FD-97B7-D4A07055CC8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6249-689B-4670-A9E4-910104ED52E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934E3-8B76-48FD-97B7-D4A07055CC8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6249-689B-4670-A9E4-910104ED52E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934E3-8B76-48FD-97B7-D4A07055CC8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7F6249-689B-4670-A9E4-910104ED52E8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B934E3-8B76-48FD-97B7-D4A07055CC8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0.%20&#1043;&#1086;&#1090;&#1080;&#1095;&#1085;&#1077;%20&#1084;&#1080;&#1089;&#1090;&#1077;&#1094;&#1090;&#1074;&#1086;\&#1055;&#1088;&#1077;&#1079;&#1077;&#1085;&#1090;&#1072;&#1094;&#1110;&#1111;\&#1043;&#1086;&#1090;&#1080;&#1095;&#1085;&#1077;%20&#1084;&#1080;&#1089;&#1090;&#1077;&#1094;&#1090;&#1074;&#1086;.pptx%23-1,4,&#1052;&#1080;&#1089;&#1090;&#1077;&#1094;&#1100;&#1082;&#1072;%20&#1089;&#1082;&#1072;&#1088;&#1073;&#1085;&#1080;&#1095;&#1082;&#1072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0.%20&#1043;&#1086;&#1090;&#1080;&#1095;&#1085;&#1077;%20&#1084;&#1080;&#1089;&#1090;&#1077;&#1094;&#1090;&#1074;&#1086;\&#1055;&#1088;&#1077;&#1079;&#1077;&#1085;&#1090;&#1072;&#1094;&#1110;&#1111;\&#1043;&#1086;&#1090;&#1080;&#1095;&#1085;&#1077;%20&#1084;&#1080;&#1089;&#1090;&#1077;&#1094;&#1090;&#1074;&#1086;.pptx%23-1,4,&#1052;&#1080;&#1089;&#1090;&#1077;&#1094;&#1100;&#1082;&#1072;%20&#1089;&#1082;&#1072;&#1088;&#1073;&#1085;&#1080;&#1095;&#1082;&#1072;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0.%20&#1043;&#1086;&#1090;&#1080;&#1095;&#1085;&#1077;%20&#1084;&#1080;&#1089;&#1090;&#1077;&#1094;&#1090;&#1074;&#1086;\&#1055;&#1088;&#1077;&#1079;&#1077;&#1085;&#1090;&#1072;&#1094;&#1110;&#1111;\&#1043;&#1086;&#1090;&#1080;&#1095;&#1085;&#1077;%20&#1084;&#1080;&#1089;&#1090;&#1077;&#1094;&#1090;&#1074;&#1086;.pptx%23-1,4,&#1052;&#1080;&#1089;&#1090;&#1077;&#1094;&#1100;&#1082;&#1072;%20&#1089;&#1082;&#1072;&#1088;&#1073;&#1085;&#1080;&#1095;&#1082;&#1072;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43;&#1086;&#1090;&#1080;&#1095;&#1085;&#1077;%20&#1084;&#1080;&#1089;&#1090;&#1077;&#1094;&#1090;&#1074;&#1086;.pptx#4. &#1052;&#1080;&#1089;&#1090;&#1077;&#1094;&#1100;&#1082;&#1072; &#1089;&#1082;&#1072;&#1088;&#1073;&#1085;&#1080;&#1095;&#1082;&#1072;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2,&#1059;&#1088;&#1086;&#1082;%2010.%20%20&#1043;&#1086;&#1090;&#1095;&#1085;&#1077;%20&#1084;&#1080;&#1089;&#1090;&#1077;&#1094;&#1090;&#1074;&#1086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витраж готи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95263"/>
            <a:ext cx="2954337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Картинки по запросу витраж готи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325" y="268288"/>
            <a:ext cx="2881313" cy="432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Картинки по запросу витраж готи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844824"/>
            <a:ext cx="2847975" cy="457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повернення 6">
            <a:hlinkClick r:id="rId6" action="ppaction://hlinkpres?slideindex=4&amp;slidetitle=Мистецька скарбничка" highlightClick="1"/>
          </p:cNvPr>
          <p:cNvSpPr/>
          <p:nvPr/>
        </p:nvSpPr>
        <p:spPr>
          <a:xfrm>
            <a:off x="7812360" y="6165304"/>
            <a:ext cx="538360" cy="466352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Кнопка дії: додому 8">
            <a:hlinkClick r:id="rId7" action="ppaction://hlinkpres?slideindex=12&amp;slidetitle=Урок 10.  Готчне мистецтво" highlightClick="1"/>
          </p:cNvPr>
          <p:cNvSpPr/>
          <p:nvPr/>
        </p:nvSpPr>
        <p:spPr>
          <a:xfrm>
            <a:off x="7236296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витраж готи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610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нопка дії: додому 3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повернення 4">
            <a:hlinkClick r:id="rId4" action="ppaction://hlinkpres?slideindex=4&amp;slidetitle=Мистецька скарбничка" highlightClick="1"/>
          </p:cNvPr>
          <p:cNvSpPr/>
          <p:nvPr/>
        </p:nvSpPr>
        <p:spPr>
          <a:xfrm>
            <a:off x="7812360" y="6165304"/>
            <a:ext cx="538360" cy="466352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7236296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витраж готи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0372"/>
            <a:ext cx="9144000" cy="606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нопка дії: додому 3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Кнопка дії: повернення 4">
            <a:hlinkClick r:id="rId4" action="ppaction://hlinkpres?slideindex=4&amp;slidetitle=Мистецька скарбничка" highlightClick="1"/>
          </p:cNvPr>
          <p:cNvSpPr/>
          <p:nvPr/>
        </p:nvSpPr>
        <p:spPr>
          <a:xfrm>
            <a:off x="7812360" y="6165304"/>
            <a:ext cx="538360" cy="466352"/>
          </a:xfrm>
          <a:prstGeom prst="actionButtonReturn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7236296" y="6165304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Картинки по запросу витраж готи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0"/>
            <a:ext cx="790461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трілка вліво 2">
            <a:hlinkClick r:id="rId3" action="ppaction://hlinkpres?slideindex=4&amp;slidetitle=Мистецька скарбничка"/>
          </p:cNvPr>
          <p:cNvSpPr/>
          <p:nvPr/>
        </p:nvSpPr>
        <p:spPr>
          <a:xfrm>
            <a:off x="0" y="5949280"/>
            <a:ext cx="978408" cy="484632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Кнопка дії: додому 4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309320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2&amp;slidetitle=Урок 10.  Готчне мистецтво" highlightClick="1"/>
          </p:cNvPr>
          <p:cNvSpPr/>
          <p:nvPr/>
        </p:nvSpPr>
        <p:spPr>
          <a:xfrm>
            <a:off x="8460432" y="5733256"/>
            <a:ext cx="466352" cy="466352"/>
          </a:xfrm>
          <a:prstGeom prst="actionButtonHome">
            <a:avLst/>
          </a:prstGeom>
          <a:solidFill>
            <a:srgbClr val="CC66FF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Екран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</cp:revision>
  <dcterms:created xsi:type="dcterms:W3CDTF">2017-02-16T16:03:05Z</dcterms:created>
  <dcterms:modified xsi:type="dcterms:W3CDTF">2017-02-27T07:34:46Z</dcterms:modified>
</cp:coreProperties>
</file>