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D2E5A-C959-47AE-A7D6-157F59E40CC9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DE66E-2BF5-4CC5-938E-8E5D11C9F47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3" Type="http://schemas.openxmlformats.org/officeDocument/2006/relationships/image" Target="../media/image1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6,&#1057;&#1083;&#1072;&#1081;&#1076;%2016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6;&#1090;&#1080;&#1095;&#1085;&#1077;%20&#1084;&#1080;&#1089;&#1090;&#1077;&#1094;&#1090;&#1074;&#1086;.pptx#16. &#1057;&#1083;&#1072;&#1081;&#1076; 16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C:\Users\User\Desktop\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316416" cy="6283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08304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остюм Средних веков. Знатная женщина и коро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8640"/>
            <a:ext cx="5832648" cy="651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08304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прическа готический стиль средневековь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259602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Кнопка дії: додому 3">
            <a:hlinkClick r:id="rId4" action="ppaction://hlinkpres?slideindex=12&amp;slidetitle=Урок 10.  Готчне мистецтво" highlightClick="1"/>
          </p:cNvPr>
          <p:cNvSpPr/>
          <p:nvPr/>
        </p:nvSpPr>
        <p:spPr>
          <a:xfrm>
            <a:off x="7164288" y="6093296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5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прическа готический стиль средневековь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9460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08304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i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9217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08304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прическа готический стиль средневековь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32656"/>
            <a:ext cx="9137815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нопка дії: додому 2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Кнопка дії: повернення 3">
            <a:hlinkClick r:id="rId4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Кнопка дії: додому 4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08304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Картинки по запросу женский чепец, — «бегуин»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685" y="332656"/>
            <a:ext cx="4167421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4" descr="Картинки по запросу «шаперон»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4206" y="396156"/>
            <a:ext cx="4580282" cy="572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5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6" action="ppaction://hlinkpres?slideindex=12&amp;slidetitle=Урок 10.  Готчне мистецтво" highlightClick="1"/>
          </p:cNvPr>
          <p:cNvSpPr/>
          <p:nvPr/>
        </p:nvSpPr>
        <p:spPr>
          <a:xfrm>
            <a:off x="7308304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ledebeaute.ru/files/images/pub/part_0/13166/src/Ann-Demeulemeester.jpg?167_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451" y="1388394"/>
            <a:ext cx="2139950" cy="512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://iledebeaute.ru/files/images/pub/part_0/13166/src/AlexisMabilleGothic.jpg?167_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40768"/>
            <a:ext cx="2162175" cy="517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http://iledebeaute.ru/files/images/pub/part_0/13166/src/Chanel.jpg?167_4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7452" y="1383631"/>
            <a:ext cx="2141537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iledebeaute.ru/files/images/pub/part_0/13166/src/owens.jpg?167_4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22577" y="1383631"/>
            <a:ext cx="21240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1"/>
          <p:cNvSpPr/>
          <p:nvPr/>
        </p:nvSpPr>
        <p:spPr>
          <a:xfrm>
            <a:off x="1215864" y="260648"/>
            <a:ext cx="719254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 err="1">
                <a:ln w="31550" cmpd="sng">
                  <a:solidFill>
                    <a:srgbClr val="0000FF"/>
                  </a:solidFill>
                  <a:prstDash val="solid"/>
                </a:ln>
                <a:solidFill>
                  <a:srgbClr val="99CC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Сучасні</a:t>
            </a:r>
            <a:r>
              <a:rPr lang="ru-RU" sz="4400" b="1" dirty="0">
                <a:ln w="31550" cmpd="sng">
                  <a:solidFill>
                    <a:srgbClr val="0000FF"/>
                  </a:solidFill>
                  <a:prstDash val="solid"/>
                </a:ln>
                <a:solidFill>
                  <a:srgbClr val="99CC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ln w="31550" cmpd="sng">
                  <a:solidFill>
                    <a:srgbClr val="0000FF"/>
                  </a:solidFill>
                  <a:prstDash val="solid"/>
                </a:ln>
                <a:solidFill>
                  <a:srgbClr val="99CC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моді</a:t>
            </a:r>
            <a:r>
              <a:rPr lang="ru-RU" sz="4400" b="1" dirty="0">
                <a:ln w="31550" cmpd="sng">
                  <a:solidFill>
                    <a:srgbClr val="0000FF"/>
                  </a:solidFill>
                  <a:prstDash val="solid"/>
                </a:ln>
                <a:solidFill>
                  <a:srgbClr val="99CC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400" b="1" dirty="0" err="1">
                <a:ln w="31550" cmpd="sng">
                  <a:solidFill>
                    <a:srgbClr val="0000FF"/>
                  </a:solidFill>
                  <a:prstDash val="solid"/>
                </a:ln>
                <a:solidFill>
                  <a:srgbClr val="99CC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sz="4400" b="1" dirty="0">
                <a:ln w="31550" cmpd="sng">
                  <a:solidFill>
                    <a:srgbClr val="0000FF"/>
                  </a:solidFill>
                  <a:prstDash val="solid"/>
                </a:ln>
                <a:solidFill>
                  <a:srgbClr val="99CC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готика</a:t>
            </a:r>
          </a:p>
        </p:txBody>
      </p:sp>
      <p:sp>
        <p:nvSpPr>
          <p:cNvPr id="7" name="Кнопка дії: додому 6">
            <a:hlinkClick r:id="rId6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7" action="ppaction://hlinkpres?slideindex=16&amp;slidetitle=Слайд 16" highlightClick="1"/>
          </p:cNvPr>
          <p:cNvSpPr/>
          <p:nvPr/>
        </p:nvSpPr>
        <p:spPr>
          <a:xfrm>
            <a:off x="7956376" y="6237312"/>
            <a:ext cx="504056" cy="432048"/>
          </a:xfrm>
          <a:prstGeom prst="actionButtonReturn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8" action="ppaction://hlinkpres?slideindex=12&amp;slidetitle=Урок 10.  Готчне мистецтво" highlightClick="1"/>
          </p:cNvPr>
          <p:cNvSpPr/>
          <p:nvPr/>
        </p:nvSpPr>
        <p:spPr>
          <a:xfrm>
            <a:off x="7308304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Картинки по запросу современний костюм готический сти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97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ілка вліво 2">
            <a:hlinkClick r:id="rId3" action="ppaction://hlinkpres?slideindex=16&amp;slidetitle=Слайд 16"/>
          </p:cNvPr>
          <p:cNvSpPr/>
          <p:nvPr/>
        </p:nvSpPr>
        <p:spPr>
          <a:xfrm>
            <a:off x="0" y="5877272"/>
            <a:ext cx="1187624" cy="484632"/>
          </a:xfrm>
          <a:prstGeom prst="leftArrow">
            <a:avLst>
              <a:gd name="adj1" fmla="val 50000"/>
              <a:gd name="adj2" fmla="val 83102"/>
            </a:avLst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нопка дії: додому 3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95637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</Words>
  <Application>Microsoft Office PowerPoint</Application>
  <PresentationFormat>Екран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</cp:revision>
  <dcterms:created xsi:type="dcterms:W3CDTF">2017-02-16T18:21:15Z</dcterms:created>
  <dcterms:modified xsi:type="dcterms:W3CDTF">2017-02-27T07:36:09Z</dcterms:modified>
</cp:coreProperties>
</file>