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CD6-EBAB-42EF-BBEC-B0F8963A7DFE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30F92-6204-4C1B-9853-27EE1479ED3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CD6-EBAB-42EF-BBEC-B0F8963A7DFE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30F92-6204-4C1B-9853-27EE1479ED3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CD6-EBAB-42EF-BBEC-B0F8963A7DFE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30F92-6204-4C1B-9853-27EE1479ED3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letely 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CD6-EBAB-42EF-BBEC-B0F8963A7DFE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30F92-6204-4C1B-9853-27EE1479ED3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CD6-EBAB-42EF-BBEC-B0F8963A7DFE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30F92-6204-4C1B-9853-27EE1479ED3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CD6-EBAB-42EF-BBEC-B0F8963A7DFE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30F92-6204-4C1B-9853-27EE1479ED3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CD6-EBAB-42EF-BBEC-B0F8963A7DFE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30F92-6204-4C1B-9853-27EE1479ED3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CD6-EBAB-42EF-BBEC-B0F8963A7DFE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30F92-6204-4C1B-9853-27EE1479ED3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CD6-EBAB-42EF-BBEC-B0F8963A7DFE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30F92-6204-4C1B-9853-27EE1479ED3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CD6-EBAB-42EF-BBEC-B0F8963A7DFE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30F92-6204-4C1B-9853-27EE1479ED3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7DCD6-EBAB-42EF-BBEC-B0F8963A7DFE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30F92-6204-4C1B-9853-27EE1479ED3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7DCD6-EBAB-42EF-BBEC-B0F8963A7DFE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30F92-6204-4C1B-9853-27EE1479ED3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55;&#1088;&#1077;&#1079;&#1077;&#1085;&#1090;&#1072;&#1094;&#1110;&#1111;\&#1043;&#1086;&#1090;&#1080;&#1095;&#1085;&#1077;%20&#1084;&#1080;&#1089;&#1090;&#1077;&#1094;&#1090;&#1074;&#1086;.pptx%23-1,12,%20&#1044;&#1077;&#1082;&#1086;&#1088;&#1072;&#1090;&#1080;&#1074;&#1085;&#1086;-&#1087;&#1088;&#1080;&#1082;&#1083;&#1072;&#1076;&#1085;&#1077;%20&#1084;&#1080;&#1089;&#1090;&#1077;&#1094;&#1090;&#1074;&#1086;%2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55;&#1088;&#1077;&#1079;&#1077;&#1085;&#1090;&#1072;&#1094;&#1110;&#1111;\&#1043;&#1086;&#1090;&#1080;&#1095;&#1085;&#1077;%20&#1084;&#1080;&#1089;&#1090;&#1077;&#1094;&#1090;&#1074;&#1086;.pptx%23-1,12,%20&#1044;&#1077;&#1082;&#1086;&#1088;&#1072;&#1090;&#1080;&#1074;&#1085;&#1086;-&#1087;&#1088;&#1080;&#1082;&#1083;&#1072;&#1076;&#1085;&#1077;%20&#1084;&#1080;&#1089;&#1090;&#1077;&#1094;&#1090;&#1074;&#1086;%2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55;&#1088;&#1077;&#1079;&#1077;&#1085;&#1090;&#1072;&#1094;&#1110;&#1111;\&#1043;&#1086;&#1090;&#1080;&#1095;&#1085;&#1077;%20&#1084;&#1080;&#1089;&#1090;&#1077;&#1094;&#1090;&#1074;&#1086;.pptx%23-1,12,%20&#1044;&#1077;&#1082;&#1086;&#1088;&#1072;&#1090;&#1080;&#1074;&#1085;&#1086;-&#1087;&#1088;&#1080;&#1082;&#1083;&#1072;&#1076;&#1085;&#1077;%20&#1084;&#1080;&#1089;&#1090;&#1077;&#1094;&#1090;&#1074;&#1086;%2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55;&#1088;&#1077;&#1079;&#1077;&#1085;&#1090;&#1072;&#1094;&#1110;&#1111;\&#1043;&#1086;&#1090;&#1080;&#1095;&#1085;&#1077;%20&#1084;&#1080;&#1089;&#1090;&#1077;&#1094;&#1090;&#1074;&#1086;.pptx%23-1,12,%20&#1044;&#1077;&#1082;&#1086;&#1088;&#1072;&#1090;&#1080;&#1074;&#1085;&#1086;-&#1087;&#1088;&#1080;&#1082;&#1083;&#1072;&#1076;&#1085;&#1077;%20&#1084;&#1080;&#1089;&#1090;&#1077;&#1094;&#1090;&#1074;&#1086;%2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55;&#1088;&#1077;&#1079;&#1077;&#1085;&#1090;&#1072;&#1094;&#1110;&#1111;\&#1043;&#1086;&#1090;&#1080;&#1095;&#1085;&#1077;%20&#1084;&#1080;&#1089;&#1090;&#1077;&#1094;&#1090;&#1074;&#1086;.pptx%23-1,12,%20&#1044;&#1077;&#1082;&#1086;&#1088;&#1072;&#1090;&#1080;&#1074;&#1085;&#1086;-&#1087;&#1088;&#1080;&#1082;&#1083;&#1072;&#1076;&#1085;&#1077;%20&#1084;&#1080;&#1089;&#1090;&#1077;&#1094;&#1090;&#1074;&#1086;%2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6;&#1090;&#1080;&#1095;&#1085;&#1077;%20&#1084;&#1080;&#1089;&#1090;&#1077;&#1094;&#1090;&#1074;&#1086;.pptx#12.  &#1044;&#1077;&#1082;&#1086;&#1088;&#1072;&#1090;&#1080;&#1074;&#1085;&#1086;-&#1087;&#1088;&#1080;&#1082;&#1083;&#1072;&#1076;&#1085;&#1077; &#1084;&#1080;&#1089;&#1090;&#1077;&#1094;&#1090;&#1074;&#1086;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ser\Documents\Кондратова Електронний додаток до підручника Мистецтво 8 клас\10 урок\Ілюстрації\інтерєр\меблі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4677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Кнопка дії: додому 2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4" action="ppaction://hlinkpres?slideindex=12&amp;slidetitle= Декоративно-прикладне мистецтво " highlightClick="1"/>
          </p:cNvPr>
          <p:cNvSpPr/>
          <p:nvPr/>
        </p:nvSpPr>
        <p:spPr>
          <a:xfrm>
            <a:off x="7956376" y="6309320"/>
            <a:ext cx="333751" cy="333751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380312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ocuments\Кондратова Електронний додаток до підручника Мистецтво 8 клас\10 урок\Ілюстрації\інтерєр\2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1"/>
          <p:cNvSpPr/>
          <p:nvPr/>
        </p:nvSpPr>
        <p:spPr>
          <a:xfrm>
            <a:off x="-164225" y="598562"/>
            <a:ext cx="94334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Сучасний</a:t>
            </a: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дизайн </a:t>
            </a:r>
            <a:r>
              <a:rPr lang="uk-UA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інтер'єру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повернення 6">
            <a:hlinkClick r:id="rId4" action="ppaction://hlinkpres?slideindex=12&amp;slidetitle= Декоративно-прикладне мистецтво " highlightClick="1"/>
          </p:cNvPr>
          <p:cNvSpPr/>
          <p:nvPr/>
        </p:nvSpPr>
        <p:spPr>
          <a:xfrm>
            <a:off x="7956376" y="6309320"/>
            <a:ext cx="333751" cy="333751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380312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C:\Users\User\Documents\Кондратова Електронний додаток до підручника Мистецтво 8 клас\10 урок\Ілюстрації\інтерєр\gothic-interior-ro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3060"/>
            <a:ext cx="8424936" cy="6329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4" action="ppaction://hlinkpres?slideindex=12&amp;slidetitle= Декоративно-прикладне мистецтво " highlightClick="1"/>
          </p:cNvPr>
          <p:cNvSpPr/>
          <p:nvPr/>
        </p:nvSpPr>
        <p:spPr>
          <a:xfrm>
            <a:off x="7956376" y="6309320"/>
            <a:ext cx="333751" cy="333751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380312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ocuments\Кондратова Електронний додаток до підручника Мистецтво 8 клас\10 урок\Ілюстрації\інтерєр\gotika_v_interjere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4" action="ppaction://hlinkpres?slideindex=12&amp;slidetitle= Декоративно-прикладне мистецтво " highlightClick="1"/>
          </p:cNvPr>
          <p:cNvSpPr/>
          <p:nvPr/>
        </p:nvSpPr>
        <p:spPr>
          <a:xfrm>
            <a:off x="7956376" y="6309320"/>
            <a:ext cx="333751" cy="333751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380312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ocuments\Кондратова Електронний додаток до підручника Мистецтво 8 клас\10 урок\Ілюстрації\інтерєр\stili-interera-goticheskiy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96652"/>
            <a:ext cx="835292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4" action="ppaction://hlinkpres?slideindex=12&amp;slidetitle= Декоративно-прикладне мистецтво " highlightClick="1"/>
          </p:cNvPr>
          <p:cNvSpPr/>
          <p:nvPr/>
        </p:nvSpPr>
        <p:spPr>
          <a:xfrm>
            <a:off x="7956376" y="6309320"/>
            <a:ext cx="333751" cy="333751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380312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ocuments\Кондратова Електронний додаток до підручника Мистецтво 8 клас\10 урок\Ілюстрації\інтерєр\stili-interera-goticheskiy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172399" cy="612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трілка вліво 2">
            <a:hlinkClick r:id="rId3" action="ppaction://hlinkpres?slideindex=12&amp;slidetitle= Декоративно-прикладне мистецтво"/>
          </p:cNvPr>
          <p:cNvSpPr/>
          <p:nvPr/>
        </p:nvSpPr>
        <p:spPr>
          <a:xfrm>
            <a:off x="0" y="5733256"/>
            <a:ext cx="978408" cy="484632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додому 4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884368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</Words>
  <Application>Microsoft Office PowerPoint</Application>
  <PresentationFormat>Екран (4:3)</PresentationFormat>
  <Paragraphs>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</cp:revision>
  <dcterms:created xsi:type="dcterms:W3CDTF">2017-02-16T17:38:57Z</dcterms:created>
  <dcterms:modified xsi:type="dcterms:W3CDTF">2017-02-27T07:35:15Z</dcterms:modified>
</cp:coreProperties>
</file>