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71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8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61A5C-92E4-40DA-8ED3-5F94330519D8}" type="datetimeFigureOut">
              <a:rPr lang="uk-UA" smtClean="0"/>
              <a:pPr/>
              <a:t>27.02.2017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386E9-110E-40C4-9E3F-95392E31F4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8,&#1059;&#1088;&#1086;&#1082;%2016.%20&#1052;&#1080;&#1089;&#1090;&#1077;&#1094;&#1090;&#1074;&#1086;%20&#1074;%20&#1082;&#1091;&#1083;&#1100;&#1090;&#1091;&#1088;&#1110;%20&#1084;&#1080;&#1085;&#1091;&#1083;&#1086;&#1075;&#1086;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539552" y="332656"/>
            <a:ext cx="806489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0070C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стилів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належать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представлені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твори.</a:t>
            </a:r>
          </a:p>
          <a:p>
            <a:pPr marL="514350" indent="-514350" algn="just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стильові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допомогли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розпізнати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Коротко охарактеризуйте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живописне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минулого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опираючись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подані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зразки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Виділіть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засобах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виразності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живописут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кожного стилю.</a:t>
            </a:r>
          </a:p>
        </p:txBody>
      </p:sp>
      <p:pic>
        <p:nvPicPr>
          <p:cNvPr id="3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4653136"/>
            <a:ext cx="815909" cy="147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467544" y="1604433"/>
            <a:ext cx="828092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Пригадайте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мистецькі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напрями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вивчали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впродовж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семестру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кожному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них.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Перевірте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тестів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різного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ступеня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складності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Оберіть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позначені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певним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кольором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оцініть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себе: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кожну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правильну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червоного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4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зеленого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3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жовтого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2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Таким чином, максимальна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балів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будь-якого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—12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балів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81847" y="411021"/>
            <a:ext cx="588635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різного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ступеню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складності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5445224"/>
            <a:ext cx="657106" cy="119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9" y="167218"/>
            <a:ext cx="4105275" cy="648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" y="165100"/>
            <a:ext cx="44640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54868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70892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57301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22108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229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5949280"/>
            <a:ext cx="43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32" y="476672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134076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242088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3645024"/>
            <a:ext cx="548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11.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2040" y="465313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12.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5877272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13.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5733256"/>
            <a:ext cx="501011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нопка дії: додому 1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Кнопка дії: додому 19">
            <a:hlinkClick r:id="rId6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280" y="836712"/>
            <a:ext cx="8773720" cy="5472608"/>
          </a:xfrm>
          <a:prstGeom prst="rect">
            <a:avLst/>
          </a:prstGeom>
        </p:spPr>
      </p:pic>
      <p:sp>
        <p:nvSpPr>
          <p:cNvPr id="1536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 до тестових завдань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 rot="20125608">
            <a:off x="2840504" y="508539"/>
            <a:ext cx="3672408" cy="563231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457200" indent="-457200">
              <a:buAutoNum type="arabicPeriod"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457200" indent="-457200"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928700"/>
            <a:ext cx="936104" cy="138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188640"/>
            <a:ext cx="6810375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4000" b="1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908720"/>
            <a:ext cx="8280920" cy="3672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§15с.126– 132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Напишіть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есе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коротко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охарактеризувавши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декоративно-прикладне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театральне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моду того стилю,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сподобався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можете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викласти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міркування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певної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теренах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581128"/>
            <a:ext cx="1670768" cy="1639441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Мои рисунки\анімація\0_657da_d4fec14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437112"/>
            <a:ext cx="4392488" cy="2212716"/>
          </a:xfrm>
          <a:prstGeom prst="rect">
            <a:avLst/>
          </a:prstGeom>
          <a:noFill/>
        </p:spPr>
      </p:pic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260351"/>
            <a:ext cx="798240" cy="144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 – 288 с. : іл.</a:t>
            </a: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ra_mistectvo_svit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352928" cy="6264696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331640" y="2852936"/>
            <a:ext cx="6552728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16. 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Підсумковий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урок </a:t>
            </a:r>
            <a:endParaRPr lang="en-US" sz="3600" dirty="0"/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395536" y="476672"/>
            <a:ext cx="77041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Віртуальна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мандрівка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музеїв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611560" y="1340768"/>
            <a:ext cx="8136583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Галереї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Google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art Project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запрошують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онлайн-тур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найбільшими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музеями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представлені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сотні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виставкових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залів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Користуючись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панорамним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відео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оснащене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технологією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3D,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Street View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матимете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прогулятися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музейними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галереями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Наша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подорож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відбудеться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обраним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вами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маршрутом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музейних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залів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експонуються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античного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Пройти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посиланням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https://www.google. com/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culturalinstitute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/project/art-project).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3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 txBox="1">
            <a:spLocks noGrp="1"/>
          </p:cNvSpPr>
          <p:nvPr>
            <p:ph type="title"/>
          </p:nvPr>
        </p:nvSpPr>
        <p:spPr>
          <a:xfrm>
            <a:off x="1258889" y="260351"/>
            <a:ext cx="5185319" cy="582083"/>
          </a:xfrm>
        </p:spPr>
        <p:txBody>
          <a:bodyPr>
            <a:normAutofit fontScale="90000"/>
          </a:bodyPr>
          <a:lstStyle/>
          <a:p>
            <a:r>
              <a:rPr lang="uk-UA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Самостійна робота </a:t>
            </a:r>
            <a:endParaRPr lang="ru-RU" sz="36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Объект 2"/>
          <p:cNvSpPr txBox="1">
            <a:spLocks noGrp="1"/>
          </p:cNvSpPr>
          <p:nvPr>
            <p:ph idx="1"/>
          </p:nvPr>
        </p:nvSpPr>
        <p:spPr>
          <a:xfrm>
            <a:off x="251520" y="2924944"/>
            <a:ext cx="5565775" cy="1153583"/>
          </a:xfrm>
        </p:spPr>
        <p:txBody>
          <a:bodyPr/>
          <a:lstStyle/>
          <a:p>
            <a:endParaRPr lang="ru-RU" sz="1600" b="1" dirty="0" smtClean="0">
              <a:latin typeface="Arial" charset="0"/>
              <a:cs typeface="Arial" charset="0"/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6" y="2372785"/>
            <a:ext cx="1731963" cy="421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2372785"/>
            <a:ext cx="2109788" cy="413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2385484"/>
            <a:ext cx="2087562" cy="416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2714" y="260351"/>
            <a:ext cx="2598737" cy="268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2996952"/>
            <a:ext cx="1633538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16472" y="5445224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5589240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29112" y="5648424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90935" y="1900959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372910" y="-1664335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079295" y="5445224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6" name="Прямокутник 15"/>
          <p:cNvSpPr/>
          <p:nvPr/>
        </p:nvSpPr>
        <p:spPr>
          <a:xfrm>
            <a:off x="467544" y="764704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№ 1</a:t>
            </a:r>
          </a:p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Пригадайте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скульптурних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вони належать.</a:t>
            </a:r>
          </a:p>
        </p:txBody>
      </p:sp>
      <p:pic>
        <p:nvPicPr>
          <p:cNvPr id="17" name="Picture 5" descr="I:\музика\Рисунок3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424" y="3645024"/>
            <a:ext cx="55580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нопка дії: додому 18">
            <a:hlinkClick r:id="rId8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Кнопка дії: додому 17">
            <a:hlinkClick r:id="rId9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467544" y="332656"/>
            <a:ext cx="8207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№ 2</a:t>
            </a: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виконайте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024460" cy="3265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12976"/>
            <a:ext cx="22078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268760"/>
            <a:ext cx="338370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83768" y="1556792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284984"/>
            <a:ext cx="4571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3356992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0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4437112"/>
            <a:ext cx="726380" cy="13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452967"/>
            <a:ext cx="3306477" cy="348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1" y="1818217"/>
            <a:ext cx="2663825" cy="475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8267" y="260353"/>
            <a:ext cx="2846345" cy="439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12616" y="2903796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5589240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57840" y="3847644"/>
            <a:ext cx="4443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4869160"/>
            <a:ext cx="523191" cy="94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251520" y="476672"/>
            <a:ext cx="864096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кожну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споруду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стиль, до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Перелічіть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художні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допомогли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розпізнати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Коротко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охарактеризуйте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кожного стилю.</a:t>
            </a:r>
          </a:p>
          <a:p>
            <a:pPr marL="514350" indent="-514350" algn="just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Виділіть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архітектурному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минулого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4437112"/>
            <a:ext cx="776208" cy="1407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683568" y="260648"/>
            <a:ext cx="79200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№ 3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пригадайте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зображених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виконайте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1" y="1841501"/>
            <a:ext cx="5813425" cy="389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772816"/>
            <a:ext cx="2498725" cy="419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64088" y="438910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44409" y="474215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84186" y="5661248"/>
            <a:ext cx="659814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351" y="165101"/>
            <a:ext cx="2892425" cy="294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40968"/>
            <a:ext cx="3038475" cy="345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3213100" cy="576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347864" y="227687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ln w="18415" cmpd="sng">
                  <a:solidFill>
                    <a:srgbClr val="00206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dirty="0">
              <a:ln w="18415" cmpd="sng">
                <a:solidFill>
                  <a:srgbClr val="002060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558924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ln w="18415" cmpd="sng">
                  <a:solidFill>
                    <a:srgbClr val="00206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dirty="0">
              <a:ln w="18415" cmpd="sng">
                <a:solidFill>
                  <a:srgbClr val="002060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2280" y="587727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ln w="18415" cmpd="sng">
                  <a:solidFill>
                    <a:srgbClr val="00206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dirty="0">
              <a:ln w="18415" cmpd="sng">
                <a:solidFill>
                  <a:srgbClr val="002060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4149080"/>
            <a:ext cx="755576" cy="137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8&amp;slidetitle=Урок 16. Мистецтво в культурі минулого" highlightClick="1"/>
          </p:cNvPr>
          <p:cNvSpPr/>
          <p:nvPr/>
        </p:nvSpPr>
        <p:spPr>
          <a:xfrm>
            <a:off x="8100392" y="6237312"/>
            <a:ext cx="394344" cy="394344"/>
          </a:xfrm>
          <a:prstGeom prst="actionButtonHome">
            <a:avLst/>
          </a:prstGeom>
          <a:solidFill>
            <a:srgbClr val="FF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504</Words>
  <Application>Microsoft Office PowerPoint</Application>
  <PresentationFormat>Екран 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Тема Office</vt:lpstr>
      <vt:lpstr>Мистецтво в культурі минулого</vt:lpstr>
      <vt:lpstr>Слайд 2</vt:lpstr>
      <vt:lpstr>Слайд 3</vt:lpstr>
      <vt:lpstr>Самостійна робота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Відповіді до тестових завдань</vt:lpstr>
      <vt:lpstr>Слайд 14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</cp:revision>
  <dcterms:created xsi:type="dcterms:W3CDTF">2017-02-20T21:50:05Z</dcterms:created>
  <dcterms:modified xsi:type="dcterms:W3CDTF">2017-02-26T21:52:06Z</dcterms:modified>
</cp:coreProperties>
</file>