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4"/>
  </p:notesMasterIdLst>
  <p:handoutMasterIdLst>
    <p:handoutMasterId r:id="rId25"/>
  </p:handoutMasterIdLst>
  <p:sldIdLst>
    <p:sldId id="256" r:id="rId5"/>
    <p:sldId id="257" r:id="rId6"/>
    <p:sldId id="258" r:id="rId7"/>
    <p:sldId id="266" r:id="rId8"/>
    <p:sldId id="267" r:id="rId9"/>
    <p:sldId id="271" r:id="rId10"/>
    <p:sldId id="268" r:id="rId11"/>
    <p:sldId id="269" r:id="rId12"/>
    <p:sldId id="270" r:id="rId13"/>
    <p:sldId id="259" r:id="rId14"/>
    <p:sldId id="260" r:id="rId15"/>
    <p:sldId id="265" r:id="rId16"/>
    <p:sldId id="261" r:id="rId17"/>
    <p:sldId id="263" r:id="rId18"/>
    <p:sldId id="262" r:id="rId19"/>
    <p:sldId id="272" r:id="rId20"/>
    <p:sldId id="273" r:id="rId21"/>
    <p:sldId id="264" r:id="rId22"/>
    <p:sldId id="27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606"/>
    <a:srgbClr val="FF33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06799F8-075E-4A3A-A7F6-7FBC6576F1A4}" styleName="Стиль из темы 2 - акцент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69" autoAdjust="0"/>
    <p:restoredTop sz="92012" autoAdjust="0"/>
  </p:normalViewPr>
  <p:slideViewPr>
    <p:cSldViewPr snapToGrid="0" showGuides="1">
      <p:cViewPr varScale="1">
        <p:scale>
          <a:sx n="68" d="100"/>
          <a:sy n="68" d="100"/>
        </p:scale>
        <p:origin x="780" y="78"/>
      </p:cViewPr>
      <p:guideLst>
        <p:guide orient="horz" pos="2160"/>
        <p:guide pos="3840"/>
      </p:guideLst>
    </p:cSldViewPr>
  </p:slideViewPr>
  <p:notesTextViewPr>
    <p:cViewPr>
      <p:scale>
        <a:sx n="1" d="1"/>
        <a:sy n="1" d="1"/>
      </p:scale>
      <p:origin x="0" y="0"/>
    </p:cViewPr>
  </p:notesTextViewPr>
  <p:notesViewPr>
    <p:cSldViewPr snapToGrid="0" showGuides="1">
      <p:cViewPr varScale="1">
        <p:scale>
          <a:sx n="101" d="100"/>
          <a:sy n="101" d="100"/>
        </p:scale>
        <p:origin x="173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latinLnBrk="0">
              <a:defRPr lang="ru-RU" sz="1200"/>
            </a:lvl1pPr>
          </a:lstStyle>
          <a:p>
            <a:endParaRPr lang="ru-RU" dirty="0"/>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latinLnBrk="0">
              <a:defRPr lang="ru-RU" sz="1200"/>
            </a:lvl1pPr>
          </a:lstStyle>
          <a:p>
            <a:fld id="{23CEAAF3-9831-450B-8D59-2C09DB96C8FC}" type="datetimeFigureOut">
              <a:rPr lang="ru-RU"/>
              <a:pPr/>
              <a:t>25.02.2015</a:t>
            </a:fld>
            <a:endParaRPr lang="ru-RU"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latinLnBrk="0">
              <a:defRPr lang="ru-RU" sz="1200"/>
            </a:lvl1pPr>
          </a:lstStyle>
          <a:p>
            <a:endParaRPr lang="ru-RU" dirty="0"/>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latinLnBrk="0">
              <a:defRPr lang="ru-RU" sz="1200"/>
            </a:lvl1pPr>
          </a:lstStyle>
          <a:p>
            <a:fld id="{06834459-7356-44BF-850D-8B30C4FB3B6B}" type="slidenum">
              <a:rPr lang="ru-RU"/>
              <a:pPr/>
              <a:t>‹#›</a:t>
            </a:fld>
            <a:endParaRPr lang="ru-RU" dirty="0"/>
          </a:p>
        </p:txBody>
      </p:sp>
    </p:spTree>
    <p:extLst>
      <p:ext uri="{BB962C8B-B14F-4D97-AF65-F5344CB8AC3E}">
        <p14:creationId xmlns:p14="http://schemas.microsoft.com/office/powerpoint/2010/main" val="2469016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latinLnBrk="0">
              <a:defRPr lang="ru-RU"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latinLnBrk="0">
              <a:defRPr lang="ru-RU" sz="1200"/>
            </a:lvl1pPr>
          </a:lstStyle>
          <a:p>
            <a:fld id="{2D50CD79-FC16-4410-AB61-17F26E6D3BC8}" type="datetimeFigureOut">
              <a:rPr lang="ru-RU"/>
              <a:pPr/>
              <a:t>25.02.2015</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latinLnBrk="0">
              <a:defRPr lang="ru-RU"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latinLnBrk="0">
              <a:defRPr lang="ru-RU" sz="1200"/>
            </a:lvl1pPr>
          </a:lstStyle>
          <a:p>
            <a:fld id="{0A3C37BE-C303-496D-B5CD-85F2937540FC}" type="slidenum">
              <a:rPr lang="ru-RU" smtClean="0"/>
              <a:pPr/>
              <a:t>‹#›</a:t>
            </a:fld>
            <a:endParaRPr lang="ru-RU" dirty="0"/>
          </a:p>
        </p:txBody>
      </p:sp>
    </p:spTree>
    <p:extLst>
      <p:ext uri="{BB962C8B-B14F-4D97-AF65-F5344CB8AC3E}">
        <p14:creationId xmlns:p14="http://schemas.microsoft.com/office/powerpoint/2010/main" val="3350842207"/>
      </p:ext>
    </p:extLst>
  </p:cSld>
  <p:clrMap bg1="lt1" tx1="dk1" bg2="lt2" tx2="dk2" accent1="accent1" accent2="accent2" accent3="accent3" accent4="accent4" accent5="accent5" accent6="accent6" hlink="hlink" folHlink="folHlink"/>
  <p:notesStyle>
    <a:lvl1pPr marL="0" algn="l" defTabSz="914400" rtl="0" eaLnBrk="1" latinLnBrk="0" hangingPunct="1">
      <a:defRPr lang="ru-RU" sz="1200" kern="1200">
        <a:solidFill>
          <a:schemeClr val="tx1"/>
        </a:solidFill>
        <a:latin typeface="+mn-lt"/>
        <a:ea typeface="+mn-ea"/>
        <a:cs typeface="+mn-cs"/>
      </a:defRPr>
    </a:lvl1pPr>
    <a:lvl2pPr marL="457200" algn="l" defTabSz="914400" rtl="0" eaLnBrk="1" latinLnBrk="0" hangingPunct="1">
      <a:defRPr lang="ru-RU" sz="1200" kern="1200">
        <a:solidFill>
          <a:schemeClr val="tx1"/>
        </a:solidFill>
        <a:latin typeface="+mn-lt"/>
        <a:ea typeface="+mn-ea"/>
        <a:cs typeface="+mn-cs"/>
      </a:defRPr>
    </a:lvl2pPr>
    <a:lvl3pPr marL="914400" algn="l" defTabSz="914400" rtl="0" eaLnBrk="1" latinLnBrk="0" hangingPunct="1">
      <a:defRPr lang="ru-RU" sz="1200" kern="1200">
        <a:solidFill>
          <a:schemeClr val="tx1"/>
        </a:solidFill>
        <a:latin typeface="+mn-lt"/>
        <a:ea typeface="+mn-ea"/>
        <a:cs typeface="+mn-cs"/>
      </a:defRPr>
    </a:lvl3pPr>
    <a:lvl4pPr marL="1371600" algn="l" defTabSz="914400" rtl="0" eaLnBrk="1" latinLnBrk="0" hangingPunct="1">
      <a:defRPr lang="ru-RU" sz="1200" kern="1200">
        <a:solidFill>
          <a:schemeClr val="tx1"/>
        </a:solidFill>
        <a:latin typeface="+mn-lt"/>
        <a:ea typeface="+mn-ea"/>
        <a:cs typeface="+mn-cs"/>
      </a:defRPr>
    </a:lvl4pPr>
    <a:lvl5pPr marL="1828800" algn="l" defTabSz="914400" rtl="0" eaLnBrk="1" latinLnBrk="0" hangingPunct="1">
      <a:defRPr lang="ru-RU" sz="1200" kern="1200">
        <a:solidFill>
          <a:schemeClr val="tx1"/>
        </a:solidFill>
        <a:latin typeface="+mn-lt"/>
        <a:ea typeface="+mn-ea"/>
        <a:cs typeface="+mn-cs"/>
      </a:defRPr>
    </a:lvl5pPr>
    <a:lvl6pPr marL="2286000" algn="l" defTabSz="914400" rtl="0" eaLnBrk="1" latinLnBrk="0" hangingPunct="1">
      <a:defRPr lang="ru-RU" sz="1200" kern="1200">
        <a:solidFill>
          <a:schemeClr val="tx1"/>
        </a:solidFill>
        <a:latin typeface="+mn-lt"/>
        <a:ea typeface="+mn-ea"/>
        <a:cs typeface="+mn-cs"/>
      </a:defRPr>
    </a:lvl6pPr>
    <a:lvl7pPr marL="2743200" algn="l" defTabSz="914400" rtl="0" eaLnBrk="1" latinLnBrk="0" hangingPunct="1">
      <a:defRPr lang="ru-RU" sz="1200" kern="1200">
        <a:solidFill>
          <a:schemeClr val="tx1"/>
        </a:solidFill>
        <a:latin typeface="+mn-lt"/>
        <a:ea typeface="+mn-ea"/>
        <a:cs typeface="+mn-cs"/>
      </a:defRPr>
    </a:lvl7pPr>
    <a:lvl8pPr marL="3200400" algn="l" defTabSz="914400" rtl="0" eaLnBrk="1" latinLnBrk="0" hangingPunct="1">
      <a:defRPr lang="ru-RU" sz="1200" kern="1200">
        <a:solidFill>
          <a:schemeClr val="tx1"/>
        </a:solidFill>
        <a:latin typeface="+mn-lt"/>
        <a:ea typeface="+mn-ea"/>
        <a:cs typeface="+mn-cs"/>
      </a:defRPr>
    </a:lvl8pPr>
    <a:lvl9pPr marL="3657600" algn="l" defTabSz="914400" rtl="0" eaLnBrk="1" latinLnBrk="0" hangingPunct="1">
      <a:defRPr lang="ru-RU"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6"/>
          <p:cNvSpPr/>
          <p:nvPr/>
        </p:nvSpPr>
        <p:spPr>
          <a:xfrm>
            <a:off x="0" y="5778124"/>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Прямоугольник 7"/>
          <p:cNvSpPr/>
          <p:nvPr/>
        </p:nvSpPr>
        <p:spPr>
          <a:xfrm>
            <a:off x="0" y="0"/>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ctrTitle"/>
          </p:nvPr>
        </p:nvSpPr>
        <p:spPr>
          <a:xfrm>
            <a:off x="1104900" y="2292094"/>
            <a:ext cx="10096500" cy="2219691"/>
          </a:xfrm>
        </p:spPr>
        <p:txBody>
          <a:bodyPr anchor="ctr">
            <a:normAutofit/>
          </a:bodyPr>
          <a:lstStyle>
            <a:lvl1pPr algn="l" latinLnBrk="0">
              <a:defRPr lang="ru-RU" sz="4400" cap="all" baseline="0"/>
            </a:lvl1pPr>
          </a:lstStyle>
          <a:p>
            <a:r>
              <a:rPr lang="ru-RU" dirty="0"/>
              <a:t>Образец заголовка</a:t>
            </a:r>
          </a:p>
        </p:txBody>
      </p:sp>
      <p:sp>
        <p:nvSpPr>
          <p:cNvPr id="3" name="Подзаголовок 2"/>
          <p:cNvSpPr>
            <a:spLocks noGrp="1"/>
          </p:cNvSpPr>
          <p:nvPr>
            <p:ph type="subTitle" idx="1"/>
          </p:nvPr>
        </p:nvSpPr>
        <p:spPr>
          <a:xfrm>
            <a:off x="1104898" y="4511784"/>
            <a:ext cx="10096501" cy="955565"/>
          </a:xfrm>
        </p:spPr>
        <p:txBody>
          <a:bodyPr>
            <a:normAutofit/>
          </a:bodyPr>
          <a:lstStyle>
            <a:lvl1pPr marL="0" indent="0" algn="l" latinLnBrk="0">
              <a:spcBef>
                <a:spcPts val="0"/>
              </a:spcBef>
              <a:buNone/>
              <a:defRPr lang="ru-RU" sz="1800"/>
            </a:lvl1pPr>
            <a:lvl2pPr marL="457200" indent="0" algn="ctr" latinLnBrk="0">
              <a:buNone/>
              <a:defRPr lang="ru-RU" sz="2000"/>
            </a:lvl2pPr>
            <a:lvl3pPr marL="914400" indent="0" algn="ctr" latinLnBrk="0">
              <a:buNone/>
              <a:defRPr lang="ru-RU" sz="1800"/>
            </a:lvl3pPr>
            <a:lvl4pPr marL="1371600" indent="0" algn="ctr" latinLnBrk="0">
              <a:buNone/>
              <a:defRPr lang="ru-RU" sz="1600"/>
            </a:lvl4pPr>
            <a:lvl5pPr marL="1828800" indent="0" algn="ctr" latinLnBrk="0">
              <a:buNone/>
              <a:defRPr lang="ru-RU" sz="1600"/>
            </a:lvl5pPr>
            <a:lvl6pPr marL="2286000" indent="0" algn="ctr" latinLnBrk="0">
              <a:buNone/>
              <a:defRPr lang="ru-RU" sz="1600"/>
            </a:lvl6pPr>
            <a:lvl7pPr marL="2743200" indent="0" algn="ctr" latinLnBrk="0">
              <a:buNone/>
              <a:defRPr lang="ru-RU" sz="1600"/>
            </a:lvl7pPr>
            <a:lvl8pPr marL="3200400" indent="0" algn="ctr" latinLnBrk="0">
              <a:buNone/>
              <a:defRPr lang="ru-RU" sz="1600"/>
            </a:lvl8pPr>
            <a:lvl9pPr marL="3657600" indent="0" algn="ctr" latinLnBrk="0">
              <a:buNone/>
              <a:defRPr lang="ru-RU" sz="1600"/>
            </a:lvl9pPr>
          </a:lstStyle>
          <a:p>
            <a:r>
              <a:rPr lang="ru-RU" dirty="0"/>
              <a:t>Образец подзаголовка</a:t>
            </a:r>
          </a:p>
        </p:txBody>
      </p:sp>
      <p:sp>
        <p:nvSpPr>
          <p:cNvPr id="4" name="Дата 3"/>
          <p:cNvSpPr>
            <a:spLocks noGrp="1"/>
          </p:cNvSpPr>
          <p:nvPr>
            <p:ph type="dt" sz="half" idx="10"/>
          </p:nvPr>
        </p:nvSpPr>
        <p:spPr/>
        <p:txBody>
          <a:bodyPr/>
          <a:lstStyle/>
          <a:p>
            <a:fld id="{402B9795-92DC-40DC-A1CA-9A4B349D7824}" type="datetimeFigureOut">
              <a:rPr lang="ru-RU"/>
              <a:pPr/>
              <a:t>25.02.2015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FF54DE5-C571-48E8-A5BC-B369434E2F44}" type="slidenum">
              <a:rPr lang="ru-RU" smtClean="0"/>
              <a:pPr/>
              <a:t>‹#›</a:t>
            </a:fld>
            <a:endParaRPr lang="ru-RU" dirty="0"/>
          </a:p>
        </p:txBody>
      </p:sp>
      <p:pic>
        <p:nvPicPr>
          <p:cNvPr id="11" name="Рисунок 10"/>
          <p:cNvPicPr>
            <a:picLocks noChangeAspect="1"/>
          </p:cNvPicPr>
          <p:nvPr/>
        </p:nvPicPr>
        <p:blipFill rotWithShape="1">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30000"/>
                    </a14:imgEffect>
                  </a14:imgLayer>
                </a14:imgProps>
              </a:ext>
              <a:ext uri="{28A0092B-C50C-407E-A947-70E740481C1C}">
                <a14:useLocalDpi xmlns:a14="http://schemas.microsoft.com/office/drawing/2010/main" val="0"/>
              </a:ext>
            </a:extLst>
          </a:blip>
          <a:srcRect/>
          <a:stretch/>
        </p:blipFill>
        <p:spPr>
          <a:xfrm>
            <a:off x="1324445" y="0"/>
            <a:ext cx="1747524" cy="2292094"/>
          </a:xfrm>
          <a:prstGeom prst="rect">
            <a:avLst/>
          </a:prstGeom>
        </p:spPr>
      </p:pic>
    </p:spTree>
    <p:extLst>
      <p:ext uri="{BB962C8B-B14F-4D97-AF65-F5344CB8AC3E}">
        <p14:creationId xmlns:p14="http://schemas.microsoft.com/office/powerpoint/2010/main" val="1659756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b"/>
          <a:lstStyle>
            <a:lvl1pPr latinLnBrk="0">
              <a:defRPr lang="ru-RU" sz="3200"/>
            </a:lvl1pPr>
          </a:lstStyle>
          <a:p>
            <a:r>
              <a:rPr lang="ru-RU" dirty="0"/>
              <a:t>Образец заголовка</a:t>
            </a:r>
          </a:p>
        </p:txBody>
      </p:sp>
      <p:sp>
        <p:nvSpPr>
          <p:cNvPr id="3" name="Рисунок 2"/>
          <p:cNvSpPr>
            <a:spLocks noGrp="1"/>
          </p:cNvSpPr>
          <p:nvPr>
            <p:ph type="pic" idx="1"/>
          </p:nvPr>
        </p:nvSpPr>
        <p:spPr>
          <a:xfrm>
            <a:off x="4654671" y="1600199"/>
            <a:ext cx="6430912" cy="4572001"/>
          </a:xfrm>
        </p:spPr>
        <p:txBody>
          <a:bodyPr tIns="1188720">
            <a:normAutofit/>
          </a:bodyPr>
          <a:lstStyle>
            <a:lvl1pPr marL="0" indent="0" algn="ctr" latinLnBrk="0">
              <a:buNone/>
              <a:defRPr lang="ru-RU" sz="2000"/>
            </a:lvl1pPr>
            <a:lvl2pPr marL="457200" indent="0" latinLnBrk="0">
              <a:buNone/>
              <a:defRPr lang="ru-RU" sz="2800"/>
            </a:lvl2pPr>
            <a:lvl3pPr marL="914400" indent="0" latinLnBrk="0">
              <a:buNone/>
              <a:defRPr lang="ru-RU" sz="2400"/>
            </a:lvl3pPr>
            <a:lvl4pPr marL="1371600" indent="0" latinLnBrk="0">
              <a:buNone/>
              <a:defRPr lang="ru-RU" sz="2000"/>
            </a:lvl4pPr>
            <a:lvl5pPr marL="1828800" indent="0" latinLnBrk="0">
              <a:buNone/>
              <a:defRPr lang="ru-RU" sz="2000"/>
            </a:lvl5pPr>
            <a:lvl6pPr marL="2286000" indent="0" latinLnBrk="0">
              <a:buNone/>
              <a:defRPr lang="ru-RU" sz="2000"/>
            </a:lvl6pPr>
            <a:lvl7pPr marL="2743200" indent="0" latinLnBrk="0">
              <a:buNone/>
              <a:defRPr lang="ru-RU" sz="2000"/>
            </a:lvl7pPr>
            <a:lvl8pPr marL="3200400" indent="0" latinLnBrk="0">
              <a:buNone/>
              <a:defRPr lang="ru-RU" sz="2000"/>
            </a:lvl8pPr>
            <a:lvl9pPr marL="3657600" indent="0" latinLnBrk="0">
              <a:buNone/>
              <a:defRPr lang="ru-RU" sz="2000"/>
            </a:lvl9pPr>
          </a:lstStyle>
          <a:p>
            <a:endParaRPr lang="ru-RU" dirty="0"/>
          </a:p>
        </p:txBody>
      </p:sp>
      <p:sp>
        <p:nvSpPr>
          <p:cNvPr id="4" name="Текст 3"/>
          <p:cNvSpPr>
            <a:spLocks noGrp="1"/>
          </p:cNvSpPr>
          <p:nvPr>
            <p:ph type="body" sz="half" idx="2"/>
          </p:nvPr>
        </p:nvSpPr>
        <p:spPr>
          <a:xfrm>
            <a:off x="1104900" y="1600200"/>
            <a:ext cx="3396996" cy="4572000"/>
          </a:xfrm>
        </p:spPr>
        <p:txBody>
          <a:bodyPr>
            <a:normAutofit/>
          </a:bodyPr>
          <a:lstStyle>
            <a:lvl1pPr marL="0" indent="0" latinLnBrk="0">
              <a:spcBef>
                <a:spcPts val="1200"/>
              </a:spcBef>
              <a:buNone/>
              <a:defRPr lang="ru-RU" sz="1800"/>
            </a:lvl1pPr>
            <a:lvl2pPr marL="457200" indent="0" latinLnBrk="0">
              <a:buNone/>
              <a:defRPr lang="ru-RU" sz="1400"/>
            </a:lvl2pPr>
            <a:lvl3pPr marL="914400" indent="0" latinLnBrk="0">
              <a:buNone/>
              <a:defRPr lang="ru-RU" sz="1200"/>
            </a:lvl3pPr>
            <a:lvl4pPr marL="1371600" indent="0" latinLnBrk="0">
              <a:buNone/>
              <a:defRPr lang="ru-RU" sz="1000"/>
            </a:lvl4pPr>
            <a:lvl5pPr marL="1828800" indent="0" latinLnBrk="0">
              <a:buNone/>
              <a:defRPr lang="ru-RU" sz="1000"/>
            </a:lvl5pPr>
            <a:lvl6pPr marL="2286000" indent="0" latinLnBrk="0">
              <a:buNone/>
              <a:defRPr lang="ru-RU" sz="1000"/>
            </a:lvl6pPr>
            <a:lvl7pPr marL="2743200" indent="0" latinLnBrk="0">
              <a:buNone/>
              <a:defRPr lang="ru-RU" sz="1000"/>
            </a:lvl7pPr>
            <a:lvl8pPr marL="3200400" indent="0" latinLnBrk="0">
              <a:buNone/>
              <a:defRPr lang="ru-RU" sz="1000"/>
            </a:lvl8pPr>
            <a:lvl9pPr marL="3657600" indent="0" latinLnBrk="0">
              <a:buNone/>
              <a:defRPr lang="ru-RU" sz="1000"/>
            </a:lvl9pPr>
          </a:lstStyle>
          <a:p>
            <a:pPr lvl="0"/>
            <a:r>
              <a:rPr lang="ru-RU" dirty="0"/>
              <a:t>Образец текста</a:t>
            </a:r>
          </a:p>
        </p:txBody>
      </p:sp>
      <p:sp>
        <p:nvSpPr>
          <p:cNvPr id="5" name="Дата 4"/>
          <p:cNvSpPr>
            <a:spLocks noGrp="1"/>
          </p:cNvSpPr>
          <p:nvPr>
            <p:ph type="dt" sz="half" idx="10"/>
          </p:nvPr>
        </p:nvSpPr>
        <p:spPr/>
        <p:txBody>
          <a:bodyPr/>
          <a:lstStyle/>
          <a:p>
            <a:fld id="{402B9795-92DC-40DC-A1CA-9A4B349D7824}" type="datetimeFigureOut">
              <a:rPr lang="ru-RU"/>
              <a:pPr/>
              <a:t>25.02.2015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FF54DE5-C571-48E8-A5BC-B369434E2F44}" type="slidenum">
              <a:rPr lang="ru-RU" smtClean="0"/>
              <a:pPr/>
              <a:t>‹#›</a:t>
            </a:fld>
            <a:endParaRPr lang="ru-RU" dirty="0"/>
          </a:p>
        </p:txBody>
      </p:sp>
    </p:spTree>
    <p:extLst>
      <p:ext uri="{BB962C8B-B14F-4D97-AF65-F5344CB8AC3E}">
        <p14:creationId xmlns:p14="http://schemas.microsoft.com/office/powerpoint/2010/main" val="76963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Образец заголовка</a:t>
            </a:r>
          </a:p>
        </p:txBody>
      </p:sp>
      <p:sp>
        <p:nvSpPr>
          <p:cNvPr id="3" name="Вертикальный текст 2"/>
          <p:cNvSpPr>
            <a:spLocks noGrp="1"/>
          </p:cNvSpPr>
          <p:nvPr>
            <p:ph type="body" orient="vert" idx="1"/>
          </p:nvPr>
        </p:nvSpPr>
        <p:spPr/>
        <p:txBody>
          <a:bodyPr vert="eaVert"/>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p:cNvSpPr>
            <a:spLocks noGrp="1"/>
          </p:cNvSpPr>
          <p:nvPr>
            <p:ph type="dt" sz="half" idx="10"/>
          </p:nvPr>
        </p:nvSpPr>
        <p:spPr/>
        <p:txBody>
          <a:bodyPr/>
          <a:lstStyle/>
          <a:p>
            <a:fld id="{402B9795-92DC-40DC-A1CA-9A4B349D7824}" type="datetimeFigureOut">
              <a:rPr lang="ru-RU"/>
              <a:pPr/>
              <a:t>25.02.2015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FF54DE5-C571-48E8-A5BC-B369434E2F44}" type="slidenum">
              <a:rPr lang="ru-RU" smtClean="0"/>
              <a:pPr/>
              <a:t>‹#›</a:t>
            </a:fld>
            <a:endParaRPr lang="ru-RU" dirty="0"/>
          </a:p>
        </p:txBody>
      </p:sp>
    </p:spTree>
    <p:extLst>
      <p:ext uri="{BB962C8B-B14F-4D97-AF65-F5344CB8AC3E}">
        <p14:creationId xmlns:p14="http://schemas.microsoft.com/office/powerpoint/2010/main" val="2012076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372600" y="365125"/>
            <a:ext cx="1714500" cy="5811838"/>
          </a:xfrm>
        </p:spPr>
        <p:txBody>
          <a:bodyPr vert="eaVert"/>
          <a:lstStyle/>
          <a:p>
            <a:r>
              <a:rPr lang="ru-RU" dirty="0"/>
              <a:t>Образец заголовка</a:t>
            </a:r>
          </a:p>
        </p:txBody>
      </p:sp>
      <p:sp>
        <p:nvSpPr>
          <p:cNvPr id="3" name="Вертикальный текст 2"/>
          <p:cNvSpPr>
            <a:spLocks noGrp="1"/>
          </p:cNvSpPr>
          <p:nvPr>
            <p:ph type="body" orient="vert" idx="1"/>
          </p:nvPr>
        </p:nvSpPr>
        <p:spPr>
          <a:xfrm>
            <a:off x="1104900" y="365125"/>
            <a:ext cx="8098896" cy="5811838"/>
          </a:xfrm>
        </p:spPr>
        <p:txBody>
          <a:bodyPr vert="eaVert"/>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p:cNvSpPr>
            <a:spLocks noGrp="1"/>
          </p:cNvSpPr>
          <p:nvPr>
            <p:ph type="dt" sz="half" idx="10"/>
          </p:nvPr>
        </p:nvSpPr>
        <p:spPr/>
        <p:txBody>
          <a:bodyPr/>
          <a:lstStyle/>
          <a:p>
            <a:fld id="{402B9795-92DC-40DC-A1CA-9A4B349D7824}" type="datetimeFigureOut">
              <a:rPr lang="ru-RU"/>
              <a:pPr/>
              <a:t>25.02.2015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FF54DE5-C571-48E8-A5BC-B369434E2F44}" type="slidenum">
              <a:rPr lang="ru-RU" smtClean="0"/>
              <a:pPr/>
              <a:t>‹#›</a:t>
            </a:fld>
            <a:endParaRPr lang="ru-RU" dirty="0"/>
          </a:p>
        </p:txBody>
      </p:sp>
      <p:grpSp>
        <p:nvGrpSpPr>
          <p:cNvPr id="7" name="Группа 6"/>
          <p:cNvGrpSpPr/>
          <p:nvPr/>
        </p:nvGrpSpPr>
        <p:grpSpPr>
          <a:xfrm rot="5400000">
            <a:off x="6514047" y="3228843"/>
            <a:ext cx="5632704" cy="84403"/>
            <a:chOff x="1073150" y="1219201"/>
            <a:chExt cx="10058400" cy="63125"/>
          </a:xfrm>
        </p:grpSpPr>
        <p:cxnSp>
          <p:nvCxnSpPr>
            <p:cNvPr id="8" name="Прямая соединительная линия 7"/>
            <p:cNvCxnSpPr/>
            <p:nvPr/>
          </p:nvCxnSpPr>
          <p:spPr>
            <a:xfrm rot="10800000">
              <a:off x="1073150" y="1219201"/>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rot="10800000">
              <a:off x="1073150" y="1282326"/>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45927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Образец заголовка</a:t>
            </a:r>
          </a:p>
        </p:txBody>
      </p:sp>
      <p:sp>
        <p:nvSpPr>
          <p:cNvPr id="3" name="Объект 2"/>
          <p:cNvSpPr>
            <a:spLocks noGrp="1"/>
          </p:cNvSpPr>
          <p:nvPr>
            <p:ph idx="1"/>
          </p:nvPr>
        </p:nvSpPr>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p:cNvSpPr>
            <a:spLocks noGrp="1"/>
          </p:cNvSpPr>
          <p:nvPr>
            <p:ph type="dt" sz="half" idx="10"/>
          </p:nvPr>
        </p:nvSpPr>
        <p:spPr/>
        <p:txBody>
          <a:bodyPr/>
          <a:lstStyle/>
          <a:p>
            <a:fld id="{402B9795-92DC-40DC-A1CA-9A4B349D7824}" type="datetimeFigureOut">
              <a:rPr lang="ru-RU"/>
              <a:pPr/>
              <a:t>25.02.2015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FF54DE5-C571-48E8-A5BC-B369434E2F44}" type="slidenum">
              <a:rPr lang="ru-RU" smtClean="0"/>
              <a:pPr/>
              <a:t>‹#›</a:t>
            </a:fld>
            <a:endParaRPr lang="ru-RU" dirty="0"/>
          </a:p>
        </p:txBody>
      </p:sp>
    </p:spTree>
    <p:extLst>
      <p:ext uri="{BB962C8B-B14F-4D97-AF65-F5344CB8AC3E}">
        <p14:creationId xmlns:p14="http://schemas.microsoft.com/office/powerpoint/2010/main" val="3786876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Титульный слайд с картинками">
    <p:spTree>
      <p:nvGrpSpPr>
        <p:cNvPr id="1" name=""/>
        <p:cNvGrpSpPr/>
        <p:nvPr/>
      </p:nvGrpSpPr>
      <p:grpSpPr>
        <a:xfrm>
          <a:off x="0" y="0"/>
          <a:ext cx="0" cy="0"/>
          <a:chOff x="0" y="0"/>
          <a:chExt cx="0" cy="0"/>
        </a:xfrm>
      </p:grpSpPr>
      <p:grpSp>
        <p:nvGrpSpPr>
          <p:cNvPr id="13" name="Группа 12"/>
          <p:cNvGrpSpPr/>
          <p:nvPr/>
        </p:nvGrpSpPr>
        <p:grpSpPr>
          <a:xfrm rot="10800000">
            <a:off x="0" y="5645510"/>
            <a:ext cx="12192000" cy="63125"/>
            <a:chOff x="507492" y="1501519"/>
            <a:chExt cx="8129016" cy="63125"/>
          </a:xfrm>
        </p:grpSpPr>
        <p:cxnSp>
          <p:nvCxnSpPr>
            <p:cNvPr id="17" name="Прямая соединительная линия 16"/>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nvGrpSpPr>
          <p:cNvPr id="14" name="Группа 13"/>
          <p:cNvGrpSpPr/>
          <p:nvPr/>
        </p:nvGrpSpPr>
        <p:grpSpPr>
          <a:xfrm>
            <a:off x="0" y="1143000"/>
            <a:ext cx="12192000" cy="63125"/>
            <a:chOff x="507492" y="1501519"/>
            <a:chExt cx="8129016" cy="63125"/>
          </a:xfrm>
        </p:grpSpPr>
        <p:cxnSp>
          <p:nvCxnSpPr>
            <p:cNvPr id="15" name="Прямая соединительная линия 14"/>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7" name="Прямоугольник 6"/>
          <p:cNvSpPr/>
          <p:nvPr/>
        </p:nvSpPr>
        <p:spPr>
          <a:xfrm>
            <a:off x="0" y="5778124"/>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Прямоугольник 7"/>
          <p:cNvSpPr/>
          <p:nvPr/>
        </p:nvSpPr>
        <p:spPr>
          <a:xfrm>
            <a:off x="0" y="0"/>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ctrTitle"/>
          </p:nvPr>
        </p:nvSpPr>
        <p:spPr>
          <a:xfrm>
            <a:off x="1104900" y="2292094"/>
            <a:ext cx="5734050" cy="2219691"/>
          </a:xfrm>
        </p:spPr>
        <p:txBody>
          <a:bodyPr anchor="ctr">
            <a:normAutofit/>
          </a:bodyPr>
          <a:lstStyle>
            <a:lvl1pPr algn="l" latinLnBrk="0">
              <a:defRPr lang="ru-RU" sz="4400" cap="all" baseline="0"/>
            </a:lvl1pPr>
          </a:lstStyle>
          <a:p>
            <a:r>
              <a:rPr lang="ru-RU" dirty="0"/>
              <a:t>Образец заголовка</a:t>
            </a:r>
          </a:p>
        </p:txBody>
      </p:sp>
      <p:sp>
        <p:nvSpPr>
          <p:cNvPr id="3" name="Подзаголовок 2"/>
          <p:cNvSpPr>
            <a:spLocks noGrp="1"/>
          </p:cNvSpPr>
          <p:nvPr>
            <p:ph type="subTitle" idx="1"/>
          </p:nvPr>
        </p:nvSpPr>
        <p:spPr>
          <a:xfrm>
            <a:off x="1104900" y="4511784"/>
            <a:ext cx="5734050" cy="955565"/>
          </a:xfrm>
        </p:spPr>
        <p:txBody>
          <a:bodyPr>
            <a:normAutofit/>
          </a:bodyPr>
          <a:lstStyle>
            <a:lvl1pPr marL="0" indent="0" algn="l" latinLnBrk="0">
              <a:spcBef>
                <a:spcPts val="0"/>
              </a:spcBef>
              <a:buNone/>
              <a:defRPr lang="ru-RU" sz="1800"/>
            </a:lvl1pPr>
            <a:lvl2pPr marL="457200" indent="0" algn="ctr" latinLnBrk="0">
              <a:buNone/>
              <a:defRPr lang="ru-RU" sz="2000"/>
            </a:lvl2pPr>
            <a:lvl3pPr marL="914400" indent="0" algn="ctr" latinLnBrk="0">
              <a:buNone/>
              <a:defRPr lang="ru-RU" sz="1800"/>
            </a:lvl3pPr>
            <a:lvl4pPr marL="1371600" indent="0" algn="ctr" latinLnBrk="0">
              <a:buNone/>
              <a:defRPr lang="ru-RU" sz="1600"/>
            </a:lvl4pPr>
            <a:lvl5pPr marL="1828800" indent="0" algn="ctr" latinLnBrk="0">
              <a:buNone/>
              <a:defRPr lang="ru-RU" sz="1600"/>
            </a:lvl5pPr>
            <a:lvl6pPr marL="2286000" indent="0" algn="ctr" latinLnBrk="0">
              <a:buNone/>
              <a:defRPr lang="ru-RU" sz="1600"/>
            </a:lvl6pPr>
            <a:lvl7pPr marL="2743200" indent="0" algn="ctr" latinLnBrk="0">
              <a:buNone/>
              <a:defRPr lang="ru-RU" sz="1600"/>
            </a:lvl7pPr>
            <a:lvl8pPr marL="3200400" indent="0" algn="ctr" latinLnBrk="0">
              <a:buNone/>
              <a:defRPr lang="ru-RU" sz="1600"/>
            </a:lvl8pPr>
            <a:lvl9pPr marL="3657600" indent="0" algn="ctr" latinLnBrk="0">
              <a:buNone/>
              <a:defRPr lang="ru-RU" sz="1600"/>
            </a:lvl9pPr>
          </a:lstStyle>
          <a:p>
            <a:r>
              <a:rPr lang="ru-RU" dirty="0"/>
              <a:t>Образец подзаголовка</a:t>
            </a:r>
          </a:p>
        </p:txBody>
      </p:sp>
      <p:pic>
        <p:nvPicPr>
          <p:cNvPr id="10" name="Рисунок 9"/>
          <p:cNvPicPr>
            <a:picLocks noChangeAspect="1"/>
          </p:cNvPicPr>
          <p:nvPr/>
        </p:nvPicPr>
        <p:blipFill rotWithShape="1">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30000"/>
                    </a14:imgEffect>
                  </a14:imgLayer>
                </a14:imgProps>
              </a:ext>
              <a:ext uri="{28A0092B-C50C-407E-A947-70E740481C1C}">
                <a14:useLocalDpi xmlns:a14="http://schemas.microsoft.com/office/drawing/2010/main" val="0"/>
              </a:ext>
            </a:extLst>
          </a:blip>
          <a:srcRect/>
          <a:stretch/>
        </p:blipFill>
        <p:spPr>
          <a:xfrm>
            <a:off x="1325880" y="0"/>
            <a:ext cx="1747524" cy="2292094"/>
          </a:xfrm>
          <a:prstGeom prst="rect">
            <a:avLst/>
          </a:prstGeom>
        </p:spPr>
      </p:pic>
      <p:sp>
        <p:nvSpPr>
          <p:cNvPr id="11" name="Рисунок 10"/>
          <p:cNvSpPr>
            <a:spLocks noGrp="1"/>
          </p:cNvSpPr>
          <p:nvPr>
            <p:ph type="pic" sz="quarter" idx="13"/>
          </p:nvPr>
        </p:nvSpPr>
        <p:spPr>
          <a:xfrm>
            <a:off x="6981063" y="1310656"/>
            <a:ext cx="5210937" cy="4208604"/>
          </a:xfrm>
          <a:solidFill>
            <a:schemeClr val="tx1">
              <a:lumMod val="20000"/>
              <a:lumOff val="80000"/>
            </a:schemeClr>
          </a:solidFill>
        </p:spPr>
        <p:txBody>
          <a:bodyPr tIns="1005840"/>
          <a:lstStyle>
            <a:lvl1pPr marL="0" indent="0" algn="ctr" latinLnBrk="0">
              <a:buNone/>
              <a:defRPr lang="ru-RU"/>
            </a:lvl1pPr>
          </a:lstStyle>
          <a:p>
            <a:endParaRPr lang="ru-RU" dirty="0"/>
          </a:p>
        </p:txBody>
      </p:sp>
    </p:spTree>
    <p:extLst>
      <p:ext uri="{BB962C8B-B14F-4D97-AF65-F5344CB8AC3E}">
        <p14:creationId xmlns:p14="http://schemas.microsoft.com/office/powerpoint/2010/main" val="2673943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8" name="Группа 7"/>
          <p:cNvGrpSpPr/>
          <p:nvPr/>
        </p:nvGrpSpPr>
        <p:grpSpPr>
          <a:xfrm>
            <a:off x="0" y="2514600"/>
            <a:ext cx="12192000" cy="3194035"/>
            <a:chOff x="647402" y="2514600"/>
            <a:chExt cx="10838688" cy="3194035"/>
          </a:xfrm>
        </p:grpSpPr>
        <p:grpSp>
          <p:nvGrpSpPr>
            <p:cNvPr id="9" name="Группа 8"/>
            <p:cNvGrpSpPr/>
            <p:nvPr/>
          </p:nvGrpSpPr>
          <p:grpSpPr>
            <a:xfrm>
              <a:off x="647402" y="2514600"/>
              <a:ext cx="10838688" cy="63125"/>
              <a:chOff x="507492" y="1501519"/>
              <a:chExt cx="8129016" cy="63125"/>
            </a:xfrm>
          </p:grpSpPr>
          <p:cxnSp>
            <p:nvCxnSpPr>
              <p:cNvPr id="14" name="Прямая соединительная линия 13"/>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0" name="Прямоугольник 9"/>
            <p:cNvSpPr/>
            <p:nvPr/>
          </p:nvSpPr>
          <p:spPr>
            <a:xfrm>
              <a:off x="647402" y="2640850"/>
              <a:ext cx="10838688" cy="29415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11" name="Группа 10"/>
            <p:cNvGrpSpPr/>
            <p:nvPr/>
          </p:nvGrpSpPr>
          <p:grpSpPr>
            <a:xfrm rot="10800000">
              <a:off x="647402" y="5645510"/>
              <a:ext cx="10838688" cy="63125"/>
              <a:chOff x="507492" y="1501519"/>
              <a:chExt cx="8129016" cy="63125"/>
            </a:xfrm>
          </p:grpSpPr>
          <p:cxnSp>
            <p:nvCxnSpPr>
              <p:cNvPr id="12" name="Прямая соединительная линия 11"/>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sp>
        <p:nvSpPr>
          <p:cNvPr id="2" name="Заголовок 1"/>
          <p:cNvSpPr>
            <a:spLocks noGrp="1"/>
          </p:cNvSpPr>
          <p:nvPr>
            <p:ph type="title"/>
          </p:nvPr>
        </p:nvSpPr>
        <p:spPr>
          <a:xfrm>
            <a:off x="1104899" y="2971806"/>
            <a:ext cx="10071099" cy="1684150"/>
          </a:xfrm>
        </p:spPr>
        <p:txBody>
          <a:bodyPr anchor="ctr">
            <a:normAutofit/>
          </a:bodyPr>
          <a:lstStyle>
            <a:lvl1pPr latinLnBrk="0">
              <a:defRPr lang="ru-RU" sz="4400" cap="all" baseline="0">
                <a:solidFill>
                  <a:schemeClr val="bg1"/>
                </a:solidFill>
              </a:defRPr>
            </a:lvl1pPr>
          </a:lstStyle>
          <a:p>
            <a:r>
              <a:rPr lang="ru-RU" dirty="0"/>
              <a:t>Образец заголовка</a:t>
            </a:r>
          </a:p>
        </p:txBody>
      </p:sp>
      <p:sp>
        <p:nvSpPr>
          <p:cNvPr id="3" name="Текст 2"/>
          <p:cNvSpPr>
            <a:spLocks noGrp="1"/>
          </p:cNvSpPr>
          <p:nvPr>
            <p:ph type="body" idx="1"/>
          </p:nvPr>
        </p:nvSpPr>
        <p:spPr>
          <a:xfrm>
            <a:off x="1104899" y="4655956"/>
            <a:ext cx="10071099" cy="509750"/>
          </a:xfrm>
        </p:spPr>
        <p:txBody>
          <a:bodyPr>
            <a:normAutofit/>
          </a:bodyPr>
          <a:lstStyle>
            <a:lvl1pPr marL="0" indent="0" latinLnBrk="0">
              <a:spcBef>
                <a:spcPts val="0"/>
              </a:spcBef>
              <a:buNone/>
              <a:defRPr lang="ru-RU" sz="1600">
                <a:solidFill>
                  <a:schemeClr val="bg1"/>
                </a:solidFill>
              </a:defRPr>
            </a:lvl1pPr>
            <a:lvl2pPr marL="457200" indent="0" latinLnBrk="0">
              <a:buNone/>
              <a:defRPr lang="ru-RU" sz="2000">
                <a:solidFill>
                  <a:schemeClr val="tx1">
                    <a:tint val="75000"/>
                  </a:schemeClr>
                </a:solidFill>
              </a:defRPr>
            </a:lvl2pPr>
            <a:lvl3pPr marL="914400" indent="0" latinLnBrk="0">
              <a:buNone/>
              <a:defRPr lang="ru-RU" sz="1800">
                <a:solidFill>
                  <a:schemeClr val="tx1">
                    <a:tint val="75000"/>
                  </a:schemeClr>
                </a:solidFill>
              </a:defRPr>
            </a:lvl3pPr>
            <a:lvl4pPr marL="1371600" indent="0" latinLnBrk="0">
              <a:buNone/>
              <a:defRPr lang="ru-RU" sz="1600">
                <a:solidFill>
                  <a:schemeClr val="tx1">
                    <a:tint val="75000"/>
                  </a:schemeClr>
                </a:solidFill>
              </a:defRPr>
            </a:lvl4pPr>
            <a:lvl5pPr marL="1828800" indent="0" latinLnBrk="0">
              <a:buNone/>
              <a:defRPr lang="ru-RU" sz="1600">
                <a:solidFill>
                  <a:schemeClr val="tx1">
                    <a:tint val="75000"/>
                  </a:schemeClr>
                </a:solidFill>
              </a:defRPr>
            </a:lvl5pPr>
            <a:lvl6pPr marL="2286000" indent="0" latinLnBrk="0">
              <a:buNone/>
              <a:defRPr lang="ru-RU" sz="1600">
                <a:solidFill>
                  <a:schemeClr val="tx1">
                    <a:tint val="75000"/>
                  </a:schemeClr>
                </a:solidFill>
              </a:defRPr>
            </a:lvl6pPr>
            <a:lvl7pPr marL="2743200" indent="0" latinLnBrk="0">
              <a:buNone/>
              <a:defRPr lang="ru-RU" sz="1600">
                <a:solidFill>
                  <a:schemeClr val="tx1">
                    <a:tint val="75000"/>
                  </a:schemeClr>
                </a:solidFill>
              </a:defRPr>
            </a:lvl7pPr>
            <a:lvl8pPr marL="3200400" indent="0" latinLnBrk="0">
              <a:buNone/>
              <a:defRPr lang="ru-RU" sz="1600">
                <a:solidFill>
                  <a:schemeClr val="tx1">
                    <a:tint val="75000"/>
                  </a:schemeClr>
                </a:solidFill>
              </a:defRPr>
            </a:lvl8pPr>
            <a:lvl9pPr marL="3657600" indent="0" latinLnBrk="0">
              <a:buNone/>
              <a:defRPr lang="ru-RU" sz="1600">
                <a:solidFill>
                  <a:schemeClr val="tx1">
                    <a:tint val="75000"/>
                  </a:schemeClr>
                </a:solidFill>
              </a:defRPr>
            </a:lvl9pPr>
          </a:lstStyle>
          <a:p>
            <a:pPr lvl="0"/>
            <a:r>
              <a:rPr lang="ru-RU" dirty="0"/>
              <a:t>Образец текста</a:t>
            </a:r>
          </a:p>
        </p:txBody>
      </p:sp>
      <p:sp>
        <p:nvSpPr>
          <p:cNvPr id="4" name="Дата 3"/>
          <p:cNvSpPr>
            <a:spLocks noGrp="1"/>
          </p:cNvSpPr>
          <p:nvPr>
            <p:ph type="dt" sz="half" idx="10"/>
          </p:nvPr>
        </p:nvSpPr>
        <p:spPr/>
        <p:txBody>
          <a:bodyPr/>
          <a:lstStyle/>
          <a:p>
            <a:fld id="{402B9795-92DC-40DC-A1CA-9A4B349D7824}" type="datetimeFigureOut">
              <a:rPr lang="ru-RU"/>
              <a:pPr/>
              <a:t>25.02.2015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FF54DE5-C571-48E8-A5BC-B369434E2F44}" type="slidenum">
              <a:rPr lang="ru-RU" smtClean="0"/>
              <a:pPr/>
              <a:t>‹#›</a:t>
            </a:fld>
            <a:endParaRPr lang="ru-RU" dirty="0"/>
          </a:p>
        </p:txBody>
      </p:sp>
      <p:pic>
        <p:nvPicPr>
          <p:cNvPr id="7" name="Рисунок 6"/>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325880" y="0"/>
            <a:ext cx="1783188" cy="2971806"/>
          </a:xfrm>
          <a:prstGeom prst="rect">
            <a:avLst/>
          </a:prstGeom>
        </p:spPr>
      </p:pic>
    </p:spTree>
    <p:extLst>
      <p:ext uri="{BB962C8B-B14F-4D97-AF65-F5344CB8AC3E}">
        <p14:creationId xmlns:p14="http://schemas.microsoft.com/office/powerpoint/2010/main" val="3602678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Образец заголовка</a:t>
            </a:r>
          </a:p>
        </p:txBody>
      </p:sp>
      <p:sp>
        <p:nvSpPr>
          <p:cNvPr id="3" name="Объект 2"/>
          <p:cNvSpPr>
            <a:spLocks noGrp="1"/>
          </p:cNvSpPr>
          <p:nvPr>
            <p:ph sz="half" idx="1"/>
          </p:nvPr>
        </p:nvSpPr>
        <p:spPr>
          <a:xfrm>
            <a:off x="1104900" y="1600200"/>
            <a:ext cx="4914900" cy="4571999"/>
          </a:xfrm>
        </p:spPr>
        <p:txBody>
          <a:bodyPr/>
          <a:lstStyle>
            <a:lvl5pPr latinLnBrk="0">
              <a:defRPr lang="ru-RU"/>
            </a:lvl5pPr>
            <a:lvl6pPr latinLnBrk="0">
              <a:defRPr lang="ru-RU"/>
            </a:lvl6pPr>
            <a:lvl7pPr latinLnBrk="0">
              <a:defRPr lang="ru-RU"/>
            </a:lvl7pPr>
            <a:lvl8pPr latinLnBrk="0">
              <a:defRPr lang="ru-RU"/>
            </a:lvl8pPr>
            <a:lvl9pPr latinLnBrk="0">
              <a:defRPr lang="ru-RU"/>
            </a:lvl9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Объект 3"/>
          <p:cNvSpPr>
            <a:spLocks noGrp="1"/>
          </p:cNvSpPr>
          <p:nvPr>
            <p:ph sz="half" idx="2"/>
          </p:nvPr>
        </p:nvSpPr>
        <p:spPr>
          <a:xfrm>
            <a:off x="6172200" y="1600200"/>
            <a:ext cx="4914900" cy="4571999"/>
          </a:xfrm>
        </p:spPr>
        <p:txBody>
          <a:bodyPr/>
          <a:lstStyle>
            <a:lvl5pPr latinLnBrk="0">
              <a:defRPr lang="ru-RU"/>
            </a:lvl5pPr>
            <a:lvl6pPr latinLnBrk="0">
              <a:defRPr lang="ru-RU"/>
            </a:lvl6pPr>
            <a:lvl7pPr latinLnBrk="0">
              <a:defRPr lang="ru-RU"/>
            </a:lvl7pPr>
            <a:lvl8pPr latinLnBrk="0">
              <a:defRPr lang="ru-RU"/>
            </a:lvl8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Дата 4"/>
          <p:cNvSpPr>
            <a:spLocks noGrp="1"/>
          </p:cNvSpPr>
          <p:nvPr>
            <p:ph type="dt" sz="half" idx="10"/>
          </p:nvPr>
        </p:nvSpPr>
        <p:spPr/>
        <p:txBody>
          <a:bodyPr/>
          <a:lstStyle/>
          <a:p>
            <a:fld id="{402B9795-92DC-40DC-A1CA-9A4B349D7824}" type="datetimeFigureOut">
              <a:rPr lang="ru-RU"/>
              <a:pPr/>
              <a:t>25.02.2015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FF54DE5-C571-48E8-A5BC-B369434E2F44}" type="slidenum">
              <a:rPr lang="ru-RU" smtClean="0"/>
              <a:pPr/>
              <a:t>‹#›</a:t>
            </a:fld>
            <a:endParaRPr lang="ru-RU" dirty="0"/>
          </a:p>
        </p:txBody>
      </p:sp>
    </p:spTree>
    <p:extLst>
      <p:ext uri="{BB962C8B-B14F-4D97-AF65-F5344CB8AC3E}">
        <p14:creationId xmlns:p14="http://schemas.microsoft.com/office/powerpoint/2010/main" val="3527791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Образец заголовка</a:t>
            </a:r>
          </a:p>
        </p:txBody>
      </p:sp>
      <p:sp>
        <p:nvSpPr>
          <p:cNvPr id="3" name="Текст 2"/>
          <p:cNvSpPr>
            <a:spLocks noGrp="1"/>
          </p:cNvSpPr>
          <p:nvPr>
            <p:ph type="body" idx="1"/>
          </p:nvPr>
        </p:nvSpPr>
        <p:spPr>
          <a:xfrm>
            <a:off x="1104900" y="1600200"/>
            <a:ext cx="4919472" cy="823912"/>
          </a:xfrm>
        </p:spPr>
        <p:txBody>
          <a:bodyPr anchor="b"/>
          <a:lstStyle>
            <a:lvl1pPr marL="0" indent="0" latinLnBrk="0">
              <a:spcBef>
                <a:spcPts val="0"/>
              </a:spcBef>
              <a:buNone/>
              <a:defRPr lang="ru-RU" sz="2400" b="1"/>
            </a:lvl1pPr>
            <a:lvl2pPr marL="457200" indent="0" latinLnBrk="0">
              <a:buNone/>
              <a:defRPr lang="ru-RU" sz="2000" b="1"/>
            </a:lvl2pPr>
            <a:lvl3pPr marL="914400" indent="0" latinLnBrk="0">
              <a:buNone/>
              <a:defRPr lang="ru-RU" sz="1800" b="1"/>
            </a:lvl3pPr>
            <a:lvl4pPr marL="1371600" indent="0" latinLnBrk="0">
              <a:buNone/>
              <a:defRPr lang="ru-RU" sz="1600" b="1"/>
            </a:lvl4pPr>
            <a:lvl5pPr marL="1828800" indent="0" latinLnBrk="0">
              <a:buNone/>
              <a:defRPr lang="ru-RU" sz="1600" b="1"/>
            </a:lvl5pPr>
            <a:lvl6pPr marL="2286000" indent="0" latinLnBrk="0">
              <a:buNone/>
              <a:defRPr lang="ru-RU" sz="1600" b="1"/>
            </a:lvl6pPr>
            <a:lvl7pPr marL="2743200" indent="0" latinLnBrk="0">
              <a:buNone/>
              <a:defRPr lang="ru-RU" sz="1600" b="1"/>
            </a:lvl7pPr>
            <a:lvl8pPr marL="3200400" indent="0" latinLnBrk="0">
              <a:buNone/>
              <a:defRPr lang="ru-RU" sz="1600" b="1"/>
            </a:lvl8pPr>
            <a:lvl9pPr marL="3657600" indent="0" latinLnBrk="0">
              <a:buNone/>
              <a:defRPr lang="ru-RU" sz="1600" b="1"/>
            </a:lvl9pPr>
          </a:lstStyle>
          <a:p>
            <a:pPr lvl="0"/>
            <a:r>
              <a:rPr lang="ru-RU" dirty="0"/>
              <a:t>Образец текста</a:t>
            </a:r>
          </a:p>
        </p:txBody>
      </p:sp>
      <p:sp>
        <p:nvSpPr>
          <p:cNvPr id="4" name="Объект 3"/>
          <p:cNvSpPr>
            <a:spLocks noGrp="1"/>
          </p:cNvSpPr>
          <p:nvPr>
            <p:ph sz="half" idx="2"/>
          </p:nvPr>
        </p:nvSpPr>
        <p:spPr>
          <a:xfrm>
            <a:off x="1104900" y="2424112"/>
            <a:ext cx="4919472" cy="3748088"/>
          </a:xfrm>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Текст 4"/>
          <p:cNvSpPr>
            <a:spLocks noGrp="1"/>
          </p:cNvSpPr>
          <p:nvPr>
            <p:ph type="body" sz="quarter" idx="3"/>
          </p:nvPr>
        </p:nvSpPr>
        <p:spPr>
          <a:xfrm>
            <a:off x="6166110" y="1600200"/>
            <a:ext cx="4919472" cy="823912"/>
          </a:xfrm>
        </p:spPr>
        <p:txBody>
          <a:bodyPr anchor="b"/>
          <a:lstStyle>
            <a:lvl1pPr marL="0" indent="0" latinLnBrk="0">
              <a:spcBef>
                <a:spcPts val="0"/>
              </a:spcBef>
              <a:buNone/>
              <a:defRPr lang="ru-RU" sz="2400" b="1"/>
            </a:lvl1pPr>
            <a:lvl2pPr marL="457200" indent="0" latinLnBrk="0">
              <a:buNone/>
              <a:defRPr lang="ru-RU" sz="2000" b="1"/>
            </a:lvl2pPr>
            <a:lvl3pPr marL="914400" indent="0" latinLnBrk="0">
              <a:buNone/>
              <a:defRPr lang="ru-RU" sz="1800" b="1"/>
            </a:lvl3pPr>
            <a:lvl4pPr marL="1371600" indent="0" latinLnBrk="0">
              <a:buNone/>
              <a:defRPr lang="ru-RU" sz="1600" b="1"/>
            </a:lvl4pPr>
            <a:lvl5pPr marL="1828800" indent="0" latinLnBrk="0">
              <a:buNone/>
              <a:defRPr lang="ru-RU" sz="1600" b="1"/>
            </a:lvl5pPr>
            <a:lvl6pPr marL="2286000" indent="0" latinLnBrk="0">
              <a:buNone/>
              <a:defRPr lang="ru-RU" sz="1600" b="1"/>
            </a:lvl6pPr>
            <a:lvl7pPr marL="2743200" indent="0" latinLnBrk="0">
              <a:buNone/>
              <a:defRPr lang="ru-RU" sz="1600" b="1"/>
            </a:lvl7pPr>
            <a:lvl8pPr marL="3200400" indent="0" latinLnBrk="0">
              <a:buNone/>
              <a:defRPr lang="ru-RU" sz="1600" b="1"/>
            </a:lvl8pPr>
            <a:lvl9pPr marL="3657600" indent="0" latinLnBrk="0">
              <a:buNone/>
              <a:defRPr lang="ru-RU" sz="1600" b="1"/>
            </a:lvl9pPr>
          </a:lstStyle>
          <a:p>
            <a:pPr lvl="0"/>
            <a:r>
              <a:rPr lang="ru-RU" dirty="0"/>
              <a:t>Образец текста</a:t>
            </a:r>
          </a:p>
        </p:txBody>
      </p:sp>
      <p:sp>
        <p:nvSpPr>
          <p:cNvPr id="6" name="Объект 5"/>
          <p:cNvSpPr>
            <a:spLocks noGrp="1"/>
          </p:cNvSpPr>
          <p:nvPr>
            <p:ph sz="quarter" idx="4"/>
          </p:nvPr>
        </p:nvSpPr>
        <p:spPr>
          <a:xfrm>
            <a:off x="6166110" y="2424112"/>
            <a:ext cx="4919472" cy="3748088"/>
          </a:xfrm>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7" name="Дата 6"/>
          <p:cNvSpPr>
            <a:spLocks noGrp="1"/>
          </p:cNvSpPr>
          <p:nvPr>
            <p:ph type="dt" sz="half" idx="10"/>
          </p:nvPr>
        </p:nvSpPr>
        <p:spPr/>
        <p:txBody>
          <a:bodyPr/>
          <a:lstStyle/>
          <a:p>
            <a:fld id="{402B9795-92DC-40DC-A1CA-9A4B349D7824}" type="datetimeFigureOut">
              <a:rPr lang="ru-RU"/>
              <a:pPr/>
              <a:t>25.02.2015</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0FF54DE5-C571-48E8-A5BC-B369434E2F44}" type="slidenum">
              <a:rPr lang="ru-RU" smtClean="0"/>
              <a:pPr/>
              <a:t>‹#›</a:t>
            </a:fld>
            <a:endParaRPr lang="ru-RU" dirty="0"/>
          </a:p>
        </p:txBody>
      </p:sp>
    </p:spTree>
    <p:extLst>
      <p:ext uri="{BB962C8B-B14F-4D97-AF65-F5344CB8AC3E}">
        <p14:creationId xmlns:p14="http://schemas.microsoft.com/office/powerpoint/2010/main" val="3971016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Образец заголовка</a:t>
            </a:r>
          </a:p>
        </p:txBody>
      </p:sp>
      <p:sp>
        <p:nvSpPr>
          <p:cNvPr id="3" name="Дата 2"/>
          <p:cNvSpPr>
            <a:spLocks noGrp="1"/>
          </p:cNvSpPr>
          <p:nvPr>
            <p:ph type="dt" sz="half" idx="10"/>
          </p:nvPr>
        </p:nvSpPr>
        <p:spPr/>
        <p:txBody>
          <a:bodyPr/>
          <a:lstStyle/>
          <a:p>
            <a:fld id="{402B9795-92DC-40DC-A1CA-9A4B349D7824}" type="datetimeFigureOut">
              <a:rPr lang="ru-RU"/>
              <a:pPr/>
              <a:t>25.02.2015</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0FF54DE5-C571-48E8-A5BC-B369434E2F44}" type="slidenum">
              <a:rPr lang="ru-RU" smtClean="0"/>
              <a:pPr/>
              <a:t>‹#›</a:t>
            </a:fld>
            <a:endParaRPr lang="ru-RU" dirty="0"/>
          </a:p>
        </p:txBody>
      </p:sp>
    </p:spTree>
    <p:extLst>
      <p:ext uri="{BB962C8B-B14F-4D97-AF65-F5344CB8AC3E}">
        <p14:creationId xmlns:p14="http://schemas.microsoft.com/office/powerpoint/2010/main" val="1758111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02B9795-92DC-40DC-A1CA-9A4B349D7824}" type="datetimeFigureOut">
              <a:rPr lang="ru-RU"/>
              <a:pPr/>
              <a:t>25.02.2015</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0FF54DE5-C571-48E8-A5BC-B369434E2F44}" type="slidenum">
              <a:rPr lang="ru-RU" smtClean="0"/>
              <a:pPr/>
              <a:t>‹#›</a:t>
            </a:fld>
            <a:endParaRPr lang="ru-RU" dirty="0"/>
          </a:p>
        </p:txBody>
      </p:sp>
    </p:spTree>
    <p:extLst>
      <p:ext uri="{BB962C8B-B14F-4D97-AF65-F5344CB8AC3E}">
        <p14:creationId xmlns:p14="http://schemas.microsoft.com/office/powerpoint/2010/main" val="302416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b"/>
          <a:lstStyle>
            <a:lvl1pPr latinLnBrk="0">
              <a:defRPr lang="ru-RU" sz="3200"/>
            </a:lvl1pPr>
          </a:lstStyle>
          <a:p>
            <a:r>
              <a:rPr lang="ru-RU" dirty="0"/>
              <a:t>Образец заголовка</a:t>
            </a:r>
          </a:p>
        </p:txBody>
      </p:sp>
      <p:sp>
        <p:nvSpPr>
          <p:cNvPr id="3" name="Объект 2"/>
          <p:cNvSpPr>
            <a:spLocks noGrp="1"/>
          </p:cNvSpPr>
          <p:nvPr>
            <p:ph idx="1"/>
          </p:nvPr>
        </p:nvSpPr>
        <p:spPr>
          <a:xfrm>
            <a:off x="5641848" y="1600199"/>
            <a:ext cx="5445252" cy="4572001"/>
          </a:xfrm>
        </p:spPr>
        <p:txBody>
          <a:bodyPr>
            <a:normAutofit/>
          </a:bodyPr>
          <a:lstStyle>
            <a:lvl1pPr latinLnBrk="0">
              <a:defRPr lang="ru-RU" sz="2000"/>
            </a:lvl1pPr>
            <a:lvl2pPr latinLnBrk="0">
              <a:defRPr lang="ru-RU" sz="1600"/>
            </a:lvl2pPr>
            <a:lvl3pPr latinLnBrk="0">
              <a:defRPr lang="ru-RU" sz="1600"/>
            </a:lvl3pPr>
            <a:lvl4pPr latinLnBrk="0">
              <a:defRPr lang="ru-RU" sz="1400"/>
            </a:lvl4pPr>
            <a:lvl5pPr latinLnBrk="0">
              <a:defRPr lang="ru-RU" sz="1400"/>
            </a:lvl5pPr>
            <a:lvl6pPr latinLnBrk="0">
              <a:defRPr lang="ru-RU" sz="1400"/>
            </a:lvl6pPr>
            <a:lvl7pPr latinLnBrk="0">
              <a:defRPr lang="ru-RU" sz="1400"/>
            </a:lvl7pPr>
            <a:lvl8pPr latinLnBrk="0">
              <a:defRPr lang="ru-RU" sz="1400"/>
            </a:lvl8pPr>
            <a:lvl9pPr latinLnBrk="0">
              <a:defRPr lang="ru-RU" sz="1400"/>
            </a:lvl9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Текст 3"/>
          <p:cNvSpPr>
            <a:spLocks noGrp="1"/>
          </p:cNvSpPr>
          <p:nvPr>
            <p:ph type="body" sz="half" idx="2"/>
          </p:nvPr>
        </p:nvSpPr>
        <p:spPr>
          <a:xfrm>
            <a:off x="1104900" y="1600200"/>
            <a:ext cx="4384548" cy="4572000"/>
          </a:xfrm>
        </p:spPr>
        <p:txBody>
          <a:bodyPr>
            <a:normAutofit/>
          </a:bodyPr>
          <a:lstStyle>
            <a:lvl1pPr marL="0" indent="0" latinLnBrk="0">
              <a:spcBef>
                <a:spcPts val="1200"/>
              </a:spcBef>
              <a:buNone/>
              <a:defRPr lang="ru-RU" sz="1800"/>
            </a:lvl1pPr>
            <a:lvl2pPr marL="457200" indent="0" latinLnBrk="0">
              <a:buNone/>
              <a:defRPr lang="ru-RU" sz="1400"/>
            </a:lvl2pPr>
            <a:lvl3pPr marL="914400" indent="0" latinLnBrk="0">
              <a:buNone/>
              <a:defRPr lang="ru-RU" sz="1200"/>
            </a:lvl3pPr>
            <a:lvl4pPr marL="1371600" indent="0" latinLnBrk="0">
              <a:buNone/>
              <a:defRPr lang="ru-RU" sz="1000"/>
            </a:lvl4pPr>
            <a:lvl5pPr marL="1828800" indent="0" latinLnBrk="0">
              <a:buNone/>
              <a:defRPr lang="ru-RU" sz="1000"/>
            </a:lvl5pPr>
            <a:lvl6pPr marL="2286000" indent="0" latinLnBrk="0">
              <a:buNone/>
              <a:defRPr lang="ru-RU" sz="1000"/>
            </a:lvl6pPr>
            <a:lvl7pPr marL="2743200" indent="0" latinLnBrk="0">
              <a:buNone/>
              <a:defRPr lang="ru-RU" sz="1000"/>
            </a:lvl7pPr>
            <a:lvl8pPr marL="3200400" indent="0" latinLnBrk="0">
              <a:buNone/>
              <a:defRPr lang="ru-RU" sz="1000"/>
            </a:lvl8pPr>
            <a:lvl9pPr marL="3657600" indent="0" latinLnBrk="0">
              <a:buNone/>
              <a:defRPr lang="ru-RU" sz="1000"/>
            </a:lvl9pPr>
          </a:lstStyle>
          <a:p>
            <a:pPr lvl="0"/>
            <a:r>
              <a:rPr lang="ru-RU" dirty="0"/>
              <a:t>Образец текста</a:t>
            </a:r>
          </a:p>
        </p:txBody>
      </p:sp>
      <p:sp>
        <p:nvSpPr>
          <p:cNvPr id="5" name="Дата 4"/>
          <p:cNvSpPr>
            <a:spLocks noGrp="1"/>
          </p:cNvSpPr>
          <p:nvPr>
            <p:ph type="dt" sz="half" idx="10"/>
          </p:nvPr>
        </p:nvSpPr>
        <p:spPr/>
        <p:txBody>
          <a:bodyPr/>
          <a:lstStyle/>
          <a:p>
            <a:fld id="{402B9795-92DC-40DC-A1CA-9A4B349D7824}" type="datetimeFigureOut">
              <a:rPr lang="ru-RU"/>
              <a:pPr/>
              <a:t>25.02.2015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FF54DE5-C571-48E8-A5BC-B369434E2F44}" type="slidenum">
              <a:rPr lang="ru-RU" smtClean="0"/>
              <a:pPr/>
              <a:t>‹#›</a:t>
            </a:fld>
            <a:endParaRPr lang="ru-RU" dirty="0"/>
          </a:p>
        </p:txBody>
      </p:sp>
    </p:spTree>
    <p:extLst>
      <p:ext uri="{BB962C8B-B14F-4D97-AF65-F5344CB8AC3E}">
        <p14:creationId xmlns:p14="http://schemas.microsoft.com/office/powerpoint/2010/main" val="3769764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04900" y="76200"/>
            <a:ext cx="9980682" cy="1096962"/>
          </a:xfrm>
          <a:prstGeom prst="rect">
            <a:avLst/>
          </a:prstGeom>
        </p:spPr>
        <p:txBody>
          <a:bodyPr vert="horz" lIns="0" tIns="45720" rIns="0" bIns="45720" rtlCol="0" anchor="b">
            <a:normAutofit/>
          </a:bodyPr>
          <a:lstStyle/>
          <a:p>
            <a:r>
              <a:rPr lang="ru-RU" dirty="0"/>
              <a:t>Образец заголовка</a:t>
            </a:r>
          </a:p>
        </p:txBody>
      </p:sp>
      <p:sp>
        <p:nvSpPr>
          <p:cNvPr id="3" name="Текст 2"/>
          <p:cNvSpPr>
            <a:spLocks noGrp="1"/>
          </p:cNvSpPr>
          <p:nvPr>
            <p:ph type="body" idx="1"/>
          </p:nvPr>
        </p:nvSpPr>
        <p:spPr>
          <a:xfrm>
            <a:off x="1104900" y="1600200"/>
            <a:ext cx="9982200" cy="4572000"/>
          </a:xfrm>
          <a:prstGeom prst="rect">
            <a:avLst/>
          </a:prstGeom>
        </p:spPr>
        <p:txBody>
          <a:bodyPr vert="horz" lIns="0" tIns="45720" rIns="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a:p>
            <a:pPr lvl="5"/>
            <a:r>
              <a:rPr lang="ru-RU" dirty="0"/>
              <a:t>Шестой уровень</a:t>
            </a:r>
          </a:p>
          <a:p>
            <a:pPr lvl="6"/>
            <a:r>
              <a:rPr lang="ru-RU" dirty="0"/>
              <a:t>Седьмой уровень</a:t>
            </a:r>
          </a:p>
          <a:p>
            <a:pPr lvl="7"/>
            <a:r>
              <a:rPr lang="ru-RU" dirty="0"/>
              <a:t>Восьмой уровень</a:t>
            </a:r>
          </a:p>
          <a:p>
            <a:pPr lvl="8"/>
            <a:r>
              <a:rPr lang="ru-RU" dirty="0"/>
              <a:t>Девятый уровень</a:t>
            </a:r>
          </a:p>
        </p:txBody>
      </p:sp>
      <p:sp>
        <p:nvSpPr>
          <p:cNvPr id="4" name="Дата 3"/>
          <p:cNvSpPr>
            <a:spLocks noGrp="1"/>
          </p:cNvSpPr>
          <p:nvPr>
            <p:ph type="dt" sz="half" idx="2"/>
          </p:nvPr>
        </p:nvSpPr>
        <p:spPr>
          <a:xfrm>
            <a:off x="1104899" y="6356351"/>
            <a:ext cx="1829559" cy="365125"/>
          </a:xfrm>
          <a:prstGeom prst="rect">
            <a:avLst/>
          </a:prstGeom>
        </p:spPr>
        <p:txBody>
          <a:bodyPr vert="horz" lIns="0" tIns="45720" rIns="0" bIns="45720" rtlCol="0" anchor="ctr"/>
          <a:lstStyle>
            <a:lvl1pPr algn="l" latinLnBrk="0">
              <a:defRPr lang="ru-RU" sz="1200">
                <a:solidFill>
                  <a:schemeClr val="tx1">
                    <a:lumMod val="60000"/>
                    <a:lumOff val="40000"/>
                  </a:schemeClr>
                </a:solidFill>
              </a:defRPr>
            </a:lvl1pPr>
          </a:lstStyle>
          <a:p>
            <a:fld id="{402B9795-92DC-40DC-A1CA-9A4B349D7824}" type="datetimeFigureOut">
              <a:rPr lang="ru-RU"/>
              <a:pPr/>
              <a:t>25.02.2015</a:t>
            </a:fld>
            <a:endParaRPr lang="ru-RU" dirty="0"/>
          </a:p>
        </p:txBody>
      </p:sp>
      <p:sp>
        <p:nvSpPr>
          <p:cNvPr id="5" name="Нижний колонтитул 4"/>
          <p:cNvSpPr>
            <a:spLocks noGrp="1"/>
          </p:cNvSpPr>
          <p:nvPr>
            <p:ph type="ftr" sz="quarter" idx="3"/>
          </p:nvPr>
        </p:nvSpPr>
        <p:spPr>
          <a:xfrm>
            <a:off x="2934459" y="6356350"/>
            <a:ext cx="6323082" cy="365126"/>
          </a:xfrm>
          <a:prstGeom prst="rect">
            <a:avLst/>
          </a:prstGeom>
        </p:spPr>
        <p:txBody>
          <a:bodyPr vert="horz" lIns="0" tIns="45720" rIns="0" bIns="45720" rtlCol="0" anchor="ctr"/>
          <a:lstStyle>
            <a:lvl1pPr algn="ctr" latinLnBrk="0">
              <a:defRPr lang="ru-RU" sz="1200">
                <a:solidFill>
                  <a:schemeClr val="tx1">
                    <a:lumMod val="60000"/>
                    <a:lumOff val="40000"/>
                  </a:schemeClr>
                </a:solidFill>
              </a:defRPr>
            </a:lvl1pPr>
          </a:lstStyle>
          <a:p>
            <a:endParaRPr lang="ru-RU" dirty="0"/>
          </a:p>
        </p:txBody>
      </p:sp>
      <p:sp>
        <p:nvSpPr>
          <p:cNvPr id="6" name="Номер слайда 5"/>
          <p:cNvSpPr>
            <a:spLocks noGrp="1"/>
          </p:cNvSpPr>
          <p:nvPr>
            <p:ph type="sldNum" sz="quarter" idx="4"/>
          </p:nvPr>
        </p:nvSpPr>
        <p:spPr>
          <a:xfrm>
            <a:off x="9256782" y="6356351"/>
            <a:ext cx="1828800" cy="365125"/>
          </a:xfrm>
          <a:prstGeom prst="rect">
            <a:avLst/>
          </a:prstGeom>
        </p:spPr>
        <p:txBody>
          <a:bodyPr vert="horz" lIns="0" tIns="45720" rIns="0" bIns="45720" rtlCol="0" anchor="ctr"/>
          <a:lstStyle>
            <a:lvl1pPr algn="r" latinLnBrk="0">
              <a:defRPr lang="ru-RU" sz="1200">
                <a:solidFill>
                  <a:schemeClr val="tx1">
                    <a:lumMod val="60000"/>
                    <a:lumOff val="40000"/>
                  </a:schemeClr>
                </a:solidFill>
              </a:defRPr>
            </a:lvl1pPr>
          </a:lstStyle>
          <a:p>
            <a:fld id="{0FF54DE5-C571-48E8-A5BC-B369434E2F44}" type="slidenum">
              <a:rPr lang="ru-RU" smtClean="0"/>
              <a:pPr/>
              <a:t>‹#›</a:t>
            </a:fld>
            <a:endParaRPr lang="ru-RU" dirty="0"/>
          </a:p>
        </p:txBody>
      </p:sp>
      <p:grpSp>
        <p:nvGrpSpPr>
          <p:cNvPr id="15" name="Группа 14"/>
          <p:cNvGrpSpPr/>
          <p:nvPr/>
        </p:nvGrpSpPr>
        <p:grpSpPr>
          <a:xfrm>
            <a:off x="1103376" y="1219201"/>
            <a:ext cx="9985248" cy="84403"/>
            <a:chOff x="1073150" y="1219201"/>
            <a:chExt cx="10058400" cy="63125"/>
          </a:xfrm>
        </p:grpSpPr>
        <p:cxnSp>
          <p:nvCxnSpPr>
            <p:cNvPr id="13" name="Прямая соединительная линия 12"/>
            <p:cNvCxnSpPr/>
            <p:nvPr/>
          </p:nvCxnSpPr>
          <p:spPr>
            <a:xfrm rot="10800000">
              <a:off x="1073150" y="1219201"/>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rot="10800000">
              <a:off x="1073150" y="1282326"/>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462510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lang="ru-RU" sz="28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800"/>
        </a:spcBef>
        <a:buFont typeface="Wingdings" panose="05000000000000000000" pitchFamily="2" charset="2"/>
        <a:buChar char="§"/>
        <a:defRPr lang="ru-RU" sz="2000" kern="1200">
          <a:solidFill>
            <a:schemeClr val="tx1"/>
          </a:solidFill>
          <a:latin typeface="+mn-lt"/>
          <a:ea typeface="+mn-ea"/>
          <a:cs typeface="+mn-cs"/>
        </a:defRPr>
      </a:lvl1pPr>
      <a:lvl2pPr marL="685800" indent="-228600" algn="l" defTabSz="914400" rtl="0" eaLnBrk="1" latinLnBrk="0" hangingPunct="1">
        <a:lnSpc>
          <a:spcPct val="90000"/>
        </a:lnSpc>
        <a:spcBef>
          <a:spcPts val="600"/>
        </a:spcBef>
        <a:buFont typeface="Wingdings" panose="05000000000000000000" pitchFamily="2" charset="2"/>
        <a:buChar char="§"/>
        <a:defRPr lang="ru-RU" sz="1600" kern="1200">
          <a:solidFill>
            <a:schemeClr val="tx1"/>
          </a:solidFill>
          <a:latin typeface="+mn-lt"/>
          <a:ea typeface="+mn-ea"/>
          <a:cs typeface="+mn-cs"/>
        </a:defRPr>
      </a:lvl2pPr>
      <a:lvl3pPr marL="1143000" indent="-228600" algn="l" defTabSz="914400" rtl="0" eaLnBrk="1" latinLnBrk="0" hangingPunct="1">
        <a:lnSpc>
          <a:spcPct val="90000"/>
        </a:lnSpc>
        <a:spcBef>
          <a:spcPts val="600"/>
        </a:spcBef>
        <a:buFont typeface="Wingdings" panose="05000000000000000000" pitchFamily="2" charset="2"/>
        <a:buChar char="§"/>
        <a:defRPr lang="ru-RU" sz="1400" kern="1200">
          <a:solidFill>
            <a:schemeClr val="tx1"/>
          </a:solidFill>
          <a:latin typeface="+mn-lt"/>
          <a:ea typeface="+mn-ea"/>
          <a:cs typeface="+mn-cs"/>
        </a:defRPr>
      </a:lvl3pPr>
      <a:lvl4pPr marL="1600200" indent="-228600" algn="l" defTabSz="914400" rtl="0" eaLnBrk="1" latinLnBrk="0" hangingPunct="1">
        <a:lnSpc>
          <a:spcPct val="90000"/>
        </a:lnSpc>
        <a:spcBef>
          <a:spcPts val="600"/>
        </a:spcBef>
        <a:buFont typeface="Wingdings" panose="05000000000000000000" pitchFamily="2" charset="2"/>
        <a:buChar char="§"/>
        <a:defRPr lang="ru-RU" sz="1400" kern="1200">
          <a:solidFill>
            <a:schemeClr val="tx1"/>
          </a:solidFill>
          <a:latin typeface="+mn-lt"/>
          <a:ea typeface="+mn-ea"/>
          <a:cs typeface="+mn-cs"/>
        </a:defRPr>
      </a:lvl4pPr>
      <a:lvl5pPr marL="2057400" indent="-228600" algn="l" defTabSz="914400" rtl="0" eaLnBrk="1" latinLnBrk="0" hangingPunct="1">
        <a:lnSpc>
          <a:spcPct val="90000"/>
        </a:lnSpc>
        <a:spcBef>
          <a:spcPts val="600"/>
        </a:spcBef>
        <a:buFont typeface="Wingdings" panose="05000000000000000000" pitchFamily="2" charset="2"/>
        <a:buChar char="§"/>
        <a:defRPr lang="ru-RU"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Wingdings" panose="05000000000000000000" pitchFamily="2" charset="2"/>
        <a:buChar char="§"/>
        <a:defRPr lang="ru-RU"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Wingdings" panose="05000000000000000000" pitchFamily="2" charset="2"/>
        <a:buChar char="§"/>
        <a:defRPr lang="ru-RU"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Wingdings" panose="05000000000000000000" pitchFamily="2" charset="2"/>
        <a:buChar char="§"/>
        <a:defRPr lang="ru-RU"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Wingdings" panose="05000000000000000000" pitchFamily="2" charset="2"/>
        <a:buChar char="§"/>
        <a:defRPr lang="ru-RU" sz="1400" kern="1200">
          <a:solidFill>
            <a:schemeClr val="tx1"/>
          </a:solidFill>
          <a:latin typeface="+mn-lt"/>
          <a:ea typeface="+mn-ea"/>
          <a:cs typeface="+mn-cs"/>
        </a:defRPr>
      </a:lvl9pPr>
    </p:bodyStyle>
    <p:otherStyle>
      <a:defPPr>
        <a:defRPr lang="ru-RU"/>
      </a:defPPr>
      <a:lvl1pPr marL="0" algn="l" defTabSz="914400" rtl="0" eaLnBrk="1" latinLnBrk="0" hangingPunct="1">
        <a:defRPr lang="ru-RU" sz="1800" kern="1200">
          <a:solidFill>
            <a:schemeClr val="tx1"/>
          </a:solidFill>
          <a:latin typeface="+mn-lt"/>
          <a:ea typeface="+mn-ea"/>
          <a:cs typeface="+mn-cs"/>
        </a:defRPr>
      </a:lvl1pPr>
      <a:lvl2pPr marL="457200" algn="l" defTabSz="914400" rtl="0" eaLnBrk="1" latinLnBrk="0" hangingPunct="1">
        <a:defRPr lang="ru-RU" sz="1800" kern="1200">
          <a:solidFill>
            <a:schemeClr val="tx1"/>
          </a:solidFill>
          <a:latin typeface="+mn-lt"/>
          <a:ea typeface="+mn-ea"/>
          <a:cs typeface="+mn-cs"/>
        </a:defRPr>
      </a:lvl2pPr>
      <a:lvl3pPr marL="914400" algn="l" defTabSz="914400" rtl="0" eaLnBrk="1" latinLnBrk="0" hangingPunct="1">
        <a:defRPr lang="ru-RU" sz="1800" kern="1200">
          <a:solidFill>
            <a:schemeClr val="tx1"/>
          </a:solidFill>
          <a:latin typeface="+mn-lt"/>
          <a:ea typeface="+mn-ea"/>
          <a:cs typeface="+mn-cs"/>
        </a:defRPr>
      </a:lvl3pPr>
      <a:lvl4pPr marL="1371600" algn="l" defTabSz="914400" rtl="0" eaLnBrk="1" latinLnBrk="0" hangingPunct="1">
        <a:defRPr lang="ru-RU" sz="1800" kern="1200">
          <a:solidFill>
            <a:schemeClr val="tx1"/>
          </a:solidFill>
          <a:latin typeface="+mn-lt"/>
          <a:ea typeface="+mn-ea"/>
          <a:cs typeface="+mn-cs"/>
        </a:defRPr>
      </a:lvl4pPr>
      <a:lvl5pPr marL="1828800" algn="l" defTabSz="914400" rtl="0" eaLnBrk="1" latinLnBrk="0" hangingPunct="1">
        <a:defRPr lang="ru-RU" sz="1800" kern="1200">
          <a:solidFill>
            <a:schemeClr val="tx1"/>
          </a:solidFill>
          <a:latin typeface="+mn-lt"/>
          <a:ea typeface="+mn-ea"/>
          <a:cs typeface="+mn-cs"/>
        </a:defRPr>
      </a:lvl5pPr>
      <a:lvl6pPr marL="2286000" algn="l" defTabSz="914400" rtl="0" eaLnBrk="1" latinLnBrk="0" hangingPunct="1">
        <a:defRPr lang="ru-RU" sz="1800" kern="1200">
          <a:solidFill>
            <a:schemeClr val="tx1"/>
          </a:solidFill>
          <a:latin typeface="+mn-lt"/>
          <a:ea typeface="+mn-ea"/>
          <a:cs typeface="+mn-cs"/>
        </a:defRPr>
      </a:lvl6pPr>
      <a:lvl7pPr marL="2743200" algn="l" defTabSz="914400" rtl="0" eaLnBrk="1" latinLnBrk="0" hangingPunct="1">
        <a:defRPr lang="ru-RU" sz="1800" kern="1200">
          <a:solidFill>
            <a:schemeClr val="tx1"/>
          </a:solidFill>
          <a:latin typeface="+mn-lt"/>
          <a:ea typeface="+mn-ea"/>
          <a:cs typeface="+mn-cs"/>
        </a:defRPr>
      </a:lvl7pPr>
      <a:lvl8pPr marL="3200400" algn="l" defTabSz="914400" rtl="0" eaLnBrk="1" latinLnBrk="0" hangingPunct="1">
        <a:defRPr lang="ru-RU" sz="1800" kern="1200">
          <a:solidFill>
            <a:schemeClr val="tx1"/>
          </a:solidFill>
          <a:latin typeface="+mn-lt"/>
          <a:ea typeface="+mn-ea"/>
          <a:cs typeface="+mn-cs"/>
        </a:defRPr>
      </a:lvl8pPr>
      <a:lvl9pPr marL="3657600" algn="l" defTabSz="914400" rtl="0" eaLnBrk="1" latinLnBrk="0" hangingPunct="1">
        <a:defRPr lang="ru-RU"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96">
          <p15:clr>
            <a:srgbClr val="F26B43"/>
          </p15:clr>
        </p15:guide>
        <p15:guide id="2" pos="6984">
          <p15:clr>
            <a:srgbClr val="F26B43"/>
          </p15:clr>
        </p15:guide>
        <p15:guide id="3" orient="horz" pos="1008">
          <p15:clr>
            <a:srgbClr val="F26B43"/>
          </p15:clr>
        </p15:guide>
        <p15:guide id="4" orient="horz" pos="388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0.gif"/><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jpeg"/><Relationship Id="rId1" Type="http://schemas.openxmlformats.org/officeDocument/2006/relationships/slideLayout" Target="../slideLayouts/slideLayout3.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 Id="rId9" Type="http://schemas.openxmlformats.org/officeDocument/2006/relationships/image" Target="../media/image31.gif"/></Relationships>
</file>

<file path=ppt/slides/_rels/slide1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186916" y="1627331"/>
            <a:ext cx="10096501" cy="955565"/>
          </a:xfrm>
        </p:spPr>
        <p:txBody>
          <a:bodyPr>
            <a:normAutofit/>
          </a:bodyPr>
          <a:lstStyle/>
          <a:p>
            <a:r>
              <a:rPr lang="en-US" sz="2300" b="1" dirty="0" smtClean="0">
                <a:solidFill>
                  <a:schemeClr val="tx2"/>
                </a:solidFill>
              </a:rPr>
              <a:t>International English Language Testing System</a:t>
            </a:r>
            <a:endParaRPr lang="ru-RU" sz="2300" dirty="0"/>
          </a:p>
        </p:txBody>
      </p:sp>
      <p:pic>
        <p:nvPicPr>
          <p:cNvPr id="4" name="Picture 10" descr="http://hijazz.ru/wp-content/uploads/2011/12/IELT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548" y="2456287"/>
            <a:ext cx="4326720" cy="3273886"/>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6705600" y="4289698"/>
            <a:ext cx="5322276" cy="1569660"/>
          </a:xfrm>
          <a:prstGeom prst="rect">
            <a:avLst/>
          </a:prstGeom>
        </p:spPr>
        <p:txBody>
          <a:bodyPr wrap="square">
            <a:spAutoFit/>
          </a:bodyPr>
          <a:lstStyle/>
          <a:p>
            <a:r>
              <a:rPr lang="ru-RU" sz="2400" dirty="0" err="1">
                <a:solidFill>
                  <a:schemeClr val="tx2"/>
                </a:solidFill>
              </a:rPr>
              <a:t>Кієнко</a:t>
            </a:r>
            <a:r>
              <a:rPr lang="ru-RU" sz="2400" dirty="0">
                <a:solidFill>
                  <a:schemeClr val="tx2"/>
                </a:solidFill>
              </a:rPr>
              <a:t> Людмила </a:t>
            </a:r>
            <a:r>
              <a:rPr lang="ru-RU" sz="2400" dirty="0" err="1">
                <a:solidFill>
                  <a:schemeClr val="tx2"/>
                </a:solidFill>
              </a:rPr>
              <a:t>Петрівна</a:t>
            </a:r>
            <a:r>
              <a:rPr lang="ru-RU" sz="2400" dirty="0">
                <a:solidFill>
                  <a:schemeClr val="tx2"/>
                </a:solidFill>
              </a:rPr>
              <a:t> , </a:t>
            </a:r>
            <a:r>
              <a:rPr lang="ru-RU" sz="2400" dirty="0" err="1">
                <a:solidFill>
                  <a:schemeClr val="tx2"/>
                </a:solidFill>
              </a:rPr>
              <a:t>вчитель</a:t>
            </a:r>
            <a:r>
              <a:rPr lang="ru-RU" sz="2400" dirty="0">
                <a:solidFill>
                  <a:schemeClr val="tx2"/>
                </a:solidFill>
              </a:rPr>
              <a:t> </a:t>
            </a:r>
            <a:r>
              <a:rPr lang="ru-RU" sz="2400" dirty="0" err="1">
                <a:solidFill>
                  <a:schemeClr val="tx2"/>
                </a:solidFill>
              </a:rPr>
              <a:t>англійської</a:t>
            </a:r>
            <a:r>
              <a:rPr lang="ru-RU" sz="2400" dirty="0">
                <a:solidFill>
                  <a:schemeClr val="tx2"/>
                </a:solidFill>
              </a:rPr>
              <a:t> та </a:t>
            </a:r>
            <a:r>
              <a:rPr lang="ru-RU" sz="2400" dirty="0" err="1">
                <a:solidFill>
                  <a:schemeClr val="tx2"/>
                </a:solidFill>
              </a:rPr>
              <a:t>німецької</a:t>
            </a:r>
            <a:r>
              <a:rPr lang="ru-RU" sz="2400" dirty="0">
                <a:solidFill>
                  <a:schemeClr val="tx2"/>
                </a:solidFill>
              </a:rPr>
              <a:t> </a:t>
            </a:r>
            <a:r>
              <a:rPr lang="ru-RU" sz="2400" dirty="0" err="1">
                <a:solidFill>
                  <a:schemeClr val="tx2"/>
                </a:solidFill>
              </a:rPr>
              <a:t>мови</a:t>
            </a:r>
            <a:r>
              <a:rPr lang="ru-RU" sz="2400" dirty="0">
                <a:solidFill>
                  <a:schemeClr val="tx2"/>
                </a:solidFill>
              </a:rPr>
              <a:t>, НВК «</a:t>
            </a:r>
            <a:r>
              <a:rPr lang="ru-RU" sz="2400" dirty="0" err="1">
                <a:solidFill>
                  <a:schemeClr val="tx2"/>
                </a:solidFill>
              </a:rPr>
              <a:t>Загальноосвітня</a:t>
            </a:r>
            <a:r>
              <a:rPr lang="ru-RU" sz="2400" dirty="0">
                <a:solidFill>
                  <a:schemeClr val="tx2"/>
                </a:solidFill>
              </a:rPr>
              <a:t> школа І-ІІІ </a:t>
            </a:r>
            <a:r>
              <a:rPr lang="ru-RU" sz="2400" dirty="0" err="1">
                <a:solidFill>
                  <a:schemeClr val="tx2"/>
                </a:solidFill>
              </a:rPr>
              <a:t>ступенів</a:t>
            </a:r>
            <a:r>
              <a:rPr lang="ru-RU" sz="2400" dirty="0">
                <a:solidFill>
                  <a:schemeClr val="tx2"/>
                </a:solidFill>
              </a:rPr>
              <a:t> №3-колегіум»</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blog.englishvoyage.com/wp-content/uploads/2013/10/ielts-picture.jpg"/>
          <p:cNvPicPr>
            <a:picLocks noChangeAspect="1" noChangeArrowheads="1"/>
          </p:cNvPicPr>
          <p:nvPr/>
        </p:nvPicPr>
        <p:blipFill rotWithShape="1">
          <a:blip r:embed="rId2">
            <a:extLst>
              <a:ext uri="{28A0092B-C50C-407E-A947-70E740481C1C}">
                <a14:useLocalDpi xmlns:a14="http://schemas.microsoft.com/office/drawing/2010/main" val="0"/>
              </a:ext>
            </a:extLst>
          </a:blip>
          <a:srcRect l="32192" t="4270"/>
          <a:stretch/>
        </p:blipFill>
        <p:spPr bwMode="auto">
          <a:xfrm>
            <a:off x="6604000" y="1378038"/>
            <a:ext cx="5466055" cy="39023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96215" y="2968580"/>
            <a:ext cx="6465194" cy="2554545"/>
          </a:xfrm>
          <a:prstGeom prst="rect">
            <a:avLst/>
          </a:prstGeom>
          <a:noFill/>
        </p:spPr>
        <p:txBody>
          <a:bodyPr wrap="square" rtlCol="0">
            <a:spAutoFit/>
          </a:bodyPr>
          <a:lstStyle/>
          <a:p>
            <a:r>
              <a:rPr lang="en-US" sz="2000" dirty="0">
                <a:solidFill>
                  <a:schemeClr val="tx2"/>
                </a:solidFill>
              </a:rPr>
              <a:t>IELTS is accepted by most Australian, British, Canadian, Irish, New Zealand and South African academic institutions, over 3,000 academic institutions in the United </a:t>
            </a:r>
            <a:r>
              <a:rPr lang="en-US" sz="2000" dirty="0" smtClean="0">
                <a:solidFill>
                  <a:schemeClr val="tx2"/>
                </a:solidFill>
              </a:rPr>
              <a:t>States, </a:t>
            </a:r>
            <a:r>
              <a:rPr lang="en-US" sz="2000" dirty="0">
                <a:solidFill>
                  <a:schemeClr val="tx2"/>
                </a:solidFill>
              </a:rPr>
              <a:t>and various professional </a:t>
            </a:r>
            <a:r>
              <a:rPr lang="en-US" sz="2000" dirty="0" smtClean="0">
                <a:solidFill>
                  <a:schemeClr val="tx2"/>
                </a:solidFill>
              </a:rPr>
              <a:t>organizations </a:t>
            </a:r>
            <a:r>
              <a:rPr lang="en-US" sz="2000" dirty="0">
                <a:solidFill>
                  <a:schemeClr val="tx2"/>
                </a:solidFill>
              </a:rPr>
              <a:t>across the world. It is also a requirement for immigration to Australia and New Zealand. In Canada, IELTS, TEF, or CELPIP are accepted by the immigration authority</a:t>
            </a:r>
            <a:r>
              <a:rPr lang="en-US" sz="2000" dirty="0" smtClean="0">
                <a:solidFill>
                  <a:schemeClr val="tx2"/>
                </a:solidFill>
              </a:rPr>
              <a:t>.</a:t>
            </a:r>
            <a:endParaRPr lang="ru-RU" sz="2000" dirty="0">
              <a:solidFill>
                <a:schemeClr val="tx2"/>
              </a:solidFill>
            </a:endParaRPr>
          </a:p>
        </p:txBody>
      </p:sp>
      <p:sp>
        <p:nvSpPr>
          <p:cNvPr id="8" name="TextBox 7"/>
          <p:cNvSpPr txBox="1"/>
          <p:nvPr/>
        </p:nvSpPr>
        <p:spPr>
          <a:xfrm>
            <a:off x="296215" y="2032369"/>
            <a:ext cx="4829577" cy="1200329"/>
          </a:xfrm>
          <a:prstGeom prst="rect">
            <a:avLst/>
          </a:prstGeom>
          <a:noFill/>
        </p:spPr>
        <p:txBody>
          <a:bodyPr wrap="square" rtlCol="0">
            <a:spAutoFit/>
          </a:bodyPr>
          <a:lstStyle/>
          <a:p>
            <a:endParaRPr lang="en-US" dirty="0"/>
          </a:p>
          <a:p>
            <a:r>
              <a:rPr lang="en-US" sz="3600" b="1" dirty="0">
                <a:solidFill>
                  <a:schemeClr val="tx2"/>
                </a:solidFill>
              </a:rPr>
              <a:t>Where recognized?</a:t>
            </a:r>
          </a:p>
          <a:p>
            <a:endParaRPr lang="ru-RU" dirty="0"/>
          </a:p>
        </p:txBody>
      </p:sp>
      <p:sp>
        <p:nvSpPr>
          <p:cNvPr id="15" name="AutoShape 4" descr="data:image/jpeg;base64,/9j/4AAQSkZJRgABAQAAAQABAAD/2wCEAAkGBxQTEhUUExQVFBQXFxoXFxcXFxQXGBcYFxoYFxcXFBcYHCggGBwlHBcUITEiJSkrLi4uFx8zODMsNygtLisBCgoKDg0OGhAQGiwkHCQsLCwsLCwsLCwsLCwsLCwsLCwsLCwsLCwsLCwsLCwsLCwsLCwsLCwsLCwsLCwsLCwsN//AABEIALcBEwMBIgACEQEDEQH/xAAbAAACAwEBAQAAAAAAAAAAAAADBAABAgUGB//EADQQAAIBAwEFBwQCAgEFAAAAAAABAgMRITEEQVFxkQYSE2GB0fAzU6GxFkPB4SIUI0KCov/EABsBAAMBAQEBAQAAAAAAAAAAAAABAgMEBQcG/8QAKBEAAgIABAcAAgMBAAAAAAAAAAECEQUSUtEDBBUWIZKhMTJBQpET/9oADAMBAAIRAxEAPwD5NRQaKV+IGnoMUlx4HvxOCQrXWbkhS0uN7RSytPnAqNLqLJ5DP4BSgzdPh/sapUNzu1+QsdnV97ZagQ5oBGN0M0dnusjlDZb5MtNM1UTFzv8AABbOtCdx8MDkY3+WGVTwn/gdEOZzfC0+Z5B6UeeBqpR5AnTa10v+h0LNZdrJFWtzC1lhGo03qhk2DprAOol+RzuYKrUsAJM5E6LbaSuZWyvr8Z1IQNRp956YFRf/AEoQ8HdwC09n6Dk6CYaFH9BRLmcidBJZ18zMaN077l/oddG+uQ1KjiWB0POcWrsSVnbIDaKWccjtVKe4WrUehDiaR4hx6mza66C/hLg9Dtyp3QGezKxm+GariHPpUG/n6GO7i1r/AOA9KPzhYlRLXUajQOVs59Sh1A1aNrD1SJHSuvNbmQ4FqZzPB4GYw9RloxfJk4o1zMtUOXVg3QwNRn1KnLGS3CNE5mc1xZA9uRDmyGuY3Fsboq9s5F6EG2PbLSvb1+fs6YIxmzMpfPI3TjdI1tFPJKVLqa/yZWqDwjnX1HNmpK+n5FqWz6d7VD6jpb8GiRjNjFOF8I1HZE2MUlZG6DVmyjDMxZ0fK/noD7r0t/geqL/irbwdGn5AKxbuaeXI33btroNy2bf+CqcMgFi/g73nyJU4DNRJF+Emn81ALF4Rv0LVLA0tn3klDACs59aFnuNU11N1LXNUqWQKsHKOQ6jjPAudG5SbUXyAkBdLBS320M2bYeNksIZQHwxbaYe43Od+Zz6yd/0JlRM9zztYWe9NjTlZu4vOnklmiF7O+F+TcY6fMhIx3hILK6sVFNi//Tu4KUPSzOklqCr0r24DoFI5EqaWXn5uFVSuztOisE2iiv8AxXMzfDs1XEo5aSircSq0NOA+9m4iu0XeBOPgpStiDRZbjz/BRz0bBqFN3OjQi9BKnBjlKVrX1OiCoxm7DypYCbNRuuQWLT5DMIKysa0c7kLU2M09dCKhfJqF7jIbHVPFiUrpZzn8GoxxcxKVs7tRmQVzUlZYNwjYX2TjxHP0AmbjO5JLeAla6yH8LTyAQvUjZG6Mbmp7rlxXAANQbJVSsXJ26ClVO+NABA5pXGIyF5QevxjNKn7ANlNb0Dbfd6DE4YYGKvjiAgcUtDVS1nb1KcHnC+f7MTVtzAZmNMBtEc5G+9YBUjvApMQqwyY8J4dhunEupGyCjTMc+eDdHU3KnkJTjbAht+Cp4eC/Bus3wH8PF3qSdO6yMmxOFPGm/n1KqRtjj+A01zBU88xFWCqQurrC0E69K2467atZreJ7XTtl9BNFRl5OLOGSD7UfIhlkOjOZlLQtRuDp6eoS+hRDDU1bB0ISdkc6Gp0qEW1oWjKYVXDxd9wu76aDOzKyKMWHjLArV4MdnHK4AYpOeeIyUwtCnaI3TSaQGtwM055S3CJfkYdHNtQqjfD+cwcZpZ1+bjccu7ESSbSWQbqX0C7Uk7LzJTp7gAzTou2cLXJmrTVregzKWOIOb3ABz6r3cLe4zSWANeOAtN6IZRutoLaDckBqRx6CEgMmGlG4vbqOQeBjYGtTssiO0Rvg6lYUnHeAJisY4JVgmgqa9DVWOBlWJKnuGaFC+pmMRmmhA2CrRQpUuPbWsHPqOwDiajhC9J+gxe6Fqsc4AtBJKzfIR2ip3rcA9Sa9OFxOpbNuImXFCNWKbbsWMNeRDKjfMBjTyGdMGn729hrZnot3zI0KTNxwdDZ5gYU1qM0aZojnky6j0GKVTjoJz4htlV8v5zGQ14HKMb5d/I1RgnJ7rMPRiVTw2+Pz2AzszVh5mKayuYaSMpadQAPFFRqGXUuDnbFhCCV5X+cgyndJ9QMo3RrRW+bwAPSdzNZK/IzReQ00rCEJ1Y3RdCDKk93z5oGpO/oMZdRfsHVeBirp8+bhSrIEJAYRGO+gUp2wbhLG8ZQSawAnTyGlUAN5EJAe5a4eccLkZm9LBHuGMUni3HeFjZAtpW8qL0AYarC/QR2mKHY3dxbbKNwHH8iWQMYXd23YOqbXI1SpcQNboUqpcOQs4q5062v6OdU1JZcWAlHJDFR53EJNDdKn3r8BqnCx7KPYanfNap0j7DdLsNT08Wp0j7Hgdz4avzN+stj0JYVzWn6jx+zO78lnmzoUI3XA9dR7D0l/ZPpD2DrsbT+5PpEO68M1v1lsc0sK5p/1+o8LKleVr8g6hY9hHsZT7zfiVOkfYMuyFNa1J9I+wd14ZrfrLYTwrmtP1HlYK5d93mewXZKFsVJr0j7Gf4jD7k+kfYXdeGa36y2I6TzWn6jyO5A51Mx4HsH2Oh92fSPsDj2Op3+pPpH2DuvDNb9ZbB0nmtP1Hk9qhZJmdmd7nta3ZCm/7J9Ig6PY+C/tn0iHdmGa36y2DpPNV+v1HmHFpXW4Wm7vQ91PsnC31J//AD7Cz7IU2/qT6R9g7rwzW/WWwLCea0/UeRpOwwp4PSS7Gwf9s+kfYLDsfC31J9I+wd14ZrfrLYHhPM6fqPHzeSQn+NT2EuyEPuT6RMR7Hw+7PpH2DuvDNb9ZbB0nmdP1HmW7q/5E6vke4h2SglbxJ2/9fYBV7IU3/ZPpH2DuvDNb9ZbAsJ5rT9R4ujuDxW89V/DqdvqT6R9gsOyELfUn0iHdeGa36y2G8J5rT9R5KoxaZ7iXZGnb6k+kfYD/AA2H3Z9I+wd2YZrfrLYXSea0/UeIUugdPJ619jqf3Z9I+xT7Gwx/3anSPsPuvDNb9ZbFdJ5rT9R4evUDbOz1dXsTTetWp0h7Ej2Jp2+rU6R9g7rwzW/WWw+kczX6/Ueao1ED2iSd7anrIdi4fdn0j7Ffwynvq1OkfYO68M1v1lsLpHNafqPFVbL9Fwgj2MuxVNv6tTpH2Nw7F0/uz6Q9h914ZrfrLYrpPNafqPCbXTtlaHJqXb13n0mv2KpvHi1OkRT+CU/u1OkfYXdOGv8Au/WWxrDCear9V/qPnM4O+4s+hPsFS+5U6RILufDdb9ZbGvS+a0/Uelou+bDlKWUIwhpYeoQ9T5fOj9ZM6EWa7oNSNxeDnOVmIy1NXAt5CU5BQ2g8XjBaMxZEIg22ZirFJkkgAI2ZKirFoQjaeAVjZGgBFRN3BQCJjBkkVFFSZqIgLkCkFkBkxgiomyRIAzSZmZoE2AIzMkGZk7kjIZdeDUkVTgDmwkZ6AFeDcVYFVNSYCrIEgijaKuCTbL7pVFURoH3kSUjFscyki0gEpshTSIampuMEroZpu3IWg7BqTIkRIYLVTmYUyu/jzIozo1VkXTqYMxe424XEAxGYSmK90OmSzJo2zFzQKbyIEb7zCwYFSybTATRuRqxllKQiSiORUgbYykgkmbgCTCgDKkzEi7mGwBI1DQ2kAbsHQAyTeBZt5DzBpAhxMlSNTYOYyjM2biZTuETwNjYOvKwGUjW0MAUkXFeA9OJcpAm7Fp3CgozKxSdyTFfEs7lpWWlZqpFXIClnNyzSjSiTD0pCsX5jNMUl4FIYSIyrmXK7MjOgtKoMCkXnkNd4UiJIkWWpGGzaRJIVTMSYLvEUgoMpu5tSBGgBoMpmkwNjSYiGi5Oxi+TVSe4ihYBotsI5A2iKVxCLloVTNN4BJgCLnqFAotsY6Dy0AtBJME5CQkXKJiawZUi5yGVQLvF94FF6l6l0aUYqO5UY5QdRJJBYWCcTEGbbMxkUUVVyBjSQWcsApTKVlKwTmiAZ1M6lmuU0ygFVwG2ap6+/kKKKW8YoyulusXJKjSSVHTjLBqKVhGdW3r8wMbNK/OxzuNKzBx8WHixmLwJSnYPGWhDRnJBrmkgCYVSJaIaI0Yiy5yBxqZBIaQxFlzQGNU25iommauzV8GHVMOpiwUFBaHF+hqVQxGVlYxUmFBVsI5h2sCkZBYyE0Jo22DccGimAkVFkbBpkbHRVBe8ZlIyYYUCRnxMkm+hhrJtSKLBtG4YyScCkxjD+aBt7iqTzYk8Ek0SVkjDWCpyMykUkWkL1J2xcEpXZdcDUdkbxRskDqLJAE6juQ2pmtMzTfnkZS14s46R0KUl3fnUucKKlEcjUWFv8xqM9ORzanENTq6GEoWZOI9FK4aLF6b1yZdZ/4MnGzJqxrxc8Qrmjmx2kZoz/AAJwoUoUNvQFKP8AsindGVN+hCRKRmUrFxm+JmpNA1ItIqhuWEXT3gZzvY34yeCKJo26pTeALdmaVVaIdBQSK8w0Ji8Zmqk7CaJaGHMiYm6yN066FlYZAikZvcWqVshFU1KylZRiDMzkri/i21LlNMMospcp5NxwB7xfiBRVBHVBxreRSnmwsk0UojUUOwq2d9wSVXAiqlln0BVnda/kMlsMlsOtpzxLntS0uKQwDqZ1NMis0yKxupVTyKbRXxr1F9oq299BetVujWHDNI8MHUr2eGWIu3Ah2ZEdGVB4z3bxyg3q7ciEI4hMg20zwLUtstruKITCKaFGKocjtbxbRoJtG0NLG9FEM3BWQ4qxeNR3Htgq+eLlkFxEqFNeBqFZq+/0BV9r8iEMIxTZlGKsBS2jcGqztb8kIXJJMqSVl06vI062dSEJyoWVWanUukwaqtMhBJISRa2jLJGvchB5UPKgdaVzMKxCDSVDS8GpTT5m4u3nghBNCaLcuJlzehCCoVGVXe4J3yyDaQ2kAltFtCRm7EIU0kimkYqVLAoVbtFkKSVFJeCpVd/AB4jfoQhaSKSAV6lnj4vMWrP/AI8/2QhvFfg0QlNyvi1iEIb2aH//2Q=="/>
          <p:cNvSpPr>
            <a:spLocks noChangeAspect="1" noChangeArrowheads="1"/>
          </p:cNvSpPr>
          <p:nvPr/>
        </p:nvSpPr>
        <p:spPr bwMode="auto">
          <a:xfrm>
            <a:off x="155575" y="-1790700"/>
            <a:ext cx="5610225" cy="37433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6" name="AutoShape 6" descr="data:image/jpeg;base64,/9j/4AAQSkZJRgABAQAAAQABAAD/2wCEAAkGBxQTEhUUExQVFBQXFxoXFxcXFxQXGBcYFxoYFxcXFBcYHCggGBwlHBcUITEiJSkrLi4uFx8zODMsNygtLisBCgoKDg0OGhAQGiwkHCQsLCwsLCwsLCwsLCwsLCwsLCwsLCwsLCwsLCwsLCwsLCwsLCwsLCwsLCwsLCwsLCwsN//AABEIALcBEwMBIgACEQEDEQH/xAAbAAACAwEBAQAAAAAAAAAAAAADBAABAgUGB//EADQQAAIBAwEFBwQCAgEFAAAAAAABAgMRITEEQVFxkQYSE2GB0fAzU6GxFkPB4SIUI0KCov/EABsBAAMBAQEBAQAAAAAAAAAAAAABAgMEBQcG/8QAKBEAAgIABAcAAgMBAAAAAAAAAAECEQUSUtEDBBUWIZKhMTJBQpET/9oADAMBAAIRAxEAPwD5NRQaKV+IGnoMUlx4HvxOCQrXWbkhS0uN7RSytPnAqNLqLJ5DP4BSgzdPh/sapUNzu1+QsdnV97ZagQ5oBGN0M0dnusjlDZb5MtNM1UTFzv8AABbOtCdx8MDkY3+WGVTwn/gdEOZzfC0+Z5B6UeeBqpR5AnTa10v+h0LNZdrJFWtzC1lhGo03qhk2DprAOol+RzuYKrUsAJM5E6LbaSuZWyvr8Z1IQNRp956YFRf/AEoQ8HdwC09n6Dk6CYaFH9BRLmcidBJZ18zMaN077l/oddG+uQ1KjiWB0POcWrsSVnbIDaKWccjtVKe4WrUehDiaR4hx6mza66C/hLg9Dtyp3QGezKxm+GariHPpUG/n6GO7i1r/AOA9KPzhYlRLXUajQOVs59Sh1A1aNrD1SJHSuvNbmQ4FqZzPB4GYw9RloxfJk4o1zMtUOXVg3QwNRn1KnLGS3CNE5mc1xZA9uRDmyGuY3Fsboq9s5F6EG2PbLSvb1+fs6YIxmzMpfPI3TjdI1tFPJKVLqa/yZWqDwjnX1HNmpK+n5FqWz6d7VD6jpb8GiRjNjFOF8I1HZE2MUlZG6DVmyjDMxZ0fK/noD7r0t/geqL/irbwdGn5AKxbuaeXI33btroNy2bf+CqcMgFi/g73nyJU4DNRJF+Emn81ALF4Rv0LVLA0tn3klDACs59aFnuNU11N1LXNUqWQKsHKOQ6jjPAudG5SbUXyAkBdLBS320M2bYeNksIZQHwxbaYe43Od+Zz6yd/0JlRM9zztYWe9NjTlZu4vOnklmiF7O+F+TcY6fMhIx3hILK6sVFNi//Tu4KUPSzOklqCr0r24DoFI5EqaWXn5uFVSuztOisE2iiv8AxXMzfDs1XEo5aSircSq0NOA+9m4iu0XeBOPgpStiDRZbjz/BRz0bBqFN3OjQi9BKnBjlKVrX1OiCoxm7DypYCbNRuuQWLT5DMIKysa0c7kLU2M09dCKhfJqF7jIbHVPFiUrpZzn8GoxxcxKVs7tRmQVzUlZYNwjYX2TjxHP0AmbjO5JLeAla6yH8LTyAQvUjZG6Mbmp7rlxXAANQbJVSsXJ26ClVO+NABA5pXGIyF5QevxjNKn7ANlNb0Dbfd6DE4YYGKvjiAgcUtDVS1nb1KcHnC+f7MTVtzAZmNMBtEc5G+9YBUjvApMQqwyY8J4dhunEupGyCjTMc+eDdHU3KnkJTjbAht+Cp4eC/Bus3wH8PF3qSdO6yMmxOFPGm/n1KqRtjj+A01zBU88xFWCqQurrC0E69K2467atZreJ7XTtl9BNFRl5OLOGSD7UfIhlkOjOZlLQtRuDp6eoS+hRDDU1bB0ISdkc6Gp0qEW1oWjKYVXDxd9wu76aDOzKyKMWHjLArV4MdnHK4AYpOeeIyUwtCnaI3TSaQGtwM055S3CJfkYdHNtQqjfD+cwcZpZ1+bjccu7ESSbSWQbqX0C7Uk7LzJTp7gAzTou2cLXJmrTVregzKWOIOb3ABz6r3cLe4zSWANeOAtN6IZRutoLaDckBqRx6CEgMmGlG4vbqOQeBjYGtTssiO0Rvg6lYUnHeAJisY4JVgmgqa9DVWOBlWJKnuGaFC+pmMRmmhA2CrRQpUuPbWsHPqOwDiajhC9J+gxe6Fqsc4AtBJKzfIR2ip3rcA9Sa9OFxOpbNuImXFCNWKbbsWMNeRDKjfMBjTyGdMGn729hrZnot3zI0KTNxwdDZ5gYU1qM0aZojnky6j0GKVTjoJz4htlV8v5zGQ14HKMb5d/I1RgnJ7rMPRiVTw2+Pz2AzszVh5mKayuYaSMpadQAPFFRqGXUuDnbFhCCV5X+cgyndJ9QMo3RrRW+bwAPSdzNZK/IzReQ00rCEJ1Y3RdCDKk93z5oGpO/oMZdRfsHVeBirp8+bhSrIEJAYRGO+gUp2wbhLG8ZQSawAnTyGlUAN5EJAe5a4eccLkZm9LBHuGMUni3HeFjZAtpW8qL0AYarC/QR2mKHY3dxbbKNwHH8iWQMYXd23YOqbXI1SpcQNboUqpcOQs4q5062v6OdU1JZcWAlHJDFR53EJNDdKn3r8BqnCx7KPYanfNap0j7DdLsNT08Wp0j7Hgdz4avzN+stj0JYVzWn6jx+zO78lnmzoUI3XA9dR7D0l/ZPpD2DrsbT+5PpEO68M1v1lsc0sK5p/1+o8LKleVr8g6hY9hHsZT7zfiVOkfYMuyFNa1J9I+wd14ZrfrLYTwrmtP1HlYK5d93mewXZKFsVJr0j7Gf4jD7k+kfYXdeGa36y2I6TzWn6jyO5A51Mx4HsH2Oh92fSPsDj2Op3+pPpH2DuvDNb9ZbB0nmtP1Hk9qhZJmdmd7nta3ZCm/7J9Ig6PY+C/tn0iHdmGa36y2DpPNV+v1HmHFpXW4Wm7vQ91PsnC31J//AD7Cz7IU2/qT6R9g7rwzW/WWwLCea0/UeRpOwwp4PSS7Gwf9s+kfYLDsfC31J9I+wd14ZrfrLYHhPM6fqPHzeSQn+NT2EuyEPuT6RMR7Hw+7PpH2DuvDNb9ZbB0nmdP1HmW7q/5E6vke4h2SglbxJ2/9fYBV7IU3/ZPpH2DuvDNb9ZbAsJ5rT9R4ujuDxW89V/DqdvqT6R9gsOyELfUn0iHdeGa36y2G8J5rT9R5KoxaZ7iXZGnb6k+kfYD/AA2H3Z9I+wd2YZrfrLYXSea0/UeIUugdPJ619jqf3Z9I+xT7Gwx/3anSPsPuvDNb9ZbFdJ5rT9R4evUDbOz1dXsTTetWp0h7Ej2Jp2+rU6R9g7rwzW/WWw+kczX6/Ueao1ED2iSd7anrIdi4fdn0j7Ffwynvq1OkfYO68M1v1lsLpHNafqPFVbL9Fwgj2MuxVNv6tTpH2Nw7F0/uz6Q9h914ZrfrLYrpPNafqPCbXTtlaHJqXb13n0mv2KpvHi1OkRT+CU/u1OkfYXdOGv8Au/WWxrDCear9V/qPnM4O+4s+hPsFS+5U6RILufDdb9ZbGvS+a0/Uelou+bDlKWUIwhpYeoQ9T5fOj9ZM6EWa7oNSNxeDnOVmIy1NXAt5CU5BQ2g8XjBaMxZEIg22ZirFJkkgAI2ZKirFoQjaeAVjZGgBFRN3BQCJjBkkVFFSZqIgLkCkFkBkxgiomyRIAzSZmZoE2AIzMkGZk7kjIZdeDUkVTgDmwkZ6AFeDcVYFVNSYCrIEgijaKuCTbL7pVFURoH3kSUjFscyki0gEpshTSIampuMEroZpu3IWg7BqTIkRIYLVTmYUyu/jzIozo1VkXTqYMxe424XEAxGYSmK90OmSzJo2zFzQKbyIEb7zCwYFSybTATRuRqxllKQiSiORUgbYykgkmbgCTCgDKkzEi7mGwBI1DQ2kAbsHQAyTeBZt5DzBpAhxMlSNTYOYyjM2biZTuETwNjYOvKwGUjW0MAUkXFeA9OJcpAm7Fp3CgozKxSdyTFfEs7lpWWlZqpFXIClnNyzSjSiTD0pCsX5jNMUl4FIYSIyrmXK7MjOgtKoMCkXnkNd4UiJIkWWpGGzaRJIVTMSYLvEUgoMpu5tSBGgBoMpmkwNjSYiGi5Oxi+TVSe4ihYBotsI5A2iKVxCLloVTNN4BJgCLnqFAotsY6Dy0AtBJME5CQkXKJiawZUi5yGVQLvF94FF6l6l0aUYqO5UY5QdRJJBYWCcTEGbbMxkUUVVyBjSQWcsApTKVlKwTmiAZ1M6lmuU0ygFVwG2ap6+/kKKKW8YoyulusXJKjSSVHTjLBqKVhGdW3r8wMbNK/OxzuNKzBx8WHixmLwJSnYPGWhDRnJBrmkgCYVSJaIaI0Yiy5yBxqZBIaQxFlzQGNU25iommauzV8GHVMOpiwUFBaHF+hqVQxGVlYxUmFBVsI5h2sCkZBYyE0Jo22DccGimAkVFkbBpkbHRVBe8ZlIyYYUCRnxMkm+hhrJtSKLBtG4YyScCkxjD+aBt7iqTzYk8Ek0SVkjDWCpyMykUkWkL1J2xcEpXZdcDUdkbxRskDqLJAE6juQ2pmtMzTfnkZS14s46R0KUl3fnUucKKlEcjUWFv8xqM9ORzanENTq6GEoWZOI9FK4aLF6b1yZdZ/4MnGzJqxrxc8Qrmjmx2kZoz/AAJwoUoUNvQFKP8AsindGVN+hCRKRmUrFxm+JmpNA1ItIqhuWEXT3gZzvY34yeCKJo26pTeALdmaVVaIdBQSK8w0Ji8Zmqk7CaJaGHMiYm6yN066FlYZAikZvcWqVshFU1KylZRiDMzkri/i21LlNMMospcp5NxwB7xfiBRVBHVBxreRSnmwsk0UojUUOwq2d9wSVXAiqlln0BVnda/kMlsMlsOtpzxLntS0uKQwDqZ1NMis0yKxupVTyKbRXxr1F9oq299BetVujWHDNI8MHUr2eGWIu3Ah2ZEdGVB4z3bxyg3q7ciEI4hMg20zwLUtstruKITCKaFGKocjtbxbRoJtG0NLG9FEM3BWQ4qxeNR3Htgq+eLlkFxEqFNeBqFZq+/0BV9r8iEMIxTZlGKsBS2jcGqztb8kIXJJMqSVl06vI062dSEJyoWVWanUukwaqtMhBJISRa2jLJGvchB5UPKgdaVzMKxCDSVDS8GpTT5m4u3nghBNCaLcuJlzehCCoVGVXe4J3yyDaQ2kAltFtCRm7EIU0kimkYqVLAoVbtFkKSVFJeCpVd/AB4jfoQhaSKSAV6lnj4vMWrP/AI8/2QhvFfg0QlNyvi1iEIb2aH//2Q=="/>
          <p:cNvSpPr>
            <a:spLocks noChangeAspect="1" noChangeArrowheads="1"/>
          </p:cNvSpPr>
          <p:nvPr/>
        </p:nvSpPr>
        <p:spPr bwMode="auto">
          <a:xfrm>
            <a:off x="307975" y="-1638300"/>
            <a:ext cx="5610225" cy="37433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7" name="AutoShape 18" descr="https://encrypted-tbn1.gstatic.com/images?q=tbn:ANd9GcROpXU30NDTIDZvblOGKda8tXSC9EZO5L8zpQODd0mySaNnMIMT"/>
          <p:cNvSpPr>
            <a:spLocks noChangeAspect="1" noChangeArrowheads="1"/>
          </p:cNvSpPr>
          <p:nvPr/>
        </p:nvSpPr>
        <p:spPr bwMode="auto">
          <a:xfrm>
            <a:off x="155575" y="-1736725"/>
            <a:ext cx="5800725" cy="36290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8" name="AutoShape 20" descr="https://encrypted-tbn1.gstatic.com/images?q=tbn:ANd9GcROpXU30NDTIDZvblOGKda8tXSC9EZO5L8zpQODd0mySaNnMIMT"/>
          <p:cNvSpPr>
            <a:spLocks noChangeAspect="1" noChangeArrowheads="1"/>
          </p:cNvSpPr>
          <p:nvPr/>
        </p:nvSpPr>
        <p:spPr bwMode="auto">
          <a:xfrm>
            <a:off x="307975" y="-1584325"/>
            <a:ext cx="5800725" cy="36290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9" name="AutoShape 22" descr="https://encrypted-tbn1.gstatic.com/images?q=tbn:ANd9GcROpXU30NDTIDZvblOGKda8tXSC9EZO5L8zpQODd0mySaNnMIMT"/>
          <p:cNvSpPr>
            <a:spLocks noChangeAspect="1" noChangeArrowheads="1"/>
          </p:cNvSpPr>
          <p:nvPr/>
        </p:nvSpPr>
        <p:spPr bwMode="auto">
          <a:xfrm>
            <a:off x="460375" y="-1431925"/>
            <a:ext cx="5800725" cy="36290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1" name="AutoShape 28" descr="http://dic.academic.ru/pictures/wiki/files/70/Flag_of_Australia_1901-1903.svg"/>
          <p:cNvSpPr>
            <a:spLocks noChangeAspect="1" noChangeArrowheads="1"/>
          </p:cNvSpPr>
          <p:nvPr/>
        </p:nvSpPr>
        <p:spPr bwMode="auto">
          <a:xfrm>
            <a:off x="155575" y="-1790700"/>
            <a:ext cx="7486650" cy="37433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grpSp>
        <p:nvGrpSpPr>
          <p:cNvPr id="22" name="Группа 21"/>
          <p:cNvGrpSpPr/>
          <p:nvPr/>
        </p:nvGrpSpPr>
        <p:grpSpPr>
          <a:xfrm>
            <a:off x="12833261" y="-163792"/>
            <a:ext cx="19196295" cy="2341563"/>
            <a:chOff x="-6934200" y="-144463"/>
            <a:chExt cx="19196295" cy="2341563"/>
          </a:xfrm>
        </p:grpSpPr>
        <p:pic>
          <p:nvPicPr>
            <p:cNvPr id="2056" name="Picture 8" descr="http://walls.com.ua/images/201310/walls.com.ua_194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5812" y="615390"/>
              <a:ext cx="2286000" cy="154781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www.bankoboev.ru/images/NDQ4ODA2/Bankoboev.Ru_gosudarstvennyi_flag_francii.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44244" y="615390"/>
              <a:ext cx="2347912" cy="1547813"/>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t0.gstatic.com/images?q=tbn:ANd9GcTT4DjWUGs7utm-K6k4zxVj45nr2KVGp1KVSEu1aq_mlwzz-q9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8512" y="615391"/>
              <a:ext cx="2476500" cy="1547813"/>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ttp://cs411321.vk.me/v411321765/29b1/0vkEnq-HWX8.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50412" y="615391"/>
              <a:ext cx="2611683" cy="1547813"/>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http://voenpro.ru/img/images/flag-ssha-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4282" y="615390"/>
              <a:ext cx="2611237" cy="1547813"/>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http://www.china-voyage.com/wp-content/uploads/2010/04/flag.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05389" y="615389"/>
              <a:ext cx="2862017" cy="1581711"/>
            </a:xfrm>
            <a:prstGeom prst="rect">
              <a:avLst/>
            </a:prstGeom>
            <a:noFill/>
            <a:extLst>
              <a:ext uri="{909E8E84-426E-40DD-AFC4-6F175D3DCCD1}">
                <a14:hiddenFill xmlns:a14="http://schemas.microsoft.com/office/drawing/2010/main">
                  <a:solidFill>
                    <a:srgbClr val="FFFFFF"/>
                  </a:solidFill>
                </a14:hiddenFill>
              </a:ext>
            </a:extLst>
          </p:spPr>
        </p:pic>
        <p:sp>
          <p:nvSpPr>
            <p:cNvPr id="20" name="AutoShape 26" descr="data:image/jpeg;base64,/9j/4AAQSkZJRgABAQAAAQABAAD/2wCEAAkGBwgHBhUUBxQVFBIUFxwbGRgXFyIfHBogHxweIh8eHyIkJjQmGiYmHxscITIhMTIrLjouHyA/ODMsNygtLywBCgoKDg0OGxAQGzQmICQsNjQvNzY3NTQ0Ni8sLDcsLywyNC8rLDQ0NywsNC0sNDQsLDUwLywsLCwsNCwsLCwsLP/AABEIAJ8BPgMBEQACEQEDEQH/xAAcAAEAAgIDAQAAAAAAAAAAAAAABgcEBQIDCAH/xABJEAABAwIDAwcIBAwEBwAAAAABAAIDBBEFBiESMWEHEyJBUXGBFTJCU2KRktEUF1KyCCM1Q3Jzg5OhsbPTNjdEdDM0VGOC0uH/xAAbAQEAAgMBAQAAAAAAAAAAAAAABAUCAwYBB//EADgRAAIBAgMDCQcFAQADAQAAAAABAgMEBREhEjFRE0FhcZGhscHRFBUiMlKB8AYzNHLh8UJisiP/2gAMAwEAAhEDEQA/AO+gzTmfJ9SIsUa5zB6EvZ7D+z3jgqiNerReUu8+iVsLw/EocpRaT4x81/xliZdzxg2OWa13NSn0JNLn2Tud/Pgp9K5hU03M5O+wO6tM5NbUeK81zeHSd+aMm4FmiK2LRAvtYSN6Mje5w327DccFYULqrRfwP0KZxTKYzdyNYzhV34EfpUQ12bWlA7tz/DU/ZV1b4rTnpU0fca3B8xWc0UkEpbO0tc02LXCxB7CDuVomms0azgvQEAQHpXkg/wArY/2333rlcU/fl+cxKt/mj1+ZUC5A+ymdgX5bg/Ws+8FnT+ddZGvP49T+r8CefhD/AOFYP9wP6b12mEfvPq8z4/U3Hn9dEaQgCAyKGiqsQqRHQMfJI7c1jSSfALGc4wWcnkj0sjB+SplDTibPNQ2lj6omEGR3C+oHcA49ypbvGqdNfB2v0JlrYV7mWzSi2/ze9yN2c20GCQGHI1M2Bp0Mrm7Uj/fe/C5PcFy91ilWs9/50I7Kw/S1OC27p59C3fd+mXWduFZFzBmOo53G3uja7e6W5kI4N6vG3co0LWpUe1PQlXOO2VlHkrdKTXMtF2+mZLcXylg+AZJrTRsvJ9En/GP1f/wnbj6PhZW1jbwp1oZLXNeJyN/i11eZqpL4eC0X+/c8xLtykCAIAgCAIAgCAIAgCAIAgCAIAgCAIAgCAsbAOVaujpxBmuJtbT7rvA5xvEHc4jjr7SqLrCKVVfDp4f4Sbe6q0JbdOTT6CSQ5ey/muIvyVUDbtc00xs9vdfXx6Q9pctd4RUovd6dvqdhYfqp6RuVn0rzXp2H2gzTmfJ9QIsTa5zB6EvZ7D+z3jgoMa9Wi8pd5aVsLw/Eo8pRaT4x81/xliZdzxg2OWa13NSn0JNLn2Tud/Pgp9K5hU03M5O+wO6tM5NbUeK81zeHSd+aMnYFmiK2LRAvtYSN6Mje5w39xuOCsKFzVov4H6FM4plMZt5GsYwq78CP0qIa7O6UDu3P8NT9lXVvitOelTR9xrcHzFZzRSQSls7S1zTYtcLEHsIO5WiaazRrOC9B6V5IP8rY/2333rlcU/fl+cxKt/mj1+ZUC5A+ymdgX5bg/Ws+8FnT+ddZGvP49T+r8CefhD/4Vg/3A/pvXaYR+8+rzPj9Tcef10RpMihoqrEKoR0DHySO3NY0knwCxnOMFnJ5I9LIwfkqZQ04mzzUNpo+qJhBkdwvqB3AOPcqW7xqnTXwdr9CZa2Fe5ls0otv83vcjdnN1BglOYcjUzYGnQyuG1I/33vwuT3BcvdYpVrPf+dCOysP0tTprbunn0Ld936ZHbhWRcwZjqOdxt7o2u3uluZCODerxt3KNC1qVHtT0JVzjtlZR5K3Sk1zLRdvpmWRl/KWD4A0GjZeT1j9XeB9HwsrClbwp7kclfYtdXmlSXw8Fov8AfuYmbM/Zfys0ivk2pR+aj6T/AB6meJHirChZ1a3yrTiVTkkUnnPlXxvMcT4qUCnp3gtLG6ueDoQ53YewAb9bq8tsNp0mpS1Zrc2yvlYmAQBAEAQBAEAQBAcmtc49EX69OGp/gmYOKAIAgCAIAgCAIAgCAIDnDLJBKHQOLXNNw5psQe0Ebl40msmCxMA5Vq2OnEGa4m1tP2uA5xvEHc4jjr7SqbrCKVVfDp4Em3uqtCW3Tk0+gkcOXsv5riL8k1A27XNNMbPHdfXx6Q9pctd4RUovd6dvqdhYfqp6RuVn0rzXp2H2gzTmfJ9QIsTa5zB6EvZ7D+z3jgoMa9Wi8pd5aVsLw/Eo8pRaT4x81/xliZdzxg2OWa13NSn0JNLn2Tud/Pgp9K5hU03M5O+wO6tM5NbUeK81zeHSd+Z8nYFmiK2LRAvtYSN6Mje5w39xuOCsKFzVov4H6FM0mUxm7kaxjCrvwI/Sohrs7pQO7c/w19lXVvitOelTR9xrcHzFkcksUkPJkxswLXN58EEWIIkfcEdRVTibTrya4eRvt/mj1+ZTy5E+yGdgX5bg/Ws+8FnT+ddZGvP49T+r8Cw+XqiqsQy/TR0LHSSOqRZrGkk/i39QXZYXOMKkpSeSy8z4/PcQjB+SplDTibPNQ2mj6omEGR3C+oHcA49ykXeNU6a+Dtfob7Wwr3MtmlFt/m97kbs5uoMEpzBkambA06GVw2pH++9+Fye4LlrrFKtZ7/zoR2Vh+lqdNbd08+hbvu/TI7cKyLmDMdRzuNvdG1290lzIRwb1eNu5R4WtSo9qehKucdsrKPJW6UmuZaLt9MyyMv5SwfAGg0bLyesfq/wPo+FlYUreFPcjkb7Frq80qS04LRf79zEzXn7L+VmkV8m1KPzUfSf49TPEhWFCzq1vlWnEq3JIpXNvK5j+OXZhx+iwnqjPTI4v3jwt4q7t8MpU9ZavuNbm2V64lzru1JVkYHxAEAQBAEAQBAEAQGbg8FHVYkxmJSGKJ52TIBfYvoHEXFwDYnW9r2WFWUoxbis2eoubInJNU4PmCR+NGKWnMD2Mcw7+cGybgjToFw6x0t6o7rElUppQzTz8P9NkYZMhWOcmlRljBJKjMc7GAHZijj6T5HG9hc2DB6RPS0B0up1K/VaahTXW+Bi45byAqxMAgCAIAgCAIAgCA9J/VBkv7En74rl/elxxJHJdA+qDJf2JP3xT3pccRyXQPqgyX9iT98U96XHEcl0HOHklyhBKHQCVrmm4c2dwIPaCNy8eJV2sm12Dkuglnkqhkw3ma48+weuIc737yfa38VBqbNT5kjfQq1aEtum2n0GhPJ1lcnRrh+0Kiex0i5X6jxDiuxEhwrD4MLg2KeR7mdQe/at3E6ju3KRCCgskyqubidxLalFJ9Cy8DO5xnaPes8yNss6ax7Pob9R5p6+Cxk9GbKUXyketHmhc+fYTNwP8twfrWfeCzp/OusjXn8ep/V+B6OkLXsIDrX6wRce9XzPkkU088iMVmRcBrqgvrDLI873OmJKjytacnm/EuaWO3lKOxTyS6IozsEyxgeBv2qCNof8Abcdpw7id3gs6dCnT+VEa8xS7u1lVk8uC0Xd5m75xnaPet2ZXbLMLFqKLFKXm5JZI2nfzT9hx/wDIajwIWUJ7Dz0GyyGu5IcmuN3NkJP/AHipvvOvxXYY8l0Hz6oMl/Yk/fFPelxxHJdA+qDJf2JP3xT3pccRyXQa3M3JZlLD8t1MtKx/ORQSvbeUnpNY4jTr1C20cRryqRi3va8Tx08luPPy6M0BAEAQBAEAQBAbvK0WXn118zyTMiHoxMBLuBdfojuBPctFw6yj/wDkln0nqy5z1Bk/EMJxDLsTsB2hTNHNx7V7gM6NulqbWsuVuITjUaqb+c3rLLQg3LFWZNqpGwZjdOyojYXRuiaTsh/AnZcCWC/XpvCnYfG4XxUksucxnlzlA1DYmTkU7i5gOhIsSO0i5t3XK6KOeWppOtegIAgCAIAgCAICbL5MfbwgCAIAgCAIAgCAIAgCAIAgCAIAgCAIDorv+Sf+g7+RUvD/AOXS/vHxRBxP+FW/pL/5ZEF9OPjwQBAEAQBAEAQBASOuzfXyZcpqOhLooKfpHZdZz5C8v2iRuDSeiOF99rRY2seUlUlq34bjLa0yOvNmZqjNL4JMQH4+KIRPeN0gDnFrrdR6RB6tNLXsMre3VDaUdzeYbzNApBiEAQBAEAQBAEAQE/8AJ9b6qT4D8l8o2JcD7T7RS+pdqHk+t9VJ8B+SbEuA9opfUu1DyfW+qk+A/JNiXAe0UvqXah5PrfVSfAfkmxLgPaKX1LtQ8n1vqpPgPyTYlwHtFL6l2oeT631UnwH5JsS4D2il9S7UPJ9b6qT4D8k2JcB7RS+pdqHk+t9VJ8B+SbEuA9opfUu1Hw0FYBrHJ8B+S82ZcBy9L6l2ox14bj60Fxs3UlDxvLVmR5PrfVSfAfkstiXA1e0UvqXah5PrfVSfAfkmxLgPaKX1LtQ8n1vqpPgPyTYlwHtFL6l2oeT631UnwH5JsS4D2il9S7UPJ9b6qT4D8k2JcB7RS+pdqHk+t9VJ8B+SbEuA9opfUu1DyfW+qk+A/JNiXAe0UvqXah5PrfVSfAfkmxLgPaKX1LtRj4hQ1bKCQujeAGOJJadNCpeHxftVLT/zj4ohYlXpOzrJSXyS5/8A1ZCF9MPkYQBAEAQBAEAQBAEAQBAEAQBAEAQBAEAQHoX68ssepq/gj/uLnfdFbiu/0N3KIfXllj1NX8Ef9xPdFbiu/wBByiH15ZY9TV/BH/cT3RW4rv8AQcojvoeWXA8QqRHQU1dJI7c1kTCT4CRYTwupBZylFLr/AMG2iwaCokqqYOmjfCT6EmztDv2XOH8VXySTyTzMzvJAGqxBFcZ5QcAwqfY2nTO6+aAcB3kkD3EqNO7pweW/qLy1/T17cR2slFf+2ndk32nzCM90mNTbOGU1U89ZDGbI7yX2C8hdRm8oxf59xdYDVtY7VarBfd5/ZbOZJKl4fRP2fsu8DbcpMtxT0v3F1nmhc8fYjOwL8twfrWfeCzp/OusjXn8ep/V+B6PL2tcASLndxV+fIjkgNPj2PDBGbU9PUSRgXL4mtcB39IEW7bW4rVUq7GrTJ9lYe1PZjUipcG2n4Zd+ZHoeVLAJJQHtnYD6TmNsO+zifcCtCvqbfOWs/wBLXsYtpxfRm/NJd5IqnH4W4Zz2GRyVbOsU+w5w8HObf9EXPBTqKjV3SS/PuUFehUoS2KkWmQmblty7BKWz09a1zTYtdGwEHsIMmislhNVrNSXf6EfbRw+vLLHqav4I/wC4vfdFbiu/0HKIfXllj1NX8Ef9xPdFbiu/0HKI12YuWTLuKZeqIKeKqD5oZI2lzGWBewtF7SXtc8Vso4XWhUjJtaNcfQ8c1kUWr41BAEAQBAEAQBAEAQBAEAQG+wLJ2P5hozJg0POsa7ZNnsBBtfUFwO477KPVu6VKWzN5M9UWye5j5JK+HKdIcIj26sXFQ0EAnb6Q1Jt0D0ONwepV9HEourPbfw83507zNw0K2x7AsSy9W81i7BHJsh2zttcQDuvsk23bt/vVnSrQqx2oPNGDWRrVtPAgCAIAgMihoqrEKoR0DHySO3NY0knwCxnOMFnJ5I9LWylyJ1tVZ+Z38y31UZBee93mt8NrwVRcYtFaUln0mahxLiwHL2D5cpdjB4mRN6yPOd+k46u8SqarXnVec3mbEuBpMxcoeD4TdtKeflHUw9Ed7t3uuoFW7hDRas6Cx/T11c5Sn8Eenf8AZeuRAKnFs1Z4qCymDjH1sj6MY/SPX4nuCgupWrvJHUU7TDsKjtzaz4vV/Zei6zlVYZlXJzb5sn5+oH+mg1+I6W8S3xVnZ4LUq6ten+lFiH6qnLONstlcXv7Ny7yK5j5U8YxGDmcEa2iphoGQ6OI4uFreFuN11NthVGitdX3dhyVa4qVZOU3m3xLX5ISXcl8ZdqTz39R6qMT/AH5fnMbbf5o9fmVAuQPshnYF+W4P1rPvBZ0/nXWRrz+PU/q/An/4QMskGWqd0Di1zakEOabEHm36gjcuzwlJ1ZJ8PM+P1NxC8o8suMYVZmOj6VENNrdKB37n+OvtKdcYVTnrT0fcYqb5y58sZxwLNEV8JlBfa5jd0ZG97Tv7xccVS17arRfxr0NiaZiZiyHg2N3c1vMyn04xvPtN3O/geKrqtrCeu5l5YY9dWuUW9qPB+T3rw6Cu6/LWZ8m1BloHOLB+ci1Fvbb2d4I4qBKjVovOPcdXRxLD8TjydVLPhLyfpqc5sw5fzVEGZ1pxt2sKmEWeO+2vh0h7Kn2mL1KL3+nZ6FTf/pV6ytnn0Pyfr2kcx/kprY6cz5UlbW0/Y0jnG8CNziOGvsrqbXF6VVfFp4HH3FrVoS2KkWn0ldzRSQSls7S1zTYtcLEHsIO5WyaazRGOC9AQBAEBnYJhk2NYoyCmLWySGzds2BdY2bfqLiNkcSN29a6tRU4Ob3I9SzJvkfk0xHEsaqIscifDzUDrbQ0MjwWxkHc4A3dcG12KBdX8IwjKm8833LeZRjxIxHk/HfJMlRUwuhgiFy+XoAncGtB1cSTYWFr9YUt3dLbUE82+B5ss0KkGIQBAEAQBAEBbvIDSVNNWzVM8oiptnmyHOAEjt/X9gdftWHWqbFpxaUEs34f9NkOJectTBDFtTPa1p3EkAa7tVRJN6I2nlflKw6tw/OM/0+TnedcZGSXuHtcdN261tm3Vs6aWXV2NSM6K2VlloaJLUi6lmIQBAEBb2UuROtqrPzO/mWeqjILz3u81vhteCprjForSks+k2KHEuLAcvYPlyl2MHiZE3rI8536Tjq7xKpqtedV5zeZsS4GkzFyh4PhN20p5+UdTD0R3u3e66gVbuENFqzoLH9PXVzlKfwR6d/2XrkV/U4tmrPFQWUwcY+tkfRjH6R6/E9ygupWrvJHUU7TDsKjtzaz4vV/Zei6zlVYblXJwvmyfn6gf6aDX4jpbxLfFWdngtSrq16f6UWIfqqcs42y2Vxe/s3LvItmPlSxjEYOZwRraKmGgZDo4ji8Wt4W43XU22F0aK11fd2HJVripVk5TebfEgTiXG7tSVZmk+ID0ryQf5Wx/tvvvXK4p+/L85iVb/NHr8yoFyB9lM7Avy3B+tZ94LOn866yNefx6n9X4E8/CH/wrB/uB/Teu0wj959XmfH6m48/rojSc4ZZIJQ6Bxa5puHNNiD2gjcvGk1kwWZlHllxjCrMx0fSohptbpQO/c/x1P2lV3GFU5609H3GxTfOXPlfOOBZoivhMoL7XMbujI3vad/eLjiqWvbVaL+NehsUkzEzFkPBsbu5reZlPpxjefabud/A8VXVbWE9dzLywx66tcot7UeD8nvXh0Fd1+Wsz5NqDLQOcWD85FqLe23qHeCOKgSo1aLzj3HV0cSw/E48nVSz4S8n6anObMOX81xBmdacbdrCphFnt77a6dnSHsqfaYvUovf6dnoVOIfpXfK2efQ/J+vaRfM/JhUUWHvqsuTMq6RoLnEEB7GgEnaG51gNbWPshdVaYtTr5J6N9hx9xa1aEtmpFp9JXqtiMEAQEy5Pcs4fjlc01OIRUsjXgtZY84SDpsl1m3uNLFx4KDeXE6cWlDNdxlFZ856ibfZ11XLG8hfKtgMOP5fayqrGUjGP2ryW2Hm1gHEkW3nt37joptjWdKpmo7TMZLNHmjEKVtFWOYySOUNNtuMksd3EgE+5dRCW1HPLLrNJjLI8CAIAgCAIAgJJjmcK7GMr0lHUeZS31v5/VHcdWwy7R3qLStY06sqi5/wAfazJyzWRG1KMQgCAIAgPUeYuUbBcJu2lcJ5R1MPRHe7d7rrgqlZx3RbOkscDrXOUptQj07/svXIruuzDmHOVSY2OAYfzbHBjAPaJOvie5QJe01nlss6qlbYZhcOUk1nxer+y9F1nfPQZSylGHZoqBUTWuKenN/iP8dS3xVhZ4LUqvNr0KXEP1VOWcbZbK4vf2bl3kXzHypYxiMHM4I1tFTDQMh0cRxeLW8LcbrqbbC6NFa6vu7Dka1xUqycpttviQIkuN3akqzNJ8QBAEB6O5JKyli5MY2yvYHfjtC4A+e9cvicW68sl+ZEq3fxR6/MqXbZ2j3rlPZ630PsZ9f5el9S7UZuCSRtxqDaItzrOv2gsoW9VSXwvfwZHvK9N29T4l8r5+gnX4QNVTz5WgED2uP0gaNcD+bf2LsMJTVV58PM+R1NxQi6E1BAEBzhlkglDoHFrmm4c02IPaCNy8aTWTBZmUeWXGcKszHR9KiGm1e0oHfuf46n7Sq7jCqc9aej7jYpvnLky5nbL2Y6faw+docB0mPOy9veDv7xccVS1rWrSeUkbFJM12YsqZYxu7mvjhlPpxubYn2m3s7+B4qBVsoz1yyZd2GPXVrlFvajwfk968OgrDMuBYrlqimNNK18T43tc+KS4LXNIs9t7jQ8RrvWqzta1K6pvLTaXjznQ3GLWN/Z1Iy0moyaT35pcz9NegqxfQz52EAQG0y0ML8tRnHXEU7TtPAaSXhuuwAPtHo3NhqdVpr7fJtU9/5qerLPUv/JvKlh+Y6+oYYzBFBCZWlxuSxvnkgaNsC3S569Vz1xh86MYvPNt5ehtU8yvM658wfPeVyysjNPWQO24vSY8bnM2gLtJbrYi12t1VjbWdS2q5rWL3mLkmir1bGsIAgCAID6ATuQHxAEAQBAEAQBAEAQBAEAQBAEAQBAEAQBAEAQBAEAQBAEAQBAEAQBAEB3U9TPTbX0dxbttLXW62neDwKxlFS3g6VkAgCAIAgCAuzkhyPl+vpnVTJzUbUb4XROi2DEXts6/SNzskgEaWcVRYhd1YtU8stc9+/I2wit5XGesv4ZlrFjBQVLqiRhtIOa2Qw/Z2to7R7bCw7b3As7WvOtDalHJdZhJZEaUoxCAIAgCAIAgCAIAgCAIAgCAIAgCAIAgCAIAgCAIAgCAIAgCAIAgCAIAgCAIAgCAkmD52xvA8HFPgr+Zbzhkc5o6b3aAAk36IDR0QNdb3uotS0p1J7c9dMjJSa3GtzFjM+YMWfUVgaJJA3a2RYEhobe3Ve1zxuttGkqUNhbkeN5mtW08CAIAgCAIAgCAIAgCAIAgCAIAgLP5EsmQ49XyVGKMD6eIFga4aPe5uvwtN+9zexVWJ3TpxUIvV6/Y2QjmQ/O+W5sqZjkp5blo6Ubj6TD5p79CDxBU21uFXpqfb1mElkzQKQeBAEAQBAEAQBAEAQBAEAQBAEAQBAEAQBAEAQBAEAQBAEAQBAEAQBAEAQBAEBL+T7JUWdJpI21IhljAcGGPa2m7iQdobjYEcQoV5du3yezmn+cDKMcyb/ULP/wBa39wf/dQffK+jv/wy5MtrK+B02XMCipqTzY22J63OOrnHvJJVRWqurNzfObEskaflAyJRZ1p4xUPMUkROy9rbnZO9pFxfUA8LcSt1peSt28tUzyUcyGt5B8P9Krl8I2/NTffE/pRjyZUecMOw3CMwSQYRI6WOI7Je62rh51rdQOngVcW1SdSmpTWTZrayZpVvPAgCAIAgCAIAgCAIAgCAIAgCAIAgCAIAgCAIAgCAIAgCAIAgCAIAgCAIDZZcxqqy9jUVRQnpxuvbqcPSaeDhceK1VqUasHCXOep5HrXA8VpccwmOooDeOVu0OHaDxBuCO0FchUpypzcJb0b08zOWB6EBDuVXND8rZUc+muJpTzcZHokg3dwsASONuKmWNvy1VJ7lqzGTyR5bXVmgIAgCAIAgCAIAgCAIAgCAIAgCAIAgCAIAgCAIAgCAIAgCAIAgCAIAgCAIDZ5cwWqzDjcVPRedK61+po9Jx4NFz4LVWqxpQc5cx6lmz1tg+G0uD4XHBQjZjiaGtHd1ntJOpPaSuQqTc5OUt7JCWRmLABAajNmAU2ZsAlp6vQPHRd1scNWuHcfeLjrW6hWdGoprmPGs0eTMUw+pwrEZIa5uzJE4tcOI7O0HeD1iy66nUVSKlHczQ1kYizPAgCAIAgCAIAgCAIAgCAIAgCAyMPghqa5jKh4jY9waXkXDbm20eA3ngsZycYtpZnpYeDcleLtFezFojtw05MJbqJH7W00sPXcRubbf0xcBVtXEYPYcHvevV0/nMZKD1IvmPKNblrDIX4yQyeckth3uawb3PI0aSSLN1672IspdG6jWm1DcufpPHHIjikmIQBAEAQBAEAQBAEAQBAEAQBAEBJck5wqcnVUklDDFJI9obtSBx2W3uQLEbza/cFFurVXCSk2kjJSyJX9eWZ/U0nwSf3FE90UeL7vQ95Rltcm+cGZxwDnJA1s7DsysbuB6iLm9nDXvuNbKovLZ29TZ5uY2ReaNfysZ4kyhhbBh+yamZ3RDhcNa3znEe5oHE9i2WFpy83tbkJSyKpPLPm62+H91/wDVbe6qHSa9tkSzNmGtzNiXP4mGc7shpLG7N7bie020v2AdimUKEaMdmO4xbzNQtx4EAQBAEAQBAEAQBAEAQBAEAQEkyVNgRxBsWO0clVzjgG81I4PBOgAaCA+54g8VFulV2dqnPLLiZRy5z1ZSQspqVjIgQ1jQ0BxJNgLC5JJJ4kkrk5PNts3lbctUeF0dA2orcP8ApTz0OdMjmti3lodsODiCSbDQb9b2vZYa5ylsRns9HHtMJnnqRwc8loABO4XsOAvqukW40nFAEAQBAEAQBAEAQBAEAQBAEAQBAEBLOTTNbspZmbJKTzEnQmGvmk+dbrLTr222h1qHe23L0slvW4yi8mYeesyS5qzLJUPuGE7MbT6LB5o7zq48SVstKCoUlDn5+sSebI+pBiEAQBAEAQBAEAQBAEAQBAEAQBAEBscExuvwGqMmFODJbWD9hrnNB37O0Ds33XGtuvUrVVowqrKe49TyLGoOVatwXKlO1jzUVb5XSTGRxdaMPIDLnzS4DTsHVqFWyw6NSrLTKKWnXlvM9vJGizvnevqsyVDsFqJDSTtYebcdplnRM2mljrtBDrg6bwVvtbOCpxU4/EvU8lLUgqsDAIAgCAIAgCAIAgCAIAgCAIAgCAIAgCAIAgCAIAgCAIAgCAIAgCAIAgCAIAgCAIAgCAIAgCAIAgCAIAgCAIAgCAIAgCAIAgCAIAgCAIAgCAIAgCAIAgCAIAgCAIAgCAIAgCAIAgCAIAgCAIAgCAID/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78" name="Picture 30" descr="http://ostranah.ru/media/flags/australia_flag.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34200" y="615391"/>
              <a:ext cx="3185912" cy="158170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9485569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0" fill="hold"/>
                                        <p:tgtEl>
                                          <p:spTgt spid="22"/>
                                        </p:tgtEl>
                                        <p:attrNameLst>
                                          <p:attrName>ppt_x</p:attrName>
                                        </p:attrNameLst>
                                      </p:cBhvr>
                                      <p:tavLst>
                                        <p:tav tm="0">
                                          <p:val>
                                            <p:strVal val="0-#ppt_w/2"/>
                                          </p:val>
                                        </p:tav>
                                        <p:tav tm="100000">
                                          <p:val>
                                            <p:strVal val="#ppt_x"/>
                                          </p:val>
                                        </p:tav>
                                      </p:tavLst>
                                    </p:anim>
                                    <p:anim calcmode="lin" valueType="num">
                                      <p:cBhvr additive="base">
                                        <p:cTn id="8" dur="5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4800" b="1" dirty="0" smtClean="0"/>
              <a:t>Duration</a:t>
            </a:r>
            <a:endParaRPr lang="ru-RU" dirty="0"/>
          </a:p>
        </p:txBody>
      </p:sp>
      <p:sp>
        <p:nvSpPr>
          <p:cNvPr id="3" name="Объект 2"/>
          <p:cNvSpPr>
            <a:spLocks noGrp="1"/>
          </p:cNvSpPr>
          <p:nvPr>
            <p:ph idx="1"/>
          </p:nvPr>
        </p:nvSpPr>
        <p:spPr>
          <a:xfrm>
            <a:off x="1107583" y="1313645"/>
            <a:ext cx="4365938" cy="5254580"/>
          </a:xfrm>
        </p:spPr>
        <p:txBody>
          <a:bodyPr>
            <a:normAutofit/>
          </a:bodyPr>
          <a:lstStyle/>
          <a:p>
            <a:r>
              <a:rPr lang="en-US" dirty="0">
                <a:latin typeface="Times New Roman" panose="02020603050405020304" pitchFamily="18" charset="0"/>
                <a:cs typeface="Times New Roman" panose="02020603050405020304" pitchFamily="18" charset="0"/>
              </a:rPr>
              <a:t>The total test duration is around </a:t>
            </a:r>
            <a:r>
              <a:rPr lang="en-US" b="1" dirty="0">
                <a:latin typeface="Times New Roman" panose="02020603050405020304" pitchFamily="18" charset="0"/>
                <a:cs typeface="Times New Roman" panose="02020603050405020304" pitchFamily="18" charset="0"/>
              </a:rPr>
              <a:t>2 hours and 55 minutes</a:t>
            </a:r>
            <a:r>
              <a:rPr lang="en-US" dirty="0">
                <a:latin typeface="Times New Roman" panose="02020603050405020304" pitchFamily="18" charset="0"/>
                <a:cs typeface="Times New Roman" panose="02020603050405020304" pitchFamily="18" charset="0"/>
              </a:rPr>
              <a:t> for Listening, Reading and Writing modules.</a:t>
            </a:r>
          </a:p>
          <a:p>
            <a:r>
              <a:rPr lang="en-US" b="1" dirty="0">
                <a:latin typeface="Times New Roman" panose="02020603050405020304" pitchFamily="18" charset="0"/>
                <a:cs typeface="Times New Roman" panose="02020603050405020304" pitchFamily="18" charset="0"/>
              </a:rPr>
              <a:t>Listening: 40 minutes</a:t>
            </a:r>
            <a:r>
              <a:rPr lang="en-US" dirty="0">
                <a:latin typeface="Times New Roman" panose="02020603050405020304" pitchFamily="18" charset="0"/>
                <a:cs typeface="Times New Roman" panose="02020603050405020304" pitchFamily="18" charset="0"/>
              </a:rPr>
              <a:t>, 30 minutes for which a recording is played centrally and additional 10 minutes for transferring answers onto the OMR answer sheet.</a:t>
            </a:r>
          </a:p>
          <a:p>
            <a:r>
              <a:rPr lang="en-US" b="1" dirty="0">
                <a:latin typeface="Times New Roman" panose="02020603050405020304" pitchFamily="18" charset="0"/>
                <a:cs typeface="Times New Roman" panose="02020603050405020304" pitchFamily="18" charset="0"/>
              </a:rPr>
              <a:t>Reading: 60 minutes</a:t>
            </a:r>
            <a:r>
              <a:rPr lang="en-US" dirty="0">
                <a:latin typeface="Times New Roman" panose="02020603050405020304" pitchFamily="18" charset="0"/>
                <a:cs typeface="Times New Roman" panose="02020603050405020304" pitchFamily="18" charset="0"/>
              </a:rPr>
              <a:t>.</a:t>
            </a:r>
          </a:p>
          <a:p>
            <a:r>
              <a:rPr lang="en-US" b="1" dirty="0">
                <a:latin typeface="Times New Roman" panose="02020603050405020304" pitchFamily="18" charset="0"/>
                <a:cs typeface="Times New Roman" panose="02020603050405020304" pitchFamily="18" charset="0"/>
              </a:rPr>
              <a:t>Writing: 60 minutes</a:t>
            </a:r>
            <a:r>
              <a:rPr lang="en-US" dirty="0">
                <a:latin typeface="Times New Roman" panose="02020603050405020304" pitchFamily="18" charset="0"/>
                <a:cs typeface="Times New Roman" panose="02020603050405020304" pitchFamily="18" charset="0"/>
              </a:rPr>
              <a:t>.</a:t>
            </a:r>
          </a:p>
          <a:p>
            <a:r>
              <a:rPr lang="en-US" b="1" dirty="0">
                <a:latin typeface="Times New Roman" panose="02020603050405020304" pitchFamily="18" charset="0"/>
                <a:cs typeface="Times New Roman" panose="02020603050405020304" pitchFamily="18" charset="0"/>
              </a:rPr>
              <a:t>Speaking: 11–15 minutes</a:t>
            </a:r>
            <a:r>
              <a:rPr lang="en-US" dirty="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Note: </a:t>
            </a:r>
            <a:r>
              <a:rPr lang="en-US" dirty="0">
                <a:latin typeface="Times New Roman" panose="02020603050405020304" pitchFamily="18" charset="0"/>
                <a:cs typeface="Times New Roman" panose="02020603050405020304" pitchFamily="18" charset="0"/>
              </a:rPr>
              <a:t>No additional time is given for transfer of answers in Reading and Writing modules)</a:t>
            </a:r>
          </a:p>
          <a:p>
            <a:endParaRPr lang="ru-RU" dirty="0"/>
          </a:p>
        </p:txBody>
      </p:sp>
      <p:sp>
        <p:nvSpPr>
          <p:cNvPr id="4" name="AutoShape 2" descr="data:image/jpeg;base64,/9j/4AAQSkZJRgABAQAAAQABAAD/2wCEAAkGBhQSEBAPEhQUFBQUFBQUEBUQFA8PFA8QFBAVFBQVFBQXGyYeFxkjGRQVHy8gIycpLCwvFR4xNTAqNSYrLCkBCQoKDgwOGg8PGiwcHyQsLCkqLCksLCwsLCksLCkpLCksKSwsLCwpKSkpLCkpLCwsKSkpLCwsLCksLCwpLCksLP/AABEIALUBFgMBIgACEQEDEQH/xAAbAAABBQEBAAAAAAAAAAAAAAAEAAECAwYFB//EAEEQAAIBAwIDBQUGAwUIAwAAAAECAwAEERIhBTFBBhNRYXEHIjKBkRQjQlKhsWLR8DNyksHxFTRTY3OCouEkQ7L/xAAZAQADAQEBAAAAAAAAAAAAAAABAgMABAX/xAAoEQACAgICAQQBBAMAAAAAAAAAAQIRAyESMUEiMlFh8BORsdEEQnH/2gAMAwEAAhEDEQA/ANjSFH2vB2PvP7g/8j8unzo0GOIe6AD4ndj867XNLo4VBvsCt+Fudz7o/i/lRQtY1+Ik/oK599x3HWuNNxB35bUKk+zNxj1s0kvFY05ACgJ+0/h+lcYQdWOanlR4UVFCPIwmTjkjcgfnQ7Xsp6/oaqe7AoOfiijmQPU4pqE5fYeZX6uajrP5j9a51txeNidRfbloHM+pFXTXGpcQxSlsjdiMY9AtazaDlk/iP1qxZT+Y/WuXFYXbco8erf8AqjIuz14eYQepNawMOS6YdT9avh4o+cZNVW/Zqf8AEy/LNdO24G4/CD861oT9Rp6i2KG+c+dHwzP1FWwcPcc9K/PP7VeLYDmSfQYoSnF9FlPNLqNFQmHWrU0nlTgRr+H/ABZP71bHdjkoHyqTXwikVP8A2ZZFD5URoqtJapub3Hu/XyFSptnQqSE8W+SagYx41AXINMTVEiLghyoqtgKZs1WWqiQriJiKrY05qBp0hWiLGq2qZFRIqiEaKWFRC1aVqSJTWSkgdlqthRjJVbRUVIk0C4p6u7uo93TchbK6VTKU1Gw2G3t/jNZy+4mSSBS4jeEnSPnQArkjGjtnNscL1bc0nuMUPPcYyfrXJuOIk7LsPE8z6CmJXR07jiQXmcfuflQD8XLbKPr/ACFLhvAnmbO+OpO9azhfZ3uTkw6x0aN0Y480fTj5FqDaRknIz1pwOebnkD6foK73Duwic2yT5gitMjRprVffkRC5hRkMpAGQAhOxOwGcDcVyh7Q7ZP8AeY7q03Azd200aAnp3qhk/WpPI/BSOGP/AEOs+zUSDZAPT+dWcUMMELvKAVwRpIGZTgkIoxuxxsKp4J25srmQxJPHrDEKBIjCQZ2KkHr4c60pIXkKRtp7LxgmvSZvg3FBNbl4I5BJpJSG71QOTjYamBJX+IaqL4ZHcMivKYlYj+yWKYaG8C7Pk+umiuKWKTrokBPVWUsjxt+ZHXdT5g1xbfhd0O8tpplntpI3QSMWhvIgylcFkXRJsdn90jzrWqGWOu9hXZ/tMly9zCqYe3cJIyESxMTn+zkwMnbcEAiuwZKyHBOx09tAlql8yRR5CdxbW0cjAsTl5JNYLb7kKOVdzh3De5DfezylsZNxKZeX5RgKvyArTcW7joraXSOgXrN2nHp4tf2izkihV2EckTJckRaiQZYY2Z0H93UB4KK75NIUFLwByZVZ3iSoskTrIjfCyMHU/MftRkcA8P0oBeBx9736AxyEgu0R0d75Sr8MnqwJ8CK6wFK2ZL5IPgDNc1o8knPXfNE3Euo+Q5fzrgQ8Mue/nZ7lzGx1QaO4UQj/AIbRtGdWOYfVv1A5l4L7EkzrCM1Ygrh8E4uTc3ViwBeDRIZU1BZBPl8FWJ0uMnYEjHLGMV3h5j/KqSTTpiokppGIGkp/rlUwKUIM8Bqllro4pmhBplP5A4HNK1Eii5LXwqhkqqkmRkmirTVoSkiVdooNkmUFagyUSUqDJWTJSBWWolavZKiVp0yLKSlKrCtKjYlmQkOTQ9xNgE+HOps9cy5JdtPQc/M0tWdcpUgWaUyHy6Dx8zXa4H2cMh1MDp8PGlwjhoZhnet1ZWxUADSB6H980JvihMaeR/QrLhiKANOMeRX9aPe3JQqraCRhWwrFT0Oltj86ddqnqrlbPRjAyVx7OEaVrv7TcNebGO4cxgRlRgAQoqrpxtiqLPt/JbyrY8XRYWY4huV3tLoDlkn+zblz28dNbWhOKcIiuYngnjEkbfErgkeRB5qR0I3FDk32OopdAnFuydndA9/bQSah8Xdor4I5iRcMPUGvO7v2c3djMHs5r2W2Ygd3a3AiuLfJ5hH+7mX/AAn0516ZwzhEdtEkEC6I0GEXU76R5FiTROTQsazKLwji0QBivoZxgEJxC2EbDyaSA5zTHtJxKH+34Z3oHN+H3CS/SJwHrV96fCn74UDWjJJ7VLMEJcfaLRz+G8t5ov8AyAYV3+Hcet7gZguIZfKOSNz/AIQcj6UbJpYaWAYdQwDA/I7Vn+I+zrh85y9pEG56oQbds+OYyu9YBotNWJHWTtPZ60J/+LfXkQ6JJILmMeWlxy+dd61gu4xhnim89JhY/TasFI6yLVFzN+EfOszxvt41s+iSxvCmPemt4xPGD1Gxzjzofh/tK4dMdIukRuWmcNbsD4HWAP1plFszZpqVVLdoU7wOhT84dCg/7s4qcMquNSMrDxRgw+op+LJ2jncQ4BHK/eapYnICO9vI0Dyxg5CORzAJ2PMZOCMmrOGcFitw3dKQWxrZnkldyORZnYk10CtRxVOcqq9ApCzQ8vF4o2Ebyxq53CvJGrEeQJzRFAScGjM/2kDEhXRIQFImjHJXBBzg8iMHpnG1GHF+4zvwdVJauU1lJ7Y28jlZ44oZQAkMiSLGsgzqKyrIojLZGwwNthnOT+GccRpGtjpWWNFYqjiRWjJwHR/DO2CAR88kyw65R2vz80BT3TO9iq5LcGkktXrXPtFdMC+z4pFa6GmqpIaKmQni+AIiolaIaPFQK09nLKIOUqBjokrUCtMpEZRBitKrmWlTWRcTzi5fSpPlgepoKM9B1qziDch6/wAqnYW+WAqq0VkrZqez9lhc9T9a0cKY/ET66f8AICuVb8JDhctKuBj7qWWEH1CEZroWvCFVgwknOOjzzyKduqsxBrlm7Z34oqKBu1HaFbG1ku3QuEKjSpVSxdgoALbdc+gNN2U7Vw8QgE0JwRgSxtjXCx6MOo8GGx+oFF/7P7a4mM1y08++UjlmfuYvJEXGB864/GexJs5Pt/DFKOg+8gT4ZE6hF68t068xvSJJ6HlOUVaVnDAlveN3NlfyyxwJrFtBFI8CTYIMeooQW1JlueSdtuVauX2VWmM2/f2sg+GS2uLhWB8wzENXOtOJWfG48r9xexDbPxpg8xyMkefmp8OpMPbG9svu7+0kljGy3VkO/BHjIgwR67HyNM1rXYsZyvfXh/2KHil5w51jvz9pt2OlLtFCyJ4CZRz/AH825VtodLqrqQysAVZTkMDyINYbjftHtbi3mghjubl5EZFiS2nB1Ee6WLLhcHBzvyo/2Z8MuoLHRd+6xdmjQkFooyBs2NgS2o46ZoOuN9MMeSlXa/g1TwiqWjFXEU4iqdl6BxDViRVesVJ3C/yrWHiODjnQ8t90HL96jJIT/KqyKKA/okJx/W1CcQ4TBcDE8MUo/wCbHHJ+rDIqvinEIbeMzTyJEg5s5CjPgOpPkMmvKO1Ptq+KOxUgcu+lG5/6cZ5erfSrQhy6J7Afa1ZWNkyQ2kQjmPvzhJJgioR92O7J0knc7cgB41muwPFrt72GG1lEcrthTIW7s4BYh1AOpcA7f610m9n1/eRNfzBi7+8iynVNIMbMQxGFxyGfDbFcjsVdnh/Eo5ZgVKawAw05LKU3zy513pZY0oO49d+fsW4NO+z2i47Q8WtxmawiuQOb2Er5I/6Tgt+lDwe2O0DaLmO4tH6ieJsD5jf/AMa7dh2xikxkFT57j6115DHMulgkin8LhZB9GyK55QlDU4/n8AjOMumBcN7V2lxjubmFyegdVb/A2G/SuoayvEvZhw2fc2yxt+a3LQH6KdP6UFw72bvazRSWt/dJGrqzwykTJIgYFk2K4yMjkedJUX9Dm2YZBB3B5g7gjzqi2sY4yTHHGhPxGNETV66QM1eaalTfQGWKaIjkoGaMsjKGZCQQGTGpD0IyMZ9a5fDuLzIzQ3KhmTfvIQffjzgSd1z0+JXOk7EDYkrG5JtfsI58Xs1kb5qdBWs6sAysGB5FSCCPWiO9wPGuZxpllNUTaOhpIsUTHICMinIrJ0LKCmrQAaYrRMkNDytgVROzklCuyiU4pULNJvSq6johxPPuJwaZMf1gnNHcJT3xRXaGwGQ+f4TnbzH+Yp+E2nvAjf03puXpM4Pkaq3TIG5HocUXGMePzJP71TBCdIwceeM0TFbkc2J9dIH6AVyNnpRiSBp6sEVTEVJZVIxHaD2ZxXF1HewyyWk4bVI8AXMh/Ng7K/i3Ucwa2MUZAAJJIABY4BY43JAwBnyogR1LRWsyiVBT5/U1IR1IuB1qJn8KA2iQWmZwKpeUn/1VdajWWPcHpt+9U05oPinFYreJ553WONBlmY4A8AOpJ6AbmiK2XyyhQWYhVUEsWIUKoGSSTsB515d2t9uEUeqKxUTPy76QERKf4F2MnqcD1rD+0T2pScQYwRaorUHZeTzkHZpcdOoTkOuTyC7MezS9vdLhO5hP/wBs+UUjxRfif5DHnVI0Cvk5t7xO64jcL3jSXEznEajfGeiINlHoBXrHYj2Xx2YW6vNMlwN0TZo7c9P77jx5DpnnXX7N9mbbhkZWIa5mGJZnA1v5D8ifwj5k0TLcNIdt664YnL6ObJmS0i/iPEi/ur1rF9ruwDTQvMuTKo1KOesdV9fDzHnXoXDeF494866bW4xV1mWL0x6JRhJvkzwnsH23SFltrzeLOEk3LW58G6tH+o8xXtMFgpUMjAqQCpUgggjIII2IryD2o9hWjmN3ApKSHMiqPgk64Hg3P1yPCg/Z37SnsmW3nJe1J/vNbkn4k8V8V+Y35tl9e4v8/stxi90e4CFxybPrUhOw5j6VfBMrqrqQysAyspyGUjIIPUEVMiuFy+UHj8FC3QPl61cDTNGDTCPHKho2yYNVXdmJAu5VkOqN1xqjbyzzBGxB2IqYqamim1tAe+wbhXAyhaV5C8zEksFCKAegj8MfOu1GmB0z1xyoaGTGOm+B5nwosNU8kpSdsEYRj0Mse+fr51eKqzTiSovZaNRJtXOvIs79aPJquRc0YumGcFJHAY7786VG3dnk01dimqOF45JnNv7IOrKeRGD/AD+VZqzhMb6TzBwcfvW1ZK5HEuHZOscx+oqcJeA5oeUdOwmOBuaL7+ToFA8WJP6Af51y+GSbCusp6/0KlJUy+OdxLVmbxH0qXfH+sVQkwPIE+YG31OAflmrwtJRVTshPdhFZ3YKqjLMxCqoHMknYCsdde1W31mO3juLthz+zxkr9W3P0rne2pZfs1uFz3Rkbvsctekd3q8vj+dajsEYDYW5tgoXQok041d8FGvvPFs559MdKfilG2ReRufFHDX2rQowW6trq1zyM0WV/Tf6A1sOH8RinjEsLrIh5MhDD0PgfI71Zf8NjnjaGZFkRhhlcZB9PA+Y3FeG2Dz2F5eSWLGSC3f738SPDr0jvAOeDtqG4xnlTRgp9aNLI4d7PdiKhXM4L2pgubT7YGCIo++7xgO4YDcOeXoeoIrB8Y9pNzeyNZ8FiZzye5cYVBy1Jq2QfxPv4Cl4O6LxkmrRp+2ntAtuHJ962uYjMcEZGtvAt+RfM/IGvJW4XxTtBKJnHdWwJ7svqSCIde6X4pW8W38yK3vZj2PwxP9pvm+2XDHU3eamiV/HDbynzbbyrfY6cgNh0AA8KFDXRiey3sqs7LS5X7RMN+8nAIU/8uP4V9Tk+ddzil+fhFGXlx0FBRcNLHLVWEa2znySctI5EVsznrXe4dwoKMnnR1vZhRsKJC1eedtUhYYa2yCpTkVM1E1z2XAeI2CyoyMAQwwQeorw7t12BaCQyL8BORJ4HwlxyP8Y+fVq99NC3dmrqVYAg8wdwRV8WbhqW0TlFrcTyz2R9r2Qnhk+xXJg1flPvFAeo31DHQnG1etA15d2n9nJRhcWuoGM61CYLwsDnMWeYzzQ7HfGDz2HY/tELmIBsCVABKozg8wHTO+hsHnuCCpwVIpssOS5xFUtmhpUs02agMKlmolqjqomM12j4JJJdQXEjPLax7tBCMOjD8eAcyDPPHvAbAGutedubdHiiTvJmkTWotozN7mSMnBHUHbmMb4o8NQB4FD9pW8UFJQGVymFEysMESDHvdDnY7Deq3GSXLwTkmtxOhw7tBFPkRt7y/Gjho5E/vRsAw9cYozvv6zWZ4/NAxKzF4HjAMNwUePQxGcxS4w3mvXkRVnZjjLT2izOAzglH7sBVkKnBZQxA3B5eORSvEq5IycvJqIZulXGuVbXqsSACCOYdWUgfPmPMZFdCGTO1c0o0dMJWPIlKpE01Cw0AlKi0dFzw4PlVYWsmTkjnC20tkcutdGE7UilMi4o9nOlxZeKjcXKRqXkZUUc2chR9TTupKkAlSQQGABKnHMA7H50JacBjRhK2qWUcpJz3jD+5n3U/7QKCryUbl4LCkV1CysuuJwQQ6ugcZ5gMAcdQR6isYPZlNbSNLw+7aHPNJAWGPAkbMPVa9BFSArKbj0F4lL3dmFk7H8QuBoub/EfJlt0K6x1BIC/rmtHwPsvBawmCNMq39oX95pcjB1HwwTty3rk8Z7JXTXBura8dWIICTZZFB3wuNseRX51TJ2Y4lOO7uL1UjOzCBMMw6gkKv71Ru17kSjHi/a2/3MJwTsfHdcQnsS7m0jkkkZYiAJe7bREHbfYajy9a9c4dwiK2jEMEaxoOSoMDPiepPmcmo9n+zMNnGY4V3ONbtu8hHLJ8NzsNq6LChPJyZbDj4R2CuKFmfOwouYZqtYa0aWx270gWK06miVjq3RTMcDJ2Hidh9aLlZkkhAUqQORkbjxG4+tKgEiaianTYrGIEU2KspjWoAO6VluL9m3WeO8tWEbhwZ1IJWWMkCTGOTFQB4HSpO6g1rmWqytVhkcehGrB7a5DAEVaWqoWgBJXbPMdKnig68AV+RE1EmppGScCp3tiRDJjd9O2P1A8yM/Wg5UMotjRWxbfkPE1foVfM+JrN8Oto54FlilkSTJDNG2Cjg7qVO3hsfGqpvaBYrIYWu4g4Ok5JxqGxBfGjPzo02F0jQzyhgQQCOoIBB+VVKQBgAADkAAAPQVUkoYBlIZSMqVIYMPEEbEU9NVE2y5ZDnlt5fyouKTG9AZPTHoevz6UTE1LJDRZ0s0qqgfbHhSqFFwhG1DBqhkxUUertWaFUTb5IrAqWmnC1MCsToioxVgFILUgKDY6VETnp9TyH86kq/OpCnxQHS8jUsUzN06/1zqWKARqYrU8Uqw1FLRVDu6JxTEUbFoynbztKbC0MyqGkZhHEG+EOQTqbxAAJx1OKw3AfZ9NxNFvuIXMuJPejjUgnQeR391B4ADl4V6F257L/AG6zeAEK4IeEnkJFB2PkQSPnXnfZr2hycMUcP4jBKBHkROoGpVznTgkB132YHl41045Pj6eyEvdvoXaD2fz8Lja+4dcy4iGqWN8bxj4jge64A3Kkcq2fYPtcOIWgnKhJEbu5lGdIcAHUufwkEHy3HSsV2w9rqXML2dlFKzzjui7qAdL+6VjRSSzHOPn1oPs97PeMwQkQ3KWoY6zF3h1FtIHvFUYA4AGMmq7lH19jL6PYqRryS19ot/w6dbbi0etG+GZFXVpzjUrJ7soHUbN+1eq2t0kiJLGwdHUMjKchlIyCKlKLiMW0xNLNRJpTCJrI9vfaBFw6PSMSXDj7qLOyj88mOS+XM9OpEvaL2xfh9r3kcTO7kqjlSYoTj4pD4+C9ceVYrsB7O5LqT/anEtT6z3kccu7Tk8pJQfwcsL126YBrGKq2A2/YPtqvEYGfT3csRCzJnIywyrrnfScHnywefOtRFblvTqayE3Zl4OLLxOIhYJozHepv77jAUqB1OFOehQ/mrfBhgYxjG2ORFSm0n6QqN7IqoUYH+tDTT088tBu1CMfkMpeEZLtBwKeKZr7h5HeN/vNs50x3i+Kn8EnPB/8AecZ7LrazZrqyuIE+0d4Sq3catIYdIGgahsykEkDGc56beuGuD2j7HW97hpFKSrju54j3c0ZHLDdQPA/LFdEZapkrOJf8Cl4aGu+H5aFcvc2TsWRkG7PATko4GTjfPnyrVcI4rHcwR3ER1JIuV8R0KkdCDkEeVY+/sONRRtDDNb3SlSqySqIp1BGN8kKTjqS1dHsDwCTh1gY5zqbW0rLEGl7sEKuFCjLHC5OB1POme19gZrMeBx+oPqKvi8/0oSF1kVZI2BBGVZCGVh+xH9bUXGKlIMQqF8GlVdNUqsrdFkbUVGc0Noq6OgzkjJphASphKjF61ZmpM6o0ILT4pUqBQWKVPSrBFilSpVjEXfAzUhUSm4Phy/nUqxhUqVRV85x44+Y51jCIoa4t1cYdVYdAyqw+hok1W9MhGjwaC5W07SySXICr30gUkYWNZEIhcdAoVl36DPhXtpOQCOvLG4IrO9t+wUPEUBJ7udBiOZRkgc9Lj8S5+Y6dc+dRcA4/YZit2MsQ+HQ0EyAfwpL7yemBXWqmu9k1aNp7WFhPCrnv8ZGDb5xq+0ZGjR5kZz5Zrmew+5duGur5KpO6w5/KURmA8gzH6ms2ns34pxGVJeJzd2i9GZJHA6iOKP3EJ8Tj0NetcJ4VHbQx28K6Y4xhRzPPJJPViSST51pUo8exwyo5p6Y1IDK5YgylWAZTsysAwYeBB2NXQxaj5daiiZOBR6KFGBQk6NGNkJ4FZChHukY/0rFWnan7Nd/7OuTp1H/40h2VtR91c+B6eByK2M0tZHt32QTiFuYyQkqZMEn5W6q2PwNtnw2PStBfI0peDQu1QNeddhO3jrJ/sriOY7mM6I3kP9t+VHblrxjDcmGOvP0U1WqJNECKiRUzTEVhSFRaQDGdsnA8M9MnpU3BwcDJ6DOM/OoxMGB+jBhuD1DCiAGPC8Sd7E3dsWBlAGqObxLpth8fjGDyzqG1dNBVUMWBgZx0zvgeA8qIUUsmPFCNKrYhuaVJZSgp4etMFogVF46kmTlj8ogtWg1ALUqzNG0SzT5qOaWaUdMnT1DNPmgPZKlTZpZrBselTZp6wRn5HGx6HwqKrgADpUiajmsKxE1mu1V+/f8AD7SJyjTT6pCpwfs0Cl5R6HKj51oya4zcEJv/ALczAhbfuYkwcoWk1SNnO+QAPlVIadk5W1R0nql6uaqnFMhio01DcPclWJJP3s4GeirO6qPQAURTtU6MhUxqqe40mMY+N9Gfynu3cf8A4x86Lt4snyHOg9G7LreLAz1P6Cmmlqc8mAT+3M+lACcOqsDkMAwPiCMj9DSJXsZutCdqgalVNvOHGcEEFlYHmrKxBB/f0IqqIs5vEez1tLPb3M0aGWJvuWbAJODhcfjwcsAeRGRXToPjfCFuYWhJKnZopF+KGZDqjkXzVt/MZHWqOzvFmniYSgLcQsYrpByWZRnUv8Dgh1Pg3lTeDHRLjIXO5zgeOMZx9aZ0yCASD0IxkHx3p57fUMciDlSOaMOTD+twSOtTiBwNWM4305Iz5Z6VrAUQSE5VhhhzxnDDoy+R+o5etwiGdWN8Yz5eFWBakFoOQaIhanTgVFmApexlomDj+udKhnlpUeJuR3FqdQSp1ysohitRNWVErRsEo/BClmnNNRJMWafNRps0aByLM0s1DNMXoUNzLc02qqi9N3lajfqFuaYtVJlqJmo8Qcy0tUCarMtN3lNQ1kyag1MZKbXTUMViMDYAAbnYY3JJP6kn501TLVHVRMD3Vvr0b40yI/j8J3HzBI+ddSFNK+fM0PAuW/WipDSSfgeK8g0z0BZwFFKHGAz6Mf8ADLFlB9Acf9tGvUMUy0qFZXiqUtsSO4OzhdQ/jUY1A+a4B/uCisU1GwUQ00KnC4xM1yBiRkWNyCwDorFl1LyJGTg4yAccqNzTaq1mojppwtPqqJkrAolikTVLT1S91TKLYG0EPJQ8k+KFmvK51zxGrwxNkpZKDZ7qlWZu+K786autf47o5XlPVI6tFNSrxGenHoekaVKgMRIqBpUqKJSGqLGlSpkRkVF6rMlKlVEjklJke8qDTGlSp0hOTKmmNRMxpUqdJDxbG700/emlSo0Wi2LvaXe0qVakVTF3ppu8pUqDQ6YbYHYn5VOd6alUH7i66A2kpu8pUqrRMYyVEymlSrUCyJmNQMxpUqZIWyszmq2nNKlTpIRtg8lwaDmuzSpVeCRKTZzbm9NcO+4i29PSrvxRRyzbM7d8QYmlSpV6KSomf//Z"/>
          <p:cNvSpPr>
            <a:spLocks noChangeAspect="1" noChangeArrowheads="1"/>
          </p:cNvSpPr>
          <p:nvPr/>
        </p:nvSpPr>
        <p:spPr bwMode="auto">
          <a:xfrm>
            <a:off x="155575" y="-1371600"/>
            <a:ext cx="4381500"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data:image/jpeg;base64,/9j/4AAQSkZJRgABAQAAAQABAAD/2wCEAAkGBhQSEBAPEhQUFBQUFBQUEBUQFA8PFA8QFBAVFBQVFBQXGyYeFxkjGRQVHy8gIycpLCwvFR4xNTAqNSYrLCkBCQoKDgwOGg8PGiwcHyQsLCkqLCksLCwsLCksLCkpLCksKSwsLCwpKSkpLCkpLCwsKSkpLCwsLCksLCwpLCksLP/AABEIALUBFgMBIgACEQEDEQH/xAAbAAABBQEBAAAAAAAAAAAAAAAEAAECAwYFB//EAEEQAAIBAwIDBQUGAwUIAwAAAAECAwAEERIhBTFBBhNRYXEHIjKBkRQjQlKhsWLR8DNyksHxFTRTY3OCouEkQ7L/xAAZAQADAQEBAAAAAAAAAAAAAAABAgMABAX/xAAoEQACAgICAQQBBAMAAAAAAAAAAQIRAyESMUEiMlFh8BORsdEEQnH/2gAMAwEAAhEDEQA/ANjSFH2vB2PvP7g/8j8unzo0GOIe6AD4ndj867XNLo4VBvsCt+Fudz7o/i/lRQtY1+Ik/oK599x3HWuNNxB35bUKk+zNxj1s0kvFY05ACgJ+0/h+lcYQdWOanlR4UVFCPIwmTjkjcgfnQ7Xsp6/oaqe7AoOfiijmQPU4pqE5fYeZX6uajrP5j9a51txeNidRfbloHM+pFXTXGpcQxSlsjdiMY9AtazaDlk/iP1qxZT+Y/WuXFYXbco8erf8AqjIuz14eYQepNawMOS6YdT9avh4o+cZNVW/Zqf8AEy/LNdO24G4/CD861oT9Rp6i2KG+c+dHwzP1FWwcPcc9K/PP7VeLYDmSfQYoSnF9FlPNLqNFQmHWrU0nlTgRr+H/ABZP71bHdjkoHyqTXwikVP8A2ZZFD5URoqtJapub3Hu/XyFSptnQqSE8W+SagYx41AXINMTVEiLghyoqtgKZs1WWqiQriJiKrY05qBp0hWiLGq2qZFRIqiEaKWFRC1aVqSJTWSkgdlqthRjJVbRUVIk0C4p6u7uo93TchbK6VTKU1Gw2G3t/jNZy+4mSSBS4jeEnSPnQArkjGjtnNscL1bc0nuMUPPcYyfrXJuOIk7LsPE8z6CmJXR07jiQXmcfuflQD8XLbKPr/ACFLhvAnmbO+OpO9azhfZ3uTkw6x0aN0Y480fTj5FqDaRknIz1pwOebnkD6foK73Duwic2yT5gitMjRprVffkRC5hRkMpAGQAhOxOwGcDcVyh7Q7ZP8AeY7q03Azd200aAnp3qhk/WpPI/BSOGP/AEOs+zUSDZAPT+dWcUMMELvKAVwRpIGZTgkIoxuxxsKp4J25srmQxJPHrDEKBIjCQZ2KkHr4c60pIXkKRtp7LxgmvSZvg3FBNbl4I5BJpJSG71QOTjYamBJX+IaqL4ZHcMivKYlYj+yWKYaG8C7Pk+umiuKWKTrokBPVWUsjxt+ZHXdT5g1xbfhd0O8tpplntpI3QSMWhvIgylcFkXRJsdn90jzrWqGWOu9hXZ/tMly9zCqYe3cJIyESxMTn+zkwMnbcEAiuwZKyHBOx09tAlql8yRR5CdxbW0cjAsTl5JNYLb7kKOVdzh3De5DfezylsZNxKZeX5RgKvyArTcW7joraXSOgXrN2nHp4tf2izkihV2EckTJckRaiQZYY2Z0H93UB4KK75NIUFLwByZVZ3iSoskTrIjfCyMHU/MftRkcA8P0oBeBx9736AxyEgu0R0d75Sr8MnqwJ8CK6wFK2ZL5IPgDNc1o8knPXfNE3Euo+Q5fzrgQ8Mue/nZ7lzGx1QaO4UQj/AIbRtGdWOYfVv1A5l4L7EkzrCM1Ygrh8E4uTc3ViwBeDRIZU1BZBPl8FWJ0uMnYEjHLGMV3h5j/KqSTTpiokppGIGkp/rlUwKUIM8Bqllro4pmhBplP5A4HNK1Eii5LXwqhkqqkmRkmirTVoSkiVdooNkmUFagyUSUqDJWTJSBWWolavZKiVp0yLKSlKrCtKjYlmQkOTQ9xNgE+HOps9cy5JdtPQc/M0tWdcpUgWaUyHy6Dx8zXa4H2cMh1MDp8PGlwjhoZhnet1ZWxUADSB6H980JvihMaeR/QrLhiKANOMeRX9aPe3JQqraCRhWwrFT0Oltj86ddqnqrlbPRjAyVx7OEaVrv7TcNebGO4cxgRlRgAQoqrpxtiqLPt/JbyrY8XRYWY4huV3tLoDlkn+zblz28dNbWhOKcIiuYngnjEkbfErgkeRB5qR0I3FDk32OopdAnFuydndA9/bQSah8Xdor4I5iRcMPUGvO7v2c3djMHs5r2W2Ygd3a3AiuLfJ5hH+7mX/AAn0516ZwzhEdtEkEC6I0GEXU76R5FiTROTQsazKLwji0QBivoZxgEJxC2EbDyaSA5zTHtJxKH+34Z3oHN+H3CS/SJwHrV96fCn74UDWjJJ7VLMEJcfaLRz+G8t5ov8AyAYV3+Hcet7gZguIZfKOSNz/AIQcj6UbJpYaWAYdQwDA/I7Vn+I+zrh85y9pEG56oQbds+OYyu9YBotNWJHWTtPZ60J/+LfXkQ6JJILmMeWlxy+dd61gu4xhnim89JhY/TasFI6yLVFzN+EfOszxvt41s+iSxvCmPemt4xPGD1Gxzjzofh/tK4dMdIukRuWmcNbsD4HWAP1plFszZpqVVLdoU7wOhT84dCg/7s4qcMquNSMrDxRgw+op+LJ2jncQ4BHK/eapYnICO9vI0Dyxg5CORzAJ2PMZOCMmrOGcFitw3dKQWxrZnkldyORZnYk10CtRxVOcqq9ApCzQ8vF4o2Ebyxq53CvJGrEeQJzRFAScGjM/2kDEhXRIQFImjHJXBBzg8iMHpnG1GHF+4zvwdVJauU1lJ7Y28jlZ44oZQAkMiSLGsgzqKyrIojLZGwwNthnOT+GccRpGtjpWWNFYqjiRWjJwHR/DO2CAR88kyw65R2vz80BT3TO9iq5LcGkktXrXPtFdMC+z4pFa6GmqpIaKmQni+AIiolaIaPFQK09nLKIOUqBjokrUCtMpEZRBitKrmWlTWRcTzi5fSpPlgepoKM9B1qziDch6/wAqnYW+WAqq0VkrZqez9lhc9T9a0cKY/ET66f8AICuVb8JDhctKuBj7qWWEH1CEZroWvCFVgwknOOjzzyKduqsxBrlm7Z34oqKBu1HaFbG1ku3QuEKjSpVSxdgoALbdc+gNN2U7Vw8QgE0JwRgSxtjXCx6MOo8GGx+oFF/7P7a4mM1y08++UjlmfuYvJEXGB864/GexJs5Pt/DFKOg+8gT4ZE6hF68t068xvSJJ6HlOUVaVnDAlveN3NlfyyxwJrFtBFI8CTYIMeooQW1JlueSdtuVauX2VWmM2/f2sg+GS2uLhWB8wzENXOtOJWfG48r9xexDbPxpg8xyMkefmp8OpMPbG9svu7+0kljGy3VkO/BHjIgwR67HyNM1rXYsZyvfXh/2KHil5w51jvz9pt2OlLtFCyJ4CZRz/AH825VtodLqrqQysAVZTkMDyINYbjftHtbi3mghjubl5EZFiS2nB1Ee6WLLhcHBzvyo/2Z8MuoLHRd+6xdmjQkFooyBs2NgS2o46ZoOuN9MMeSlXa/g1TwiqWjFXEU4iqdl6BxDViRVesVJ3C/yrWHiODjnQ8t90HL96jJIT/KqyKKA/okJx/W1CcQ4TBcDE8MUo/wCbHHJ+rDIqvinEIbeMzTyJEg5s5CjPgOpPkMmvKO1Ptq+KOxUgcu+lG5/6cZ5erfSrQhy6J7Afa1ZWNkyQ2kQjmPvzhJJgioR92O7J0knc7cgB41muwPFrt72GG1lEcrthTIW7s4BYh1AOpcA7f610m9n1/eRNfzBi7+8iynVNIMbMQxGFxyGfDbFcjsVdnh/Eo5ZgVKawAw05LKU3zy513pZY0oO49d+fsW4NO+z2i47Q8WtxmawiuQOb2Er5I/6Tgt+lDwe2O0DaLmO4tH6ieJsD5jf/AMa7dh2xikxkFT57j6115DHMulgkin8LhZB9GyK55QlDU4/n8AjOMumBcN7V2lxjubmFyegdVb/A2G/SuoayvEvZhw2fc2yxt+a3LQH6KdP6UFw72bvazRSWt/dJGrqzwykTJIgYFk2K4yMjkedJUX9Dm2YZBB3B5g7gjzqi2sY4yTHHGhPxGNETV66QM1eaalTfQGWKaIjkoGaMsjKGZCQQGTGpD0IyMZ9a5fDuLzIzQ3KhmTfvIQffjzgSd1z0+JXOk7EDYkrG5JtfsI58Xs1kb5qdBWs6sAysGB5FSCCPWiO9wPGuZxpllNUTaOhpIsUTHICMinIrJ0LKCmrQAaYrRMkNDytgVROzklCuyiU4pULNJvSq6johxPPuJwaZMf1gnNHcJT3xRXaGwGQ+f4TnbzH+Yp+E2nvAjf03puXpM4Pkaq3TIG5HocUXGMePzJP71TBCdIwceeM0TFbkc2J9dIH6AVyNnpRiSBp6sEVTEVJZVIxHaD2ZxXF1HewyyWk4bVI8AXMh/Ng7K/i3Ucwa2MUZAAJJIABY4BY43JAwBnyogR1LRWsyiVBT5/U1IR1IuB1qJn8KA2iQWmZwKpeUn/1VdajWWPcHpt+9U05oPinFYreJ553WONBlmY4A8AOpJ6AbmiK2XyyhQWYhVUEsWIUKoGSSTsB515d2t9uEUeqKxUTPy76QERKf4F2MnqcD1rD+0T2pScQYwRaorUHZeTzkHZpcdOoTkOuTyC7MezS9vdLhO5hP/wBs+UUjxRfif5DHnVI0Cvk5t7xO64jcL3jSXEznEajfGeiINlHoBXrHYj2Xx2YW6vNMlwN0TZo7c9P77jx5DpnnXX7N9mbbhkZWIa5mGJZnA1v5D8ifwj5k0TLcNIdt664YnL6ObJmS0i/iPEi/ur1rF9ruwDTQvMuTKo1KOesdV9fDzHnXoXDeF494866bW4xV1mWL0x6JRhJvkzwnsH23SFltrzeLOEk3LW58G6tH+o8xXtMFgpUMjAqQCpUgggjIII2IryD2o9hWjmN3ApKSHMiqPgk64Hg3P1yPCg/Z37SnsmW3nJe1J/vNbkn4k8V8V+Y35tl9e4v8/stxi90e4CFxybPrUhOw5j6VfBMrqrqQysAyspyGUjIIPUEVMiuFy+UHj8FC3QPl61cDTNGDTCPHKho2yYNVXdmJAu5VkOqN1xqjbyzzBGxB2IqYqamim1tAe+wbhXAyhaV5C8zEksFCKAegj8MfOu1GmB0z1xyoaGTGOm+B5nwosNU8kpSdsEYRj0Mse+fr51eKqzTiSovZaNRJtXOvIs79aPJquRc0YumGcFJHAY7786VG3dnk01dimqOF45JnNv7IOrKeRGD/AD+VZqzhMb6TzBwcfvW1ZK5HEuHZOscx+oqcJeA5oeUdOwmOBuaL7+ToFA8WJP6Af51y+GSbCusp6/0KlJUy+OdxLVmbxH0qXfH+sVQkwPIE+YG31OAflmrwtJRVTshPdhFZ3YKqjLMxCqoHMknYCsdde1W31mO3juLthz+zxkr9W3P0rne2pZfs1uFz3Rkbvsctekd3q8vj+dajsEYDYW5tgoXQok041d8FGvvPFs559MdKfilG2ReRufFHDX2rQowW6trq1zyM0WV/Tf6A1sOH8RinjEsLrIh5MhDD0PgfI71Zf8NjnjaGZFkRhhlcZB9PA+Y3FeG2Dz2F5eSWLGSC3f738SPDr0jvAOeDtqG4xnlTRgp9aNLI4d7PdiKhXM4L2pgubT7YGCIo++7xgO4YDcOeXoeoIrB8Y9pNzeyNZ8FiZzye5cYVBy1Jq2QfxPv4Cl4O6LxkmrRp+2ntAtuHJ962uYjMcEZGtvAt+RfM/IGvJW4XxTtBKJnHdWwJ7svqSCIde6X4pW8W38yK3vZj2PwxP9pvm+2XDHU3eamiV/HDbynzbbyrfY6cgNh0AA8KFDXRiey3sqs7LS5X7RMN+8nAIU/8uP4V9Tk+ddzil+fhFGXlx0FBRcNLHLVWEa2znySctI5EVsznrXe4dwoKMnnR1vZhRsKJC1eedtUhYYa2yCpTkVM1E1z2XAeI2CyoyMAQwwQeorw7t12BaCQyL8BORJ4HwlxyP8Y+fVq99NC3dmrqVYAg8wdwRV8WbhqW0TlFrcTyz2R9r2Qnhk+xXJg1flPvFAeo31DHQnG1etA15d2n9nJRhcWuoGM61CYLwsDnMWeYzzQ7HfGDz2HY/tELmIBsCVABKozg8wHTO+hsHnuCCpwVIpssOS5xFUtmhpUs02agMKlmolqjqomM12j4JJJdQXEjPLax7tBCMOjD8eAcyDPPHvAbAGutedubdHiiTvJmkTWotozN7mSMnBHUHbmMb4o8NQB4FD9pW8UFJQGVymFEysMESDHvdDnY7Deq3GSXLwTkmtxOhw7tBFPkRt7y/Gjho5E/vRsAw9cYozvv6zWZ4/NAxKzF4HjAMNwUePQxGcxS4w3mvXkRVnZjjLT2izOAzglH7sBVkKnBZQxA3B5eORSvEq5IycvJqIZulXGuVbXqsSACCOYdWUgfPmPMZFdCGTO1c0o0dMJWPIlKpE01Cw0AlKi0dFzw4PlVYWsmTkjnC20tkcutdGE7UilMi4o9nOlxZeKjcXKRqXkZUUc2chR9TTupKkAlSQQGABKnHMA7H50JacBjRhK2qWUcpJz3jD+5n3U/7QKCryUbl4LCkV1CysuuJwQQ6ugcZ5gMAcdQR6isYPZlNbSNLw+7aHPNJAWGPAkbMPVa9BFSArKbj0F4lL3dmFk7H8QuBoub/EfJlt0K6x1BIC/rmtHwPsvBawmCNMq39oX95pcjB1HwwTty3rk8Z7JXTXBura8dWIICTZZFB3wuNseRX51TJ2Y4lOO7uL1UjOzCBMMw6gkKv71Ru17kSjHi/a2/3MJwTsfHdcQnsS7m0jkkkZYiAJe7bREHbfYajy9a9c4dwiK2jEMEaxoOSoMDPiepPmcmo9n+zMNnGY4V3ONbtu8hHLJ8NzsNq6LChPJyZbDj4R2CuKFmfOwouYZqtYa0aWx270gWK06miVjq3RTMcDJ2Hidh9aLlZkkhAUqQORkbjxG4+tKgEiaianTYrGIEU2KspjWoAO6VluL9m3WeO8tWEbhwZ1IJWWMkCTGOTFQB4HSpO6g1rmWqytVhkcehGrB7a5DAEVaWqoWgBJXbPMdKnig68AV+RE1EmppGScCp3tiRDJjd9O2P1A8yM/Wg5UMotjRWxbfkPE1foVfM+JrN8Oto54FlilkSTJDNG2Cjg7qVO3hsfGqpvaBYrIYWu4g4Ok5JxqGxBfGjPzo02F0jQzyhgQQCOoIBB+VVKQBgAADkAAAPQVUkoYBlIZSMqVIYMPEEbEU9NVE2y5ZDnlt5fyouKTG9AZPTHoevz6UTE1LJDRZ0s0qqgfbHhSqFFwhG1DBqhkxUUertWaFUTb5IrAqWmnC1MCsToioxVgFILUgKDY6VETnp9TyH86kq/OpCnxQHS8jUsUzN06/1zqWKARqYrU8Uqw1FLRVDu6JxTEUbFoynbztKbC0MyqGkZhHEG+EOQTqbxAAJx1OKw3AfZ9NxNFvuIXMuJPejjUgnQeR391B4ADl4V6F257L/AG6zeAEK4IeEnkJFB2PkQSPnXnfZr2hycMUcP4jBKBHkROoGpVznTgkB132YHl41045Pj6eyEvdvoXaD2fz8Lja+4dcy4iGqWN8bxj4jge64A3Kkcq2fYPtcOIWgnKhJEbu5lGdIcAHUufwkEHy3HSsV2w9rqXML2dlFKzzjui7qAdL+6VjRSSzHOPn1oPs97PeMwQkQ3KWoY6zF3h1FtIHvFUYA4AGMmq7lH19jL6PYqRryS19ot/w6dbbi0etG+GZFXVpzjUrJ7soHUbN+1eq2t0kiJLGwdHUMjKchlIyCKlKLiMW0xNLNRJpTCJrI9vfaBFw6PSMSXDj7qLOyj88mOS+XM9OpEvaL2xfh9r3kcTO7kqjlSYoTj4pD4+C9ceVYrsB7O5LqT/anEtT6z3kccu7Tk8pJQfwcsL126YBrGKq2A2/YPtqvEYGfT3csRCzJnIywyrrnfScHnywefOtRFblvTqayE3Zl4OLLxOIhYJozHepv77jAUqB1OFOehQ/mrfBhgYxjG2ORFSm0n6QqN7IqoUYH+tDTT088tBu1CMfkMpeEZLtBwKeKZr7h5HeN/vNs50x3i+Kn8EnPB/8AecZ7LrazZrqyuIE+0d4Sq3catIYdIGgahsykEkDGc56beuGuD2j7HW97hpFKSrju54j3c0ZHLDdQPA/LFdEZapkrOJf8Cl4aGu+H5aFcvc2TsWRkG7PATko4GTjfPnyrVcI4rHcwR3ER1JIuV8R0KkdCDkEeVY+/sONRRtDDNb3SlSqySqIp1BGN8kKTjqS1dHsDwCTh1gY5zqbW0rLEGl7sEKuFCjLHC5OB1POme19gZrMeBx+oPqKvi8/0oSF1kVZI2BBGVZCGVh+xH9bUXGKlIMQqF8GlVdNUqsrdFkbUVGc0Noq6OgzkjJphASphKjF61ZmpM6o0ILT4pUqBQWKVPSrBFilSpVjEXfAzUhUSm4Phy/nUqxhUqVRV85x44+Y51jCIoa4t1cYdVYdAyqw+hok1W9MhGjwaC5W07SySXICr30gUkYWNZEIhcdAoVl36DPhXtpOQCOvLG4IrO9t+wUPEUBJ7udBiOZRkgc9Lj8S5+Y6dc+dRcA4/YZit2MsQ+HQ0EyAfwpL7yemBXWqmu9k1aNp7WFhPCrnv8ZGDb5xq+0ZGjR5kZz5Zrmew+5duGur5KpO6w5/KURmA8gzH6ms2ns34pxGVJeJzd2i9GZJHA6iOKP3EJ8Tj0NetcJ4VHbQx28K6Y4xhRzPPJJPViSST51pUo8exwyo5p6Y1IDK5YgylWAZTsysAwYeBB2NXQxaj5daiiZOBR6KFGBQk6NGNkJ4FZChHukY/0rFWnan7Nd/7OuTp1H/40h2VtR91c+B6eByK2M0tZHt32QTiFuYyQkqZMEn5W6q2PwNtnw2PStBfI0peDQu1QNeddhO3jrJ/sriOY7mM6I3kP9t+VHblrxjDcmGOvP0U1WqJNECKiRUzTEVhSFRaQDGdsnA8M9MnpU3BwcDJ6DOM/OoxMGB+jBhuD1DCiAGPC8Sd7E3dsWBlAGqObxLpth8fjGDyzqG1dNBVUMWBgZx0zvgeA8qIUUsmPFCNKrYhuaVJZSgp4etMFogVF46kmTlj8ogtWg1ALUqzNG0SzT5qOaWaUdMnT1DNPmgPZKlTZpZrBselTZp6wRn5HGx6HwqKrgADpUiajmsKxE1mu1V+/f8AD7SJyjTT6pCpwfs0Cl5R6HKj51oya4zcEJv/ALczAhbfuYkwcoWk1SNnO+QAPlVIadk5W1R0nql6uaqnFMhio01DcPclWJJP3s4GeirO6qPQAURTtU6MhUxqqe40mMY+N9Gfynu3cf8A4x86Lt4snyHOg9G7LreLAz1P6Cmmlqc8mAT+3M+lACcOqsDkMAwPiCMj9DSJXsZutCdqgalVNvOHGcEEFlYHmrKxBB/f0IqqIs5vEez1tLPb3M0aGWJvuWbAJODhcfjwcsAeRGRXToPjfCFuYWhJKnZopF+KGZDqjkXzVt/MZHWqOzvFmniYSgLcQsYrpByWZRnUv8Dgh1Pg3lTeDHRLjIXO5zgeOMZx9aZ0yCASD0IxkHx3p57fUMciDlSOaMOTD+twSOtTiBwNWM4305Iz5Z6VrAUQSE5VhhhzxnDDoy+R+o5etwiGdWN8Yz5eFWBakFoOQaIhanTgVFmApexlomDj+udKhnlpUeJuR3FqdQSp1ysohitRNWVErRsEo/BClmnNNRJMWafNRps0aByLM0s1DNMXoUNzLc02qqi9N3lajfqFuaYtVJlqJmo8Qcy0tUCarMtN3lNQ1kyag1MZKbXTUMViMDYAAbnYY3JJP6kn501TLVHVRMD3Vvr0b40yI/j8J3HzBI+ddSFNK+fM0PAuW/WipDSSfgeK8g0z0BZwFFKHGAz6Mf8ADLFlB9Acf9tGvUMUy0qFZXiqUtsSO4OzhdQ/jUY1A+a4B/uCisU1GwUQ00KnC4xM1yBiRkWNyCwDorFl1LyJGTg4yAccqNzTaq1mojppwtPqqJkrAolikTVLT1S91TKLYG0EPJQ8k+KFmvK51zxGrwxNkpZKDZ7qlWZu+K786autf47o5XlPVI6tFNSrxGenHoekaVKgMRIqBpUqKJSGqLGlSpkRkVF6rMlKlVEjklJke8qDTGlSp0hOTKmmNRMxpUqdJDxbG700/emlSo0Wi2LvaXe0qVakVTF3ppu8pUqDQ6YbYHYn5VOd6alUH7i66A2kpu8pUqrRMYyVEymlSrUCyJmNQMxpUqZIWyszmq2nNKlTpIRtg8lwaDmuzSpVeCRKTZzbm9NcO+4i29PSrvxRRyzbM7d8QYmlSpV6KSomf//Z"/>
          <p:cNvSpPr>
            <a:spLocks noChangeAspect="1" noChangeArrowheads="1"/>
          </p:cNvSpPr>
          <p:nvPr/>
        </p:nvSpPr>
        <p:spPr bwMode="auto">
          <a:xfrm>
            <a:off x="307975" y="-1219200"/>
            <a:ext cx="4381500"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6" descr="data:image/jpeg;base64,/9j/4AAQSkZJRgABAQAAAQABAAD/2wCEAAkGBhQSEBAPEhQUFBQUFBQUEBUQFA8PFA8QFBAVFBQVFBQXGyYeFxkjGRQVHy8gIycpLCwvFR4xNTAqNSYrLCkBCQoKDgwOGg8PGiwcHyQsLCkqLCksLCwsLCksLCkpLCksKSwsLCwpKSkpLCkpLCwsKSkpLCwsLCksLCwpLCksLP/AABEIALUBFgMBIgACEQEDEQH/xAAbAAABBQEBAAAAAAAAAAAAAAAEAAECAwYFB//EAEEQAAIBAwIDBQUGAwUIAwAAAAECAwAEERIhBTFBBhNRYXEHIjKBkRQjQlKhsWLR8DNyksHxFTRTY3OCouEkQ7L/xAAZAQADAQEBAAAAAAAAAAAAAAABAgMABAX/xAAoEQACAgICAQQBBAMAAAAAAAAAAQIRAyESMUEiMlFh8BORsdEEQnH/2gAMAwEAAhEDEQA/ANjSFH2vB2PvP7g/8j8unzo0GOIe6AD4ndj867XNLo4VBvsCt+Fudz7o/i/lRQtY1+Ik/oK599x3HWuNNxB35bUKk+zNxj1s0kvFY05ACgJ+0/h+lcYQdWOanlR4UVFCPIwmTjkjcgfnQ7Xsp6/oaqe7AoOfiijmQPU4pqE5fYeZX6uajrP5j9a51txeNidRfbloHM+pFXTXGpcQxSlsjdiMY9AtazaDlk/iP1qxZT+Y/WuXFYXbco8erf8AqjIuz14eYQepNawMOS6YdT9avh4o+cZNVW/Zqf8AEy/LNdO24G4/CD861oT9Rp6i2KG+c+dHwzP1FWwcPcc9K/PP7VeLYDmSfQYoSnF9FlPNLqNFQmHWrU0nlTgRr+H/ABZP71bHdjkoHyqTXwikVP8A2ZZFD5URoqtJapub3Hu/XyFSptnQqSE8W+SagYx41AXINMTVEiLghyoqtgKZs1WWqiQriJiKrY05qBp0hWiLGq2qZFRIqiEaKWFRC1aVqSJTWSkgdlqthRjJVbRUVIk0C4p6u7uo93TchbK6VTKU1Gw2G3t/jNZy+4mSSBS4jeEnSPnQArkjGjtnNscL1bc0nuMUPPcYyfrXJuOIk7LsPE8z6CmJXR07jiQXmcfuflQD8XLbKPr/ACFLhvAnmbO+OpO9azhfZ3uTkw6x0aN0Y480fTj5FqDaRknIz1pwOebnkD6foK73Duwic2yT5gitMjRprVffkRC5hRkMpAGQAhOxOwGcDcVyh7Q7ZP8AeY7q03Azd200aAnp3qhk/WpPI/BSOGP/AEOs+zUSDZAPT+dWcUMMELvKAVwRpIGZTgkIoxuxxsKp4J25srmQxJPHrDEKBIjCQZ2KkHr4c60pIXkKRtp7LxgmvSZvg3FBNbl4I5BJpJSG71QOTjYamBJX+IaqL4ZHcMivKYlYj+yWKYaG8C7Pk+umiuKWKTrokBPVWUsjxt+ZHXdT5g1xbfhd0O8tpplntpI3QSMWhvIgylcFkXRJsdn90jzrWqGWOu9hXZ/tMly9zCqYe3cJIyESxMTn+zkwMnbcEAiuwZKyHBOx09tAlql8yRR5CdxbW0cjAsTl5JNYLb7kKOVdzh3De5DfezylsZNxKZeX5RgKvyArTcW7joraXSOgXrN2nHp4tf2izkihV2EckTJckRaiQZYY2Z0H93UB4KK75NIUFLwByZVZ3iSoskTrIjfCyMHU/MftRkcA8P0oBeBx9736AxyEgu0R0d75Sr8MnqwJ8CK6wFK2ZL5IPgDNc1o8knPXfNE3Euo+Q5fzrgQ8Mue/nZ7lzGx1QaO4UQj/AIbRtGdWOYfVv1A5l4L7EkzrCM1Ygrh8E4uTc3ViwBeDRIZU1BZBPl8FWJ0uMnYEjHLGMV3h5j/KqSTTpiokppGIGkp/rlUwKUIM8Bqllro4pmhBplP5A4HNK1Eii5LXwqhkqqkmRkmirTVoSkiVdooNkmUFagyUSUqDJWTJSBWWolavZKiVp0yLKSlKrCtKjYlmQkOTQ9xNgE+HOps9cy5JdtPQc/M0tWdcpUgWaUyHy6Dx8zXa4H2cMh1MDp8PGlwjhoZhnet1ZWxUADSB6H980JvihMaeR/QrLhiKANOMeRX9aPe3JQqraCRhWwrFT0Oltj86ddqnqrlbPRjAyVx7OEaVrv7TcNebGO4cxgRlRgAQoqrpxtiqLPt/JbyrY8XRYWY4huV3tLoDlkn+zblz28dNbWhOKcIiuYngnjEkbfErgkeRB5qR0I3FDk32OopdAnFuydndA9/bQSah8Xdor4I5iRcMPUGvO7v2c3djMHs5r2W2Ygd3a3AiuLfJ5hH+7mX/AAn0516ZwzhEdtEkEC6I0GEXU76R5FiTROTQsazKLwji0QBivoZxgEJxC2EbDyaSA5zTHtJxKH+34Z3oHN+H3CS/SJwHrV96fCn74UDWjJJ7VLMEJcfaLRz+G8t5ov8AyAYV3+Hcet7gZguIZfKOSNz/AIQcj6UbJpYaWAYdQwDA/I7Vn+I+zrh85y9pEG56oQbds+OYyu9YBotNWJHWTtPZ60J/+LfXkQ6JJILmMeWlxy+dd61gu4xhnim89JhY/TasFI6yLVFzN+EfOszxvt41s+iSxvCmPemt4xPGD1Gxzjzofh/tK4dMdIukRuWmcNbsD4HWAP1plFszZpqVVLdoU7wOhT84dCg/7s4qcMquNSMrDxRgw+op+LJ2jncQ4BHK/eapYnICO9vI0Dyxg5CORzAJ2PMZOCMmrOGcFitw3dKQWxrZnkldyORZnYk10CtRxVOcqq9ApCzQ8vF4o2Ebyxq53CvJGrEeQJzRFAScGjM/2kDEhXRIQFImjHJXBBzg8iMHpnG1GHF+4zvwdVJauU1lJ7Y28jlZ44oZQAkMiSLGsgzqKyrIojLZGwwNthnOT+GccRpGtjpWWNFYqjiRWjJwHR/DO2CAR88kyw65R2vz80BT3TO9iq5LcGkktXrXPtFdMC+z4pFa6GmqpIaKmQni+AIiolaIaPFQK09nLKIOUqBjokrUCtMpEZRBitKrmWlTWRcTzi5fSpPlgepoKM9B1qziDch6/wAqnYW+WAqq0VkrZqez9lhc9T9a0cKY/ET66f8AICuVb8JDhctKuBj7qWWEH1CEZroWvCFVgwknOOjzzyKduqsxBrlm7Z34oqKBu1HaFbG1ku3QuEKjSpVSxdgoALbdc+gNN2U7Vw8QgE0JwRgSxtjXCx6MOo8GGx+oFF/7P7a4mM1y08++UjlmfuYvJEXGB864/GexJs5Pt/DFKOg+8gT4ZE6hF68t068xvSJJ6HlOUVaVnDAlveN3NlfyyxwJrFtBFI8CTYIMeooQW1JlueSdtuVauX2VWmM2/f2sg+GS2uLhWB8wzENXOtOJWfG48r9xexDbPxpg8xyMkefmp8OpMPbG9svu7+0kljGy3VkO/BHjIgwR67HyNM1rXYsZyvfXh/2KHil5w51jvz9pt2OlLtFCyJ4CZRz/AH825VtodLqrqQysAVZTkMDyINYbjftHtbi3mghjubl5EZFiS2nB1Ee6WLLhcHBzvyo/2Z8MuoLHRd+6xdmjQkFooyBs2NgS2o46ZoOuN9MMeSlXa/g1TwiqWjFXEU4iqdl6BxDViRVesVJ3C/yrWHiODjnQ8t90HL96jJIT/KqyKKA/okJx/W1CcQ4TBcDE8MUo/wCbHHJ+rDIqvinEIbeMzTyJEg5s5CjPgOpPkMmvKO1Ptq+KOxUgcu+lG5/6cZ5erfSrQhy6J7Afa1ZWNkyQ2kQjmPvzhJJgioR92O7J0knc7cgB41muwPFrt72GG1lEcrthTIW7s4BYh1AOpcA7f610m9n1/eRNfzBi7+8iynVNIMbMQxGFxyGfDbFcjsVdnh/Eo5ZgVKawAw05LKU3zy513pZY0oO49d+fsW4NO+z2i47Q8WtxmawiuQOb2Er5I/6Tgt+lDwe2O0DaLmO4tH6ieJsD5jf/AMa7dh2xikxkFT57j6115DHMulgkin8LhZB9GyK55QlDU4/n8AjOMumBcN7V2lxjubmFyegdVb/A2G/SuoayvEvZhw2fc2yxt+a3LQH6KdP6UFw72bvazRSWt/dJGrqzwykTJIgYFk2K4yMjkedJUX9Dm2YZBB3B5g7gjzqi2sY4yTHHGhPxGNETV66QM1eaalTfQGWKaIjkoGaMsjKGZCQQGTGpD0IyMZ9a5fDuLzIzQ3KhmTfvIQffjzgSd1z0+JXOk7EDYkrG5JtfsI58Xs1kb5qdBWs6sAysGB5FSCCPWiO9wPGuZxpllNUTaOhpIsUTHICMinIrJ0LKCmrQAaYrRMkNDytgVROzklCuyiU4pULNJvSq6johxPPuJwaZMf1gnNHcJT3xRXaGwGQ+f4TnbzH+Yp+E2nvAjf03puXpM4Pkaq3TIG5HocUXGMePzJP71TBCdIwceeM0TFbkc2J9dIH6AVyNnpRiSBp6sEVTEVJZVIxHaD2ZxXF1HewyyWk4bVI8AXMh/Ng7K/i3Ucwa2MUZAAJJIABY4BY43JAwBnyogR1LRWsyiVBT5/U1IR1IuB1qJn8KA2iQWmZwKpeUn/1VdajWWPcHpt+9U05oPinFYreJ553WONBlmY4A8AOpJ6AbmiK2XyyhQWYhVUEsWIUKoGSSTsB515d2t9uEUeqKxUTPy76QERKf4F2MnqcD1rD+0T2pScQYwRaorUHZeTzkHZpcdOoTkOuTyC7MezS9vdLhO5hP/wBs+UUjxRfif5DHnVI0Cvk5t7xO64jcL3jSXEznEajfGeiINlHoBXrHYj2Xx2YW6vNMlwN0TZo7c9P77jx5DpnnXX7N9mbbhkZWIa5mGJZnA1v5D8ifwj5k0TLcNIdt664YnL6ObJmS0i/iPEi/ur1rF9ruwDTQvMuTKo1KOesdV9fDzHnXoXDeF494866bW4xV1mWL0x6JRhJvkzwnsH23SFltrzeLOEk3LW58G6tH+o8xXtMFgpUMjAqQCpUgggjIII2IryD2o9hWjmN3ApKSHMiqPgk64Hg3P1yPCg/Z37SnsmW3nJe1J/vNbkn4k8V8V+Y35tl9e4v8/stxi90e4CFxybPrUhOw5j6VfBMrqrqQysAyspyGUjIIPUEVMiuFy+UHj8FC3QPl61cDTNGDTCPHKho2yYNVXdmJAu5VkOqN1xqjbyzzBGxB2IqYqamim1tAe+wbhXAyhaV5C8zEksFCKAegj8MfOu1GmB0z1xyoaGTGOm+B5nwosNU8kpSdsEYRj0Mse+fr51eKqzTiSovZaNRJtXOvIs79aPJquRc0YumGcFJHAY7786VG3dnk01dimqOF45JnNv7IOrKeRGD/AD+VZqzhMb6TzBwcfvW1ZK5HEuHZOscx+oqcJeA5oeUdOwmOBuaL7+ToFA8WJP6Af51y+GSbCusp6/0KlJUy+OdxLVmbxH0qXfH+sVQkwPIE+YG31OAflmrwtJRVTshPdhFZ3YKqjLMxCqoHMknYCsdde1W31mO3juLthz+zxkr9W3P0rne2pZfs1uFz3Rkbvsctekd3q8vj+dajsEYDYW5tgoXQok041d8FGvvPFs559MdKfilG2ReRufFHDX2rQowW6trq1zyM0WV/Tf6A1sOH8RinjEsLrIh5MhDD0PgfI71Zf8NjnjaGZFkRhhlcZB9PA+Y3FeG2Dz2F5eSWLGSC3f738SPDr0jvAOeDtqG4xnlTRgp9aNLI4d7PdiKhXM4L2pgubT7YGCIo++7xgO4YDcOeXoeoIrB8Y9pNzeyNZ8FiZzye5cYVBy1Jq2QfxPv4Cl4O6LxkmrRp+2ntAtuHJ962uYjMcEZGtvAt+RfM/IGvJW4XxTtBKJnHdWwJ7svqSCIde6X4pW8W38yK3vZj2PwxP9pvm+2XDHU3eamiV/HDbynzbbyrfY6cgNh0AA8KFDXRiey3sqs7LS5X7RMN+8nAIU/8uP4V9Tk+ddzil+fhFGXlx0FBRcNLHLVWEa2znySctI5EVsznrXe4dwoKMnnR1vZhRsKJC1eedtUhYYa2yCpTkVM1E1z2XAeI2CyoyMAQwwQeorw7t12BaCQyL8BORJ4HwlxyP8Y+fVq99NC3dmrqVYAg8wdwRV8WbhqW0TlFrcTyz2R9r2Qnhk+xXJg1flPvFAeo31DHQnG1etA15d2n9nJRhcWuoGM61CYLwsDnMWeYzzQ7HfGDz2HY/tELmIBsCVABKozg8wHTO+hsHnuCCpwVIpssOS5xFUtmhpUs02agMKlmolqjqomM12j4JJJdQXEjPLax7tBCMOjD8eAcyDPPHvAbAGutedubdHiiTvJmkTWotozN7mSMnBHUHbmMb4o8NQB4FD9pW8UFJQGVymFEysMESDHvdDnY7Deq3GSXLwTkmtxOhw7tBFPkRt7y/Gjho5E/vRsAw9cYozvv6zWZ4/NAxKzF4HjAMNwUePQxGcxS4w3mvXkRVnZjjLT2izOAzglH7sBVkKnBZQxA3B5eORSvEq5IycvJqIZulXGuVbXqsSACCOYdWUgfPmPMZFdCGTO1c0o0dMJWPIlKpE01Cw0AlKi0dFzw4PlVYWsmTkjnC20tkcutdGE7UilMi4o9nOlxZeKjcXKRqXkZUUc2chR9TTupKkAlSQQGABKnHMA7H50JacBjRhK2qWUcpJz3jD+5n3U/7QKCryUbl4LCkV1CysuuJwQQ6ugcZ5gMAcdQR6isYPZlNbSNLw+7aHPNJAWGPAkbMPVa9BFSArKbj0F4lL3dmFk7H8QuBoub/EfJlt0K6x1BIC/rmtHwPsvBawmCNMq39oX95pcjB1HwwTty3rk8Z7JXTXBura8dWIICTZZFB3wuNseRX51TJ2Y4lOO7uL1UjOzCBMMw6gkKv71Ru17kSjHi/a2/3MJwTsfHdcQnsS7m0jkkkZYiAJe7bREHbfYajy9a9c4dwiK2jEMEaxoOSoMDPiepPmcmo9n+zMNnGY4V3ONbtu8hHLJ8NzsNq6LChPJyZbDj4R2CuKFmfOwouYZqtYa0aWx270gWK06miVjq3RTMcDJ2Hidh9aLlZkkhAUqQORkbjxG4+tKgEiaianTYrGIEU2KspjWoAO6VluL9m3WeO8tWEbhwZ1IJWWMkCTGOTFQB4HSpO6g1rmWqytVhkcehGrB7a5DAEVaWqoWgBJXbPMdKnig68AV+RE1EmppGScCp3tiRDJjd9O2P1A8yM/Wg5UMotjRWxbfkPE1foVfM+JrN8Oto54FlilkSTJDNG2Cjg7qVO3hsfGqpvaBYrIYWu4g4Ok5JxqGxBfGjPzo02F0jQzyhgQQCOoIBB+VVKQBgAADkAAAPQVUkoYBlIZSMqVIYMPEEbEU9NVE2y5ZDnlt5fyouKTG9AZPTHoevz6UTE1LJDRZ0s0qqgfbHhSqFFwhG1DBqhkxUUertWaFUTb5IrAqWmnC1MCsToioxVgFILUgKDY6VETnp9TyH86kq/OpCnxQHS8jUsUzN06/1zqWKARqYrU8Uqw1FLRVDu6JxTEUbFoynbztKbC0MyqGkZhHEG+EOQTqbxAAJx1OKw3AfZ9NxNFvuIXMuJPejjUgnQeR391B4ADl4V6F257L/AG6zeAEK4IeEnkJFB2PkQSPnXnfZr2hycMUcP4jBKBHkROoGpVznTgkB132YHl41045Pj6eyEvdvoXaD2fz8Lja+4dcy4iGqWN8bxj4jge64A3Kkcq2fYPtcOIWgnKhJEbu5lGdIcAHUufwkEHy3HSsV2w9rqXML2dlFKzzjui7qAdL+6VjRSSzHOPn1oPs97PeMwQkQ3KWoY6zF3h1FtIHvFUYA4AGMmq7lH19jL6PYqRryS19ot/w6dbbi0etG+GZFXVpzjUrJ7soHUbN+1eq2t0kiJLGwdHUMjKchlIyCKlKLiMW0xNLNRJpTCJrI9vfaBFw6PSMSXDj7qLOyj88mOS+XM9OpEvaL2xfh9r3kcTO7kqjlSYoTj4pD4+C9ceVYrsB7O5LqT/anEtT6z3kccu7Tk8pJQfwcsL126YBrGKq2A2/YPtqvEYGfT3csRCzJnIywyrrnfScHnywefOtRFblvTqayE3Zl4OLLxOIhYJozHepv77jAUqB1OFOehQ/mrfBhgYxjG2ORFSm0n6QqN7IqoUYH+tDTT088tBu1CMfkMpeEZLtBwKeKZr7h5HeN/vNs50x3i+Kn8EnPB/8AecZ7LrazZrqyuIE+0d4Sq3catIYdIGgahsykEkDGc56beuGuD2j7HW97hpFKSrju54j3c0ZHLDdQPA/LFdEZapkrOJf8Cl4aGu+H5aFcvc2TsWRkG7PATko4GTjfPnyrVcI4rHcwR3ER1JIuV8R0KkdCDkEeVY+/sONRRtDDNb3SlSqySqIp1BGN8kKTjqS1dHsDwCTh1gY5zqbW0rLEGl7sEKuFCjLHC5OB1POme19gZrMeBx+oPqKvi8/0oSF1kVZI2BBGVZCGVh+xH9bUXGKlIMQqF8GlVdNUqsrdFkbUVGc0Noq6OgzkjJphASphKjF61ZmpM6o0ILT4pUqBQWKVPSrBFilSpVjEXfAzUhUSm4Phy/nUqxhUqVRV85x44+Y51jCIoa4t1cYdVYdAyqw+hok1W9MhGjwaC5W07SySXICr30gUkYWNZEIhcdAoVl36DPhXtpOQCOvLG4IrO9t+wUPEUBJ7udBiOZRkgc9Lj8S5+Y6dc+dRcA4/YZit2MsQ+HQ0EyAfwpL7yemBXWqmu9k1aNp7WFhPCrnv8ZGDb5xq+0ZGjR5kZz5Zrmew+5duGur5KpO6w5/KURmA8gzH6ms2ns34pxGVJeJzd2i9GZJHA6iOKP3EJ8Tj0NetcJ4VHbQx28K6Y4xhRzPPJJPViSST51pUo8exwyo5p6Y1IDK5YgylWAZTsysAwYeBB2NXQxaj5daiiZOBR6KFGBQk6NGNkJ4FZChHukY/0rFWnan7Nd/7OuTp1H/40h2VtR91c+B6eByK2M0tZHt32QTiFuYyQkqZMEn5W6q2PwNtnw2PStBfI0peDQu1QNeddhO3jrJ/sriOY7mM6I3kP9t+VHblrxjDcmGOvP0U1WqJNECKiRUzTEVhSFRaQDGdsnA8M9MnpU3BwcDJ6DOM/OoxMGB+jBhuD1DCiAGPC8Sd7E3dsWBlAGqObxLpth8fjGDyzqG1dNBVUMWBgZx0zvgeA8qIUUsmPFCNKrYhuaVJZSgp4etMFogVF46kmTlj8ogtWg1ALUqzNG0SzT5qOaWaUdMnT1DNPmgPZKlTZpZrBselTZp6wRn5HGx6HwqKrgADpUiajmsKxE1mu1V+/f8AD7SJyjTT6pCpwfs0Cl5R6HKj51oya4zcEJv/ALczAhbfuYkwcoWk1SNnO+QAPlVIadk5W1R0nql6uaqnFMhio01DcPclWJJP3s4GeirO6qPQAURTtU6MhUxqqe40mMY+N9Gfynu3cf8A4x86Lt4snyHOg9G7LreLAz1P6Cmmlqc8mAT+3M+lACcOqsDkMAwPiCMj9DSJXsZutCdqgalVNvOHGcEEFlYHmrKxBB/f0IqqIs5vEez1tLPb3M0aGWJvuWbAJODhcfjwcsAeRGRXToPjfCFuYWhJKnZopF+KGZDqjkXzVt/MZHWqOzvFmniYSgLcQsYrpByWZRnUv8Dgh1Pg3lTeDHRLjIXO5zgeOMZx9aZ0yCASD0IxkHx3p57fUMciDlSOaMOTD+twSOtTiBwNWM4305Iz5Z6VrAUQSE5VhhhzxnDDoy+R+o5etwiGdWN8Yz5eFWBakFoOQaIhanTgVFmApexlomDj+udKhnlpUeJuR3FqdQSp1ysohitRNWVErRsEo/BClmnNNRJMWafNRps0aByLM0s1DNMXoUNzLc02qqi9N3lajfqFuaYtVJlqJmo8Qcy0tUCarMtN3lNQ1kyag1MZKbXTUMViMDYAAbnYY3JJP6kn501TLVHVRMD3Vvr0b40yI/j8J3HzBI+ddSFNK+fM0PAuW/WipDSSfgeK8g0z0BZwFFKHGAz6Mf8ADLFlB9Acf9tGvUMUy0qFZXiqUtsSO4OzhdQ/jUY1A+a4B/uCisU1GwUQ00KnC4xM1yBiRkWNyCwDorFl1LyJGTg4yAccqNzTaq1mojppwtPqqJkrAolikTVLT1S91TKLYG0EPJQ8k+KFmvK51zxGrwxNkpZKDZ7qlWZu+K786autf47o5XlPVI6tFNSrxGenHoekaVKgMRIqBpUqKJSGqLGlSpkRkVF6rMlKlVEjklJke8qDTGlSp0hOTKmmNRMxpUqdJDxbG700/emlSo0Wi2LvaXe0qVakVTF3ppu8pUqDQ6YbYHYn5VOd6alUH7i66A2kpu8pUqrRMYyVEymlSrUCyJmNQMxpUqZIWyszmq2nNKlTpIRtg8lwaDmuzSpVeCRKTZzbm9NcO+4i29PSrvxRRyzbM7d8QYmlSpV6KSomf//Z"/>
          <p:cNvSpPr>
            <a:spLocks noChangeAspect="1" noChangeArrowheads="1"/>
          </p:cNvSpPr>
          <p:nvPr/>
        </p:nvSpPr>
        <p:spPr bwMode="auto">
          <a:xfrm>
            <a:off x="460375" y="-1066800"/>
            <a:ext cx="4381500"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8" descr="data:image/jpeg;base64,/9j/4AAQSkZJRgABAQAAAQABAAD/2wCEAAkGBhQSEBAPEhQUFBQUFBQUEBUQFA8PFA8QFBAVFBQVFBQXGyYeFxkjGRQVHy8gIycpLCwvFR4xNTAqNSYrLCkBCQoKDgwOGg8PGiwcHyQsLCkqLCksLCwsLCksLCkpLCksKSwsLCwpKSkpLCkpLCwsKSkpLCwsLCksLCwpLCksLP/AABEIALUBFgMBIgACEQEDEQH/xAAbAAABBQEBAAAAAAAAAAAAAAAEAAECAwYFB//EAEEQAAIBAwIDBQUGAwUIAwAAAAECAwAEERIhBTFBBhNRYXEHIjKBkRQjQlKhsWLR8DNyksHxFTRTY3OCouEkQ7L/xAAZAQADAQEBAAAAAAAAAAAAAAABAgMABAX/xAAoEQACAgICAQQBBAMAAAAAAAAAAQIRAyESMUEiMlFh8BORsdEEQnH/2gAMAwEAAhEDEQA/ANjSFH2vB2PvP7g/8j8unzo0GOIe6AD4ndj867XNLo4VBvsCt+Fudz7o/i/lRQtY1+Ik/oK599x3HWuNNxB35bUKk+zNxj1s0kvFY05ACgJ+0/h+lcYQdWOanlR4UVFCPIwmTjkjcgfnQ7Xsp6/oaqe7AoOfiijmQPU4pqE5fYeZX6uajrP5j9a51txeNidRfbloHM+pFXTXGpcQxSlsjdiMY9AtazaDlk/iP1qxZT+Y/WuXFYXbco8erf8AqjIuz14eYQepNawMOS6YdT9avh4o+cZNVW/Zqf8AEy/LNdO24G4/CD861oT9Rp6i2KG+c+dHwzP1FWwcPcc9K/PP7VeLYDmSfQYoSnF9FlPNLqNFQmHWrU0nlTgRr+H/ABZP71bHdjkoHyqTXwikVP8A2ZZFD5URoqtJapub3Hu/XyFSptnQqSE8W+SagYx41AXINMTVEiLghyoqtgKZs1WWqiQriJiKrY05qBp0hWiLGq2qZFRIqiEaKWFRC1aVqSJTWSkgdlqthRjJVbRUVIk0C4p6u7uo93TchbK6VTKU1Gw2G3t/jNZy+4mSSBS4jeEnSPnQArkjGjtnNscL1bc0nuMUPPcYyfrXJuOIk7LsPE8z6CmJXR07jiQXmcfuflQD8XLbKPr/ACFLhvAnmbO+OpO9azhfZ3uTkw6x0aN0Y480fTj5FqDaRknIz1pwOebnkD6foK73Duwic2yT5gitMjRprVffkRC5hRkMpAGQAhOxOwGcDcVyh7Q7ZP8AeY7q03Azd200aAnp3qhk/WpPI/BSOGP/AEOs+zUSDZAPT+dWcUMMELvKAVwRpIGZTgkIoxuxxsKp4J25srmQxJPHrDEKBIjCQZ2KkHr4c60pIXkKRtp7LxgmvSZvg3FBNbl4I5BJpJSG71QOTjYamBJX+IaqL4ZHcMivKYlYj+yWKYaG8C7Pk+umiuKWKTrokBPVWUsjxt+ZHXdT5g1xbfhd0O8tpplntpI3QSMWhvIgylcFkXRJsdn90jzrWqGWOu9hXZ/tMly9zCqYe3cJIyESxMTn+zkwMnbcEAiuwZKyHBOx09tAlql8yRR5CdxbW0cjAsTl5JNYLb7kKOVdzh3De5DfezylsZNxKZeX5RgKvyArTcW7joraXSOgXrN2nHp4tf2izkihV2EckTJckRaiQZYY2Z0H93UB4KK75NIUFLwByZVZ3iSoskTrIjfCyMHU/MftRkcA8P0oBeBx9736AxyEgu0R0d75Sr8MnqwJ8CK6wFK2ZL5IPgDNc1o8knPXfNE3Euo+Q5fzrgQ8Mue/nZ7lzGx1QaO4UQj/AIbRtGdWOYfVv1A5l4L7EkzrCM1Ygrh8E4uTc3ViwBeDRIZU1BZBPl8FWJ0uMnYEjHLGMV3h5j/KqSTTpiokppGIGkp/rlUwKUIM8Bqllro4pmhBplP5A4HNK1Eii5LXwqhkqqkmRkmirTVoSkiVdooNkmUFagyUSUqDJWTJSBWWolavZKiVp0yLKSlKrCtKjYlmQkOTQ9xNgE+HOps9cy5JdtPQc/M0tWdcpUgWaUyHy6Dx8zXa4H2cMh1MDp8PGlwjhoZhnet1ZWxUADSB6H980JvihMaeR/QrLhiKANOMeRX9aPe3JQqraCRhWwrFT0Oltj86ddqnqrlbPRjAyVx7OEaVrv7TcNebGO4cxgRlRgAQoqrpxtiqLPt/JbyrY8XRYWY4huV3tLoDlkn+zblz28dNbWhOKcIiuYngnjEkbfErgkeRB5qR0I3FDk32OopdAnFuydndA9/bQSah8Xdor4I5iRcMPUGvO7v2c3djMHs5r2W2Ygd3a3AiuLfJ5hH+7mX/AAn0516ZwzhEdtEkEC6I0GEXU76R5FiTROTQsazKLwji0QBivoZxgEJxC2EbDyaSA5zTHtJxKH+34Z3oHN+H3CS/SJwHrV96fCn74UDWjJJ7VLMEJcfaLRz+G8t5ov8AyAYV3+Hcet7gZguIZfKOSNz/AIQcj6UbJpYaWAYdQwDA/I7Vn+I+zrh85y9pEG56oQbds+OYyu9YBotNWJHWTtPZ60J/+LfXkQ6JJILmMeWlxy+dd61gu4xhnim89JhY/TasFI6yLVFzN+EfOszxvt41s+iSxvCmPemt4xPGD1Gxzjzofh/tK4dMdIukRuWmcNbsD4HWAP1plFszZpqVVLdoU7wOhT84dCg/7s4qcMquNSMrDxRgw+op+LJ2jncQ4BHK/eapYnICO9vI0Dyxg5CORzAJ2PMZOCMmrOGcFitw3dKQWxrZnkldyORZnYk10CtRxVOcqq9ApCzQ8vF4o2Ebyxq53CvJGrEeQJzRFAScGjM/2kDEhXRIQFImjHJXBBzg8iMHpnG1GHF+4zvwdVJauU1lJ7Y28jlZ44oZQAkMiSLGsgzqKyrIojLZGwwNthnOT+GccRpGtjpWWNFYqjiRWjJwHR/DO2CAR88kyw65R2vz80BT3TO9iq5LcGkktXrXPtFdMC+z4pFa6GmqpIaKmQni+AIiolaIaPFQK09nLKIOUqBjokrUCtMpEZRBitKrmWlTWRcTzi5fSpPlgepoKM9B1qziDch6/wAqnYW+WAqq0VkrZqez9lhc9T9a0cKY/ET66f8AICuVb8JDhctKuBj7qWWEH1CEZroWvCFVgwknOOjzzyKduqsxBrlm7Z34oqKBu1HaFbG1ku3QuEKjSpVSxdgoALbdc+gNN2U7Vw8QgE0JwRgSxtjXCx6MOo8GGx+oFF/7P7a4mM1y08++UjlmfuYvJEXGB864/GexJs5Pt/DFKOg+8gT4ZE6hF68t068xvSJJ6HlOUVaVnDAlveN3NlfyyxwJrFtBFI8CTYIMeooQW1JlueSdtuVauX2VWmM2/f2sg+GS2uLhWB8wzENXOtOJWfG48r9xexDbPxpg8xyMkefmp8OpMPbG9svu7+0kljGy3VkO/BHjIgwR67HyNM1rXYsZyvfXh/2KHil5w51jvz9pt2OlLtFCyJ4CZRz/AH825VtodLqrqQysAVZTkMDyINYbjftHtbi3mghjubl5EZFiS2nB1Ee6WLLhcHBzvyo/2Z8MuoLHRd+6xdmjQkFooyBs2NgS2o46ZoOuN9MMeSlXa/g1TwiqWjFXEU4iqdl6BxDViRVesVJ3C/yrWHiODjnQ8t90HL96jJIT/KqyKKA/okJx/W1CcQ4TBcDE8MUo/wCbHHJ+rDIqvinEIbeMzTyJEg5s5CjPgOpPkMmvKO1Ptq+KOxUgcu+lG5/6cZ5erfSrQhy6J7Afa1ZWNkyQ2kQjmPvzhJJgioR92O7J0knc7cgB41muwPFrt72GG1lEcrthTIW7s4BYh1AOpcA7f610m9n1/eRNfzBi7+8iynVNIMbMQxGFxyGfDbFcjsVdnh/Eo5ZgVKawAw05LKU3zy513pZY0oO49d+fsW4NO+z2i47Q8WtxmawiuQOb2Er5I/6Tgt+lDwe2O0DaLmO4tH6ieJsD5jf/AMa7dh2xikxkFT57j6115DHMulgkin8LhZB9GyK55QlDU4/n8AjOMumBcN7V2lxjubmFyegdVb/A2G/SuoayvEvZhw2fc2yxt+a3LQH6KdP6UFw72bvazRSWt/dJGrqzwykTJIgYFk2K4yMjkedJUX9Dm2YZBB3B5g7gjzqi2sY4yTHHGhPxGNETV66QM1eaalTfQGWKaIjkoGaMsjKGZCQQGTGpD0IyMZ9a5fDuLzIzQ3KhmTfvIQffjzgSd1z0+JXOk7EDYkrG5JtfsI58Xs1kb5qdBWs6sAysGB5FSCCPWiO9wPGuZxpllNUTaOhpIsUTHICMinIrJ0LKCmrQAaYrRMkNDytgVROzklCuyiU4pULNJvSq6johxPPuJwaZMf1gnNHcJT3xRXaGwGQ+f4TnbzH+Yp+E2nvAjf03puXpM4Pkaq3TIG5HocUXGMePzJP71TBCdIwceeM0TFbkc2J9dIH6AVyNnpRiSBp6sEVTEVJZVIxHaD2ZxXF1HewyyWk4bVI8AXMh/Ng7K/i3Ucwa2MUZAAJJIABY4BY43JAwBnyogR1LRWsyiVBT5/U1IR1IuB1qJn8KA2iQWmZwKpeUn/1VdajWWPcHpt+9U05oPinFYreJ553WONBlmY4A8AOpJ6AbmiK2XyyhQWYhVUEsWIUKoGSSTsB515d2t9uEUeqKxUTPy76QERKf4F2MnqcD1rD+0T2pScQYwRaorUHZeTzkHZpcdOoTkOuTyC7MezS9vdLhO5hP/wBs+UUjxRfif5DHnVI0Cvk5t7xO64jcL3jSXEznEajfGeiINlHoBXrHYj2Xx2YW6vNMlwN0TZo7c9P77jx5DpnnXX7N9mbbhkZWIa5mGJZnA1v5D8ifwj5k0TLcNIdt664YnL6ObJmS0i/iPEi/ur1rF9ruwDTQvMuTKo1KOesdV9fDzHnXoXDeF494866bW4xV1mWL0x6JRhJvkzwnsH23SFltrzeLOEk3LW58G6tH+o8xXtMFgpUMjAqQCpUgggjIII2IryD2o9hWjmN3ApKSHMiqPgk64Hg3P1yPCg/Z37SnsmW3nJe1J/vNbkn4k8V8V+Y35tl9e4v8/stxi90e4CFxybPrUhOw5j6VfBMrqrqQysAyspyGUjIIPUEVMiuFy+UHj8FC3QPl61cDTNGDTCPHKho2yYNVXdmJAu5VkOqN1xqjbyzzBGxB2IqYqamim1tAe+wbhXAyhaV5C8zEksFCKAegj8MfOu1GmB0z1xyoaGTGOm+B5nwosNU8kpSdsEYRj0Mse+fr51eKqzTiSovZaNRJtXOvIs79aPJquRc0YumGcFJHAY7786VG3dnk01dimqOF45JnNv7IOrKeRGD/AD+VZqzhMb6TzBwcfvW1ZK5HEuHZOscx+oqcJeA5oeUdOwmOBuaL7+ToFA8WJP6Af51y+GSbCusp6/0KlJUy+OdxLVmbxH0qXfH+sVQkwPIE+YG31OAflmrwtJRVTshPdhFZ3YKqjLMxCqoHMknYCsdde1W31mO3juLthz+zxkr9W3P0rne2pZfs1uFz3Rkbvsctekd3q8vj+dajsEYDYW5tgoXQok041d8FGvvPFs559MdKfilG2ReRufFHDX2rQowW6trq1zyM0WV/Tf6A1sOH8RinjEsLrIh5MhDD0PgfI71Zf8NjnjaGZFkRhhlcZB9PA+Y3FeG2Dz2F5eSWLGSC3f738SPDr0jvAOeDtqG4xnlTRgp9aNLI4d7PdiKhXM4L2pgubT7YGCIo++7xgO4YDcOeXoeoIrB8Y9pNzeyNZ8FiZzye5cYVBy1Jq2QfxPv4Cl4O6LxkmrRp+2ntAtuHJ962uYjMcEZGtvAt+RfM/IGvJW4XxTtBKJnHdWwJ7svqSCIde6X4pW8W38yK3vZj2PwxP9pvm+2XDHU3eamiV/HDbynzbbyrfY6cgNh0AA8KFDXRiey3sqs7LS5X7RMN+8nAIU/8uP4V9Tk+ddzil+fhFGXlx0FBRcNLHLVWEa2znySctI5EVsznrXe4dwoKMnnR1vZhRsKJC1eedtUhYYa2yCpTkVM1E1z2XAeI2CyoyMAQwwQeorw7t12BaCQyL8BORJ4HwlxyP8Y+fVq99NC3dmrqVYAg8wdwRV8WbhqW0TlFrcTyz2R9r2Qnhk+xXJg1flPvFAeo31DHQnG1etA15d2n9nJRhcWuoGM61CYLwsDnMWeYzzQ7HfGDz2HY/tELmIBsCVABKozg8wHTO+hsHnuCCpwVIpssOS5xFUtmhpUs02agMKlmolqjqomM12j4JJJdQXEjPLax7tBCMOjD8eAcyDPPHvAbAGutedubdHiiTvJmkTWotozN7mSMnBHUHbmMb4o8NQB4FD9pW8UFJQGVymFEysMESDHvdDnY7Deq3GSXLwTkmtxOhw7tBFPkRt7y/Gjho5E/vRsAw9cYozvv6zWZ4/NAxKzF4HjAMNwUePQxGcxS4w3mvXkRVnZjjLT2izOAzglH7sBVkKnBZQxA3B5eORSvEq5IycvJqIZulXGuVbXqsSACCOYdWUgfPmPMZFdCGTO1c0o0dMJWPIlKpE01Cw0AlKi0dFzw4PlVYWsmTkjnC20tkcutdGE7UilMi4o9nOlxZeKjcXKRqXkZUUc2chR9TTupKkAlSQQGABKnHMA7H50JacBjRhK2qWUcpJz3jD+5n3U/7QKCryUbl4LCkV1CysuuJwQQ6ugcZ5gMAcdQR6isYPZlNbSNLw+7aHPNJAWGPAkbMPVa9BFSArKbj0F4lL3dmFk7H8QuBoub/EfJlt0K6x1BIC/rmtHwPsvBawmCNMq39oX95pcjB1HwwTty3rk8Z7JXTXBura8dWIICTZZFB3wuNseRX51TJ2Y4lOO7uL1UjOzCBMMw6gkKv71Ru17kSjHi/a2/3MJwTsfHdcQnsS7m0jkkkZYiAJe7bREHbfYajy9a9c4dwiK2jEMEaxoOSoMDPiepPmcmo9n+zMNnGY4V3ONbtu8hHLJ8NzsNq6LChPJyZbDj4R2CuKFmfOwouYZqtYa0aWx270gWK06miVjq3RTMcDJ2Hidh9aLlZkkhAUqQORkbjxG4+tKgEiaianTYrGIEU2KspjWoAO6VluL9m3WeO8tWEbhwZ1IJWWMkCTGOTFQB4HSpO6g1rmWqytVhkcehGrB7a5DAEVaWqoWgBJXbPMdKnig68AV+RE1EmppGScCp3tiRDJjd9O2P1A8yM/Wg5UMotjRWxbfkPE1foVfM+JrN8Oto54FlilkSTJDNG2Cjg7qVO3hsfGqpvaBYrIYWu4g4Ok5JxqGxBfGjPzo02F0jQzyhgQQCOoIBB+VVKQBgAADkAAAPQVUkoYBlIZSMqVIYMPEEbEU9NVE2y5ZDnlt5fyouKTG9AZPTHoevz6UTE1LJDRZ0s0qqgfbHhSqFFwhG1DBqhkxUUertWaFUTb5IrAqWmnC1MCsToioxVgFILUgKDY6VETnp9TyH86kq/OpCnxQHS8jUsUzN06/1zqWKARqYrU8Uqw1FLRVDu6JxTEUbFoynbztKbC0MyqGkZhHEG+EOQTqbxAAJx1OKw3AfZ9NxNFvuIXMuJPejjUgnQeR391B4ADl4V6F257L/AG6zeAEK4IeEnkJFB2PkQSPnXnfZr2hycMUcP4jBKBHkROoGpVznTgkB132YHl41045Pj6eyEvdvoXaD2fz8Lja+4dcy4iGqWN8bxj4jge64A3Kkcq2fYPtcOIWgnKhJEbu5lGdIcAHUufwkEHy3HSsV2w9rqXML2dlFKzzjui7qAdL+6VjRSSzHOPn1oPs97PeMwQkQ3KWoY6zF3h1FtIHvFUYA4AGMmq7lH19jL6PYqRryS19ot/w6dbbi0etG+GZFXVpzjUrJ7soHUbN+1eq2t0kiJLGwdHUMjKchlIyCKlKLiMW0xNLNRJpTCJrI9vfaBFw6PSMSXDj7qLOyj88mOS+XM9OpEvaL2xfh9r3kcTO7kqjlSYoTj4pD4+C9ceVYrsB7O5LqT/anEtT6z3kccu7Tk8pJQfwcsL126YBrGKq2A2/YPtqvEYGfT3csRCzJnIywyrrnfScHnywefOtRFblvTqayE3Zl4OLLxOIhYJozHepv77jAUqB1OFOehQ/mrfBhgYxjG2ORFSm0n6QqN7IqoUYH+tDTT088tBu1CMfkMpeEZLtBwKeKZr7h5HeN/vNs50x3i+Kn8EnPB/8AecZ7LrazZrqyuIE+0d4Sq3catIYdIGgahsykEkDGc56beuGuD2j7HW97hpFKSrju54j3c0ZHLDdQPA/LFdEZapkrOJf8Cl4aGu+H5aFcvc2TsWRkG7PATko4GTjfPnyrVcI4rHcwR3ER1JIuV8R0KkdCDkEeVY+/sONRRtDDNb3SlSqySqIp1BGN8kKTjqS1dHsDwCTh1gY5zqbW0rLEGl7sEKuFCjLHC5OB1POme19gZrMeBx+oPqKvi8/0oSF1kVZI2BBGVZCGVh+xH9bUXGKlIMQqF8GlVdNUqsrdFkbUVGc0Noq6OgzkjJphASphKjF61ZmpM6o0ILT4pUqBQWKVPSrBFilSpVjEXfAzUhUSm4Phy/nUqxhUqVRV85x44+Y51jCIoa4t1cYdVYdAyqw+hok1W9MhGjwaC5W07SySXICr30gUkYWNZEIhcdAoVl36DPhXtpOQCOvLG4IrO9t+wUPEUBJ7udBiOZRkgc9Lj8S5+Y6dc+dRcA4/YZit2MsQ+HQ0EyAfwpL7yemBXWqmu9k1aNp7WFhPCrnv8ZGDb5xq+0ZGjR5kZz5Zrmew+5duGur5KpO6w5/KURmA8gzH6ms2ns34pxGVJeJzd2i9GZJHA6iOKP3EJ8Tj0NetcJ4VHbQx28K6Y4xhRzPPJJPViSST51pUo8exwyo5p6Y1IDK5YgylWAZTsysAwYeBB2NXQxaj5daiiZOBR6KFGBQk6NGNkJ4FZChHukY/0rFWnan7Nd/7OuTp1H/40h2VtR91c+B6eByK2M0tZHt32QTiFuYyQkqZMEn5W6q2PwNtnw2PStBfI0peDQu1QNeddhO3jrJ/sriOY7mM6I3kP9t+VHblrxjDcmGOvP0U1WqJNECKiRUzTEVhSFRaQDGdsnA8M9MnpU3BwcDJ6DOM/OoxMGB+jBhuD1DCiAGPC8Sd7E3dsWBlAGqObxLpth8fjGDyzqG1dNBVUMWBgZx0zvgeA8qIUUsmPFCNKrYhuaVJZSgp4etMFogVF46kmTlj8ogtWg1ALUqzNG0SzT5qOaWaUdMnT1DNPmgPZKlTZpZrBselTZp6wRn5HGx6HwqKrgADpUiajmsKxE1mu1V+/f8AD7SJyjTT6pCpwfs0Cl5R6HKj51oya4zcEJv/ALczAhbfuYkwcoWk1SNnO+QAPlVIadk5W1R0nql6uaqnFMhio01DcPclWJJP3s4GeirO6qPQAURTtU6MhUxqqe40mMY+N9Gfynu3cf8A4x86Lt4snyHOg9G7LreLAz1P6Cmmlqc8mAT+3M+lACcOqsDkMAwPiCMj9DSJXsZutCdqgalVNvOHGcEEFlYHmrKxBB/f0IqqIs5vEez1tLPb3M0aGWJvuWbAJODhcfjwcsAeRGRXToPjfCFuYWhJKnZopF+KGZDqjkXzVt/MZHWqOzvFmniYSgLcQsYrpByWZRnUv8Dgh1Pg3lTeDHRLjIXO5zgeOMZx9aZ0yCASD0IxkHx3p57fUMciDlSOaMOTD+twSOtTiBwNWM4305Iz5Z6VrAUQSE5VhhhzxnDDoy+R+o5etwiGdWN8Yz5eFWBakFoOQaIhanTgVFmApexlomDj+udKhnlpUeJuR3FqdQSp1ysohitRNWVErRsEo/BClmnNNRJMWafNRps0aByLM0s1DNMXoUNzLc02qqi9N3lajfqFuaYtVJlqJmo8Qcy0tUCarMtN3lNQ1kyag1MZKbXTUMViMDYAAbnYY3JJP6kn501TLVHVRMD3Vvr0b40yI/j8J3HzBI+ddSFNK+fM0PAuW/WipDSSfgeK8g0z0BZwFFKHGAz6Mf8ADLFlB9Acf9tGvUMUy0qFZXiqUtsSO4OzhdQ/jUY1A+a4B/uCisU1GwUQ00KnC4xM1yBiRkWNyCwDorFl1LyJGTg4yAccqNzTaq1mojppwtPqqJkrAolikTVLT1S91TKLYG0EPJQ8k+KFmvK51zxGrwxNkpZKDZ7qlWZu+K786autf47o5XlPVI6tFNSrxGenHoekaVKgMRIqBpUqKJSGqLGlSpkRkVF6rMlKlVEjklJke8qDTGlSp0hOTKmmNRMxpUqdJDxbG700/emlSo0Wi2LvaXe0qVakVTF3ppu8pUqDQ6YbYHYn5VOd6alUH7i66A2kpu8pUqrRMYyVEymlSrUCyJmNQMxpUqZIWyszmq2nNKlTpIRtg8lwaDmuzSpVeCRKTZzbm9NcO+4i29PSrvxRRyzbM7d8QYmlSpV6KSomf//Z"/>
          <p:cNvSpPr>
            <a:spLocks noChangeAspect="1" noChangeArrowheads="1"/>
          </p:cNvSpPr>
          <p:nvPr/>
        </p:nvSpPr>
        <p:spPr bwMode="auto">
          <a:xfrm>
            <a:off x="612775" y="-914400"/>
            <a:ext cx="4381500"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0" descr="data:image/jpeg;base64,/9j/4AAQSkZJRgABAQAAAQABAAD/2wCEAAkGBhQSEBAPEhQUFBQUFBQUEBUQFA8PFA8QFBAVFBQVFBQXGyYeFxkjGRQVHy8gIycpLCwvFR4xNTAqNSYrLCkBCQoKDgwOGg8PGiwcHyQsLCkqLCksLCwsLCksLCkpLCksKSwsLCwpKSkpLCkpLCwsKSkpLCwsLCksLCwpLCksLP/AABEIALUBFgMBIgACEQEDEQH/xAAbAAABBQEBAAAAAAAAAAAAAAAEAAECAwYFB//EAEEQAAIBAwIDBQUGAwUIAwAAAAECAwAEERIhBTFBBhNRYXEHIjKBkRQjQlKhsWLR8DNyksHxFTRTY3OCouEkQ7L/xAAZAQADAQEBAAAAAAAAAAAAAAABAgMABAX/xAAoEQACAgICAQQBBAMAAAAAAAAAAQIRAyESMUEiMlFh8BORsdEEQnH/2gAMAwEAAhEDEQA/ANjSFH2vB2PvP7g/8j8unzo0GOIe6AD4ndj867XNLo4VBvsCt+Fudz7o/i/lRQtY1+Ik/oK599x3HWuNNxB35bUKk+zNxj1s0kvFY05ACgJ+0/h+lcYQdWOanlR4UVFCPIwmTjkjcgfnQ7Xsp6/oaqe7AoOfiijmQPU4pqE5fYeZX6uajrP5j9a51txeNidRfbloHM+pFXTXGpcQxSlsjdiMY9AtazaDlk/iP1qxZT+Y/WuXFYXbco8erf8AqjIuz14eYQepNawMOS6YdT9avh4o+cZNVW/Zqf8AEy/LNdO24G4/CD861oT9Rp6i2KG+c+dHwzP1FWwcPcc9K/PP7VeLYDmSfQYoSnF9FlPNLqNFQmHWrU0nlTgRr+H/ABZP71bHdjkoHyqTXwikVP8A2ZZFD5URoqtJapub3Hu/XyFSptnQqSE8W+SagYx41AXINMTVEiLghyoqtgKZs1WWqiQriJiKrY05qBp0hWiLGq2qZFRIqiEaKWFRC1aVqSJTWSkgdlqthRjJVbRUVIk0C4p6u7uo93TchbK6VTKU1Gw2G3t/jNZy+4mSSBS4jeEnSPnQArkjGjtnNscL1bc0nuMUPPcYyfrXJuOIk7LsPE8z6CmJXR07jiQXmcfuflQD8XLbKPr/ACFLhvAnmbO+OpO9azhfZ3uTkw6x0aN0Y480fTj5FqDaRknIz1pwOebnkD6foK73Duwic2yT5gitMjRprVffkRC5hRkMpAGQAhOxOwGcDcVyh7Q7ZP8AeY7q03Azd200aAnp3qhk/WpPI/BSOGP/AEOs+zUSDZAPT+dWcUMMELvKAVwRpIGZTgkIoxuxxsKp4J25srmQxJPHrDEKBIjCQZ2KkHr4c60pIXkKRtp7LxgmvSZvg3FBNbl4I5BJpJSG71QOTjYamBJX+IaqL4ZHcMivKYlYj+yWKYaG8C7Pk+umiuKWKTrokBPVWUsjxt+ZHXdT5g1xbfhd0O8tpplntpI3QSMWhvIgylcFkXRJsdn90jzrWqGWOu9hXZ/tMly9zCqYe3cJIyESxMTn+zkwMnbcEAiuwZKyHBOx09tAlql8yRR5CdxbW0cjAsTl5JNYLb7kKOVdzh3De5DfezylsZNxKZeX5RgKvyArTcW7joraXSOgXrN2nHp4tf2izkihV2EckTJckRaiQZYY2Z0H93UB4KK75NIUFLwByZVZ3iSoskTrIjfCyMHU/MftRkcA8P0oBeBx9736AxyEgu0R0d75Sr8MnqwJ8CK6wFK2ZL5IPgDNc1o8knPXfNE3Euo+Q5fzrgQ8Mue/nZ7lzGx1QaO4UQj/AIbRtGdWOYfVv1A5l4L7EkzrCM1Ygrh8E4uTc3ViwBeDRIZU1BZBPl8FWJ0uMnYEjHLGMV3h5j/KqSTTpiokppGIGkp/rlUwKUIM8Bqllro4pmhBplP5A4HNK1Eii5LXwqhkqqkmRkmirTVoSkiVdooNkmUFagyUSUqDJWTJSBWWolavZKiVp0yLKSlKrCtKjYlmQkOTQ9xNgE+HOps9cy5JdtPQc/M0tWdcpUgWaUyHy6Dx8zXa4H2cMh1MDp8PGlwjhoZhnet1ZWxUADSB6H980JvihMaeR/QrLhiKANOMeRX9aPe3JQqraCRhWwrFT0Oltj86ddqnqrlbPRjAyVx7OEaVrv7TcNebGO4cxgRlRgAQoqrpxtiqLPt/JbyrY8XRYWY4huV3tLoDlkn+zblz28dNbWhOKcIiuYngnjEkbfErgkeRB5qR0I3FDk32OopdAnFuydndA9/bQSah8Xdor4I5iRcMPUGvO7v2c3djMHs5r2W2Ygd3a3AiuLfJ5hH+7mX/AAn0516ZwzhEdtEkEC6I0GEXU76R5FiTROTQsazKLwji0QBivoZxgEJxC2EbDyaSA5zTHtJxKH+34Z3oHN+H3CS/SJwHrV96fCn74UDWjJJ7VLMEJcfaLRz+G8t5ov8AyAYV3+Hcet7gZguIZfKOSNz/AIQcj6UbJpYaWAYdQwDA/I7Vn+I+zrh85y9pEG56oQbds+OYyu9YBotNWJHWTtPZ60J/+LfXkQ6JJILmMeWlxy+dd61gu4xhnim89JhY/TasFI6yLVFzN+EfOszxvt41s+iSxvCmPemt4xPGD1Gxzjzofh/tK4dMdIukRuWmcNbsD4HWAP1plFszZpqVVLdoU7wOhT84dCg/7s4qcMquNSMrDxRgw+op+LJ2jncQ4BHK/eapYnICO9vI0Dyxg5CORzAJ2PMZOCMmrOGcFitw3dKQWxrZnkldyORZnYk10CtRxVOcqq9ApCzQ8vF4o2Ebyxq53CvJGrEeQJzRFAScGjM/2kDEhXRIQFImjHJXBBzg8iMHpnG1GHF+4zvwdVJauU1lJ7Y28jlZ44oZQAkMiSLGsgzqKyrIojLZGwwNthnOT+GccRpGtjpWWNFYqjiRWjJwHR/DO2CAR88kyw65R2vz80BT3TO9iq5LcGkktXrXPtFdMC+z4pFa6GmqpIaKmQni+AIiolaIaPFQK09nLKIOUqBjokrUCtMpEZRBitKrmWlTWRcTzi5fSpPlgepoKM9B1qziDch6/wAqnYW+WAqq0VkrZqez9lhc9T9a0cKY/ET66f8AICuVb8JDhctKuBj7qWWEH1CEZroWvCFVgwknOOjzzyKduqsxBrlm7Z34oqKBu1HaFbG1ku3QuEKjSpVSxdgoALbdc+gNN2U7Vw8QgE0JwRgSxtjXCx6MOo8GGx+oFF/7P7a4mM1y08++UjlmfuYvJEXGB864/GexJs5Pt/DFKOg+8gT4ZE6hF68t068xvSJJ6HlOUVaVnDAlveN3NlfyyxwJrFtBFI8CTYIMeooQW1JlueSdtuVauX2VWmM2/f2sg+GS2uLhWB8wzENXOtOJWfG48r9xexDbPxpg8xyMkefmp8OpMPbG9svu7+0kljGy3VkO/BHjIgwR67HyNM1rXYsZyvfXh/2KHil5w51jvz9pt2OlLtFCyJ4CZRz/AH825VtodLqrqQysAVZTkMDyINYbjftHtbi3mghjubl5EZFiS2nB1Ee6WLLhcHBzvyo/2Z8MuoLHRd+6xdmjQkFooyBs2NgS2o46ZoOuN9MMeSlXa/g1TwiqWjFXEU4iqdl6BxDViRVesVJ3C/yrWHiODjnQ8t90HL96jJIT/KqyKKA/okJx/W1CcQ4TBcDE8MUo/wCbHHJ+rDIqvinEIbeMzTyJEg5s5CjPgOpPkMmvKO1Ptq+KOxUgcu+lG5/6cZ5erfSrQhy6J7Afa1ZWNkyQ2kQjmPvzhJJgioR92O7J0knc7cgB41muwPFrt72GG1lEcrthTIW7s4BYh1AOpcA7f610m9n1/eRNfzBi7+8iynVNIMbMQxGFxyGfDbFcjsVdnh/Eo5ZgVKawAw05LKU3zy513pZY0oO49d+fsW4NO+z2i47Q8WtxmawiuQOb2Er5I/6Tgt+lDwe2O0DaLmO4tH6ieJsD5jf/AMa7dh2xikxkFT57j6115DHMulgkin8LhZB9GyK55QlDU4/n8AjOMumBcN7V2lxjubmFyegdVb/A2G/SuoayvEvZhw2fc2yxt+a3LQH6KdP6UFw72bvazRSWt/dJGrqzwykTJIgYFk2K4yMjkedJUX9Dm2YZBB3B5g7gjzqi2sY4yTHHGhPxGNETV66QM1eaalTfQGWKaIjkoGaMsjKGZCQQGTGpD0IyMZ9a5fDuLzIzQ3KhmTfvIQffjzgSd1z0+JXOk7EDYkrG5JtfsI58Xs1kb5qdBWs6sAysGB5FSCCPWiO9wPGuZxpllNUTaOhpIsUTHICMinIrJ0LKCmrQAaYrRMkNDytgVROzklCuyiU4pULNJvSq6johxPPuJwaZMf1gnNHcJT3xRXaGwGQ+f4TnbzH+Yp+E2nvAjf03puXpM4Pkaq3TIG5HocUXGMePzJP71TBCdIwceeM0TFbkc2J9dIH6AVyNnpRiSBp6sEVTEVJZVIxHaD2ZxXF1HewyyWk4bVI8AXMh/Ng7K/i3Ucwa2MUZAAJJIABY4BY43JAwBnyogR1LRWsyiVBT5/U1IR1IuB1qJn8KA2iQWmZwKpeUn/1VdajWWPcHpt+9U05oPinFYreJ553WONBlmY4A8AOpJ6AbmiK2XyyhQWYhVUEsWIUKoGSSTsB515d2t9uEUeqKxUTPy76QERKf4F2MnqcD1rD+0T2pScQYwRaorUHZeTzkHZpcdOoTkOuTyC7MezS9vdLhO5hP/wBs+UUjxRfif5DHnVI0Cvk5t7xO64jcL3jSXEznEajfGeiINlHoBXrHYj2Xx2YW6vNMlwN0TZo7c9P77jx5DpnnXX7N9mbbhkZWIa5mGJZnA1v5D8ifwj5k0TLcNIdt664YnL6ObJmS0i/iPEi/ur1rF9ruwDTQvMuTKo1KOesdV9fDzHnXoXDeF494866bW4xV1mWL0x6JRhJvkzwnsH23SFltrzeLOEk3LW58G6tH+o8xXtMFgpUMjAqQCpUgggjIII2IryD2o9hWjmN3ApKSHMiqPgk64Hg3P1yPCg/Z37SnsmW3nJe1J/vNbkn4k8V8V+Y35tl9e4v8/stxi90e4CFxybPrUhOw5j6VfBMrqrqQysAyspyGUjIIPUEVMiuFy+UHj8FC3QPl61cDTNGDTCPHKho2yYNVXdmJAu5VkOqN1xqjbyzzBGxB2IqYqamim1tAe+wbhXAyhaV5C8zEksFCKAegj8MfOu1GmB0z1xyoaGTGOm+B5nwosNU8kpSdsEYRj0Mse+fr51eKqzTiSovZaNRJtXOvIs79aPJquRc0YumGcFJHAY7786VG3dnk01dimqOF45JnNv7IOrKeRGD/AD+VZqzhMb6TzBwcfvW1ZK5HEuHZOscx+oqcJeA5oeUdOwmOBuaL7+ToFA8WJP6Af51y+GSbCusp6/0KlJUy+OdxLVmbxH0qXfH+sVQkwPIE+YG31OAflmrwtJRVTshPdhFZ3YKqjLMxCqoHMknYCsdde1W31mO3juLthz+zxkr9W3P0rne2pZfs1uFz3Rkbvsctekd3q8vj+dajsEYDYW5tgoXQok041d8FGvvPFs559MdKfilG2ReRufFHDX2rQowW6trq1zyM0WV/Tf6A1sOH8RinjEsLrIh5MhDD0PgfI71Zf8NjnjaGZFkRhhlcZB9PA+Y3FeG2Dz2F5eSWLGSC3f738SPDr0jvAOeDtqG4xnlTRgp9aNLI4d7PdiKhXM4L2pgubT7YGCIo++7xgO4YDcOeXoeoIrB8Y9pNzeyNZ8FiZzye5cYVBy1Jq2QfxPv4Cl4O6LxkmrRp+2ntAtuHJ962uYjMcEZGtvAt+RfM/IGvJW4XxTtBKJnHdWwJ7svqSCIde6X4pW8W38yK3vZj2PwxP9pvm+2XDHU3eamiV/HDbynzbbyrfY6cgNh0AA8KFDXRiey3sqs7LS5X7RMN+8nAIU/8uP4V9Tk+ddzil+fhFGXlx0FBRcNLHLVWEa2znySctI5EVsznrXe4dwoKMnnR1vZhRsKJC1eedtUhYYa2yCpTkVM1E1z2XAeI2CyoyMAQwwQeorw7t12BaCQyL8BORJ4HwlxyP8Y+fVq99NC3dmrqVYAg8wdwRV8WbhqW0TlFrcTyz2R9r2Qnhk+xXJg1flPvFAeo31DHQnG1etA15d2n9nJRhcWuoGM61CYLwsDnMWeYzzQ7HfGDz2HY/tELmIBsCVABKozg8wHTO+hsHnuCCpwVIpssOS5xFUtmhpUs02agMKlmolqjqomM12j4JJJdQXEjPLax7tBCMOjD8eAcyDPPHvAbAGutedubdHiiTvJmkTWotozN7mSMnBHUHbmMb4o8NQB4FD9pW8UFJQGVymFEysMESDHvdDnY7Deq3GSXLwTkmtxOhw7tBFPkRt7y/Gjho5E/vRsAw9cYozvv6zWZ4/NAxKzF4HjAMNwUePQxGcxS4w3mvXkRVnZjjLT2izOAzglH7sBVkKnBZQxA3B5eORSvEq5IycvJqIZulXGuVbXqsSACCOYdWUgfPmPMZFdCGTO1c0o0dMJWPIlKpE01Cw0AlKi0dFzw4PlVYWsmTkjnC20tkcutdGE7UilMi4o9nOlxZeKjcXKRqXkZUUc2chR9TTupKkAlSQQGABKnHMA7H50JacBjRhK2qWUcpJz3jD+5n3U/7QKCryUbl4LCkV1CysuuJwQQ6ugcZ5gMAcdQR6isYPZlNbSNLw+7aHPNJAWGPAkbMPVa9BFSArKbj0F4lL3dmFk7H8QuBoub/EfJlt0K6x1BIC/rmtHwPsvBawmCNMq39oX95pcjB1HwwTty3rk8Z7JXTXBura8dWIICTZZFB3wuNseRX51TJ2Y4lOO7uL1UjOzCBMMw6gkKv71Ru17kSjHi/a2/3MJwTsfHdcQnsS7m0jkkkZYiAJe7bREHbfYajy9a9c4dwiK2jEMEaxoOSoMDPiepPmcmo9n+zMNnGY4V3ONbtu8hHLJ8NzsNq6LChPJyZbDj4R2CuKFmfOwouYZqtYa0aWx270gWK06miVjq3RTMcDJ2Hidh9aLlZkkhAUqQORkbjxG4+tKgEiaianTYrGIEU2KspjWoAO6VluL9m3WeO8tWEbhwZ1IJWWMkCTGOTFQB4HSpO6g1rmWqytVhkcehGrB7a5DAEVaWqoWgBJXbPMdKnig68AV+RE1EmppGScCp3tiRDJjd9O2P1A8yM/Wg5UMotjRWxbfkPE1foVfM+JrN8Oto54FlilkSTJDNG2Cjg7qVO3hsfGqpvaBYrIYWu4g4Ok5JxqGxBfGjPzo02F0jQzyhgQQCOoIBB+VVKQBgAADkAAAPQVUkoYBlIZSMqVIYMPEEbEU9NVE2y5ZDnlt5fyouKTG9AZPTHoevz6UTE1LJDRZ0s0qqgfbHhSqFFwhG1DBqhkxUUertWaFUTb5IrAqWmnC1MCsToioxVgFILUgKDY6VETnp9TyH86kq/OpCnxQHS8jUsUzN06/1zqWKARqYrU8Uqw1FLRVDu6JxTEUbFoynbztKbC0MyqGkZhHEG+EOQTqbxAAJx1OKw3AfZ9NxNFvuIXMuJPejjUgnQeR391B4ADl4V6F257L/AG6zeAEK4IeEnkJFB2PkQSPnXnfZr2hycMUcP4jBKBHkROoGpVznTgkB132YHl41045Pj6eyEvdvoXaD2fz8Lja+4dcy4iGqWN8bxj4jge64A3Kkcq2fYPtcOIWgnKhJEbu5lGdIcAHUufwkEHy3HSsV2w9rqXML2dlFKzzjui7qAdL+6VjRSSzHOPn1oPs97PeMwQkQ3KWoY6zF3h1FtIHvFUYA4AGMmq7lH19jL6PYqRryS19ot/w6dbbi0etG+GZFXVpzjUrJ7soHUbN+1eq2t0kiJLGwdHUMjKchlIyCKlKLiMW0xNLNRJpTCJrI9vfaBFw6PSMSXDj7qLOyj88mOS+XM9OpEvaL2xfh9r3kcTO7kqjlSYoTj4pD4+C9ceVYrsB7O5LqT/anEtT6z3kccu7Tk8pJQfwcsL126YBrGKq2A2/YPtqvEYGfT3csRCzJnIywyrrnfScHnywefOtRFblvTqayE3Zl4OLLxOIhYJozHepv77jAUqB1OFOehQ/mrfBhgYxjG2ORFSm0n6QqN7IqoUYH+tDTT088tBu1CMfkMpeEZLtBwKeKZr7h5HeN/vNs50x3i+Kn8EnPB/8AecZ7LrazZrqyuIE+0d4Sq3catIYdIGgahsykEkDGc56beuGuD2j7HW97hpFKSrju54j3c0ZHLDdQPA/LFdEZapkrOJf8Cl4aGu+H5aFcvc2TsWRkG7PATko4GTjfPnyrVcI4rHcwR3ER1JIuV8R0KkdCDkEeVY+/sONRRtDDNb3SlSqySqIp1BGN8kKTjqS1dHsDwCTh1gY5zqbW0rLEGl7sEKuFCjLHC5OB1POme19gZrMeBx+oPqKvi8/0oSF1kVZI2BBGVZCGVh+xH9bUXGKlIMQqF8GlVdNUqsrdFkbUVGc0Noq6OgzkjJphASphKjF61ZmpM6o0ILT4pUqBQWKVPSrBFilSpVjEXfAzUhUSm4Phy/nUqxhUqVRV85x44+Y51jCIoa4t1cYdVYdAyqw+hok1W9MhGjwaC5W07SySXICr30gUkYWNZEIhcdAoVl36DPhXtpOQCOvLG4IrO9t+wUPEUBJ7udBiOZRkgc9Lj8S5+Y6dc+dRcA4/YZit2MsQ+HQ0EyAfwpL7yemBXWqmu9k1aNp7WFhPCrnv8ZGDb5xq+0ZGjR5kZz5Zrmew+5duGur5KpO6w5/KURmA8gzH6ms2ns34pxGVJeJzd2i9GZJHA6iOKP3EJ8Tj0NetcJ4VHbQx28K6Y4xhRzPPJJPViSST51pUo8exwyo5p6Y1IDK5YgylWAZTsysAwYeBB2NXQxaj5daiiZOBR6KFGBQk6NGNkJ4FZChHukY/0rFWnan7Nd/7OuTp1H/40h2VtR91c+B6eByK2M0tZHt32QTiFuYyQkqZMEn5W6q2PwNtnw2PStBfI0peDQu1QNeddhO3jrJ/sriOY7mM6I3kP9t+VHblrxjDcmGOvP0U1WqJNECKiRUzTEVhSFRaQDGdsnA8M9MnpU3BwcDJ6DOM/OoxMGB+jBhuD1DCiAGPC8Sd7E3dsWBlAGqObxLpth8fjGDyzqG1dNBVUMWBgZx0zvgeA8qIUUsmPFCNKrYhuaVJZSgp4etMFogVF46kmTlj8ogtWg1ALUqzNG0SzT5qOaWaUdMnT1DNPmgPZKlTZpZrBselTZp6wRn5HGx6HwqKrgADpUiajmsKxE1mu1V+/f8AD7SJyjTT6pCpwfs0Cl5R6HKj51oya4zcEJv/ALczAhbfuYkwcoWk1SNnO+QAPlVIadk5W1R0nql6uaqnFMhio01DcPclWJJP3s4GeirO6qPQAURTtU6MhUxqqe40mMY+N9Gfynu3cf8A4x86Lt4snyHOg9G7LreLAz1P6Cmmlqc8mAT+3M+lACcOqsDkMAwPiCMj9DSJXsZutCdqgalVNvOHGcEEFlYHmrKxBB/f0IqqIs5vEez1tLPb3M0aGWJvuWbAJODhcfjwcsAeRGRXToPjfCFuYWhJKnZopF+KGZDqjkXzVt/MZHWqOzvFmniYSgLcQsYrpByWZRnUv8Dgh1Pg3lTeDHRLjIXO5zgeOMZx9aZ0yCASD0IxkHx3p57fUMciDlSOaMOTD+twSOtTiBwNWM4305Iz5Z6VrAUQSE5VhhhzxnDDoy+R+o5etwiGdWN8Yz5eFWBakFoOQaIhanTgVFmApexlomDj+udKhnlpUeJuR3FqdQSp1ysohitRNWVErRsEo/BClmnNNRJMWafNRps0aByLM0s1DNMXoUNzLc02qqi9N3lajfqFuaYtVJlqJmo8Qcy0tUCarMtN3lNQ1kyag1MZKbXTUMViMDYAAbnYY3JJP6kn501TLVHVRMD3Vvr0b40yI/j8J3HzBI+ddSFNK+fM0PAuW/WipDSSfgeK8g0z0BZwFFKHGAz6Mf8ADLFlB9Acf9tGvUMUy0qFZXiqUtsSO4OzhdQ/jUY1A+a4B/uCisU1GwUQ00KnC4xM1yBiRkWNyCwDorFl1LyJGTg4yAccqNzTaq1mojppwtPqqJkrAolikTVLT1S91TKLYG0EPJQ8k+KFmvK51zxGrwxNkpZKDZ7qlWZu+K786autf47o5XlPVI6tFNSrxGenHoekaVKgMRIqBpUqKJSGqLGlSpkRkVF6rMlKlVEjklJke8qDTGlSp0hOTKmmNRMxpUqdJDxbG700/emlSo0Wi2LvaXe0qVakVTF3ppu8pUqDQ6YbYHYn5VOd6alUH7i66A2kpu8pUqrRMYyVEymlSrUCyJmNQMxpUqZIWyszmq2nNKlTpIRtg8lwaDmuzSpVeCRKTZzbm9NcO+4i29PSrvxRRyzbM7d8QYmlSpV6KSomf//Z"/>
          <p:cNvSpPr>
            <a:spLocks noChangeAspect="1" noChangeArrowheads="1"/>
          </p:cNvSpPr>
          <p:nvPr/>
        </p:nvSpPr>
        <p:spPr bwMode="auto">
          <a:xfrm>
            <a:off x="765175" y="-762000"/>
            <a:ext cx="4381500"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12" descr="data:image/jpeg;base64,/9j/4AAQSkZJRgABAQAAAQABAAD/2wCEAAkGBhQSEBAPEhQUFBQUFBQUEBUQFA8PFA8QFBAVFBQVFBQXGyYeFxkjGRQVHy8gIycpLCwvFR4xNTAqNSYrLCkBCQoKDgwOGg8PGiwcHyQsLCkqLCksLCwsLCksLCkpLCksKSwsLCwpKSkpLCkpLCwsKSkpLCwsLCksLCwpLCksLP/AABEIALUBFgMBIgACEQEDEQH/xAAbAAABBQEBAAAAAAAAAAAAAAAEAAECAwYFB//EAEEQAAIBAwIDBQUGAwUIAwAAAAECAwAEERIhBTFBBhNRYXEHIjKBkRQjQlKhsWLR8DNyksHxFTRTY3OCouEkQ7L/xAAZAQADAQEBAAAAAAAAAAAAAAABAgMABAX/xAAoEQACAgICAQQBBAMAAAAAAAAAAQIRAyESMUEiMlFh8BORsdEEQnH/2gAMAwEAAhEDEQA/ANjSFH2vB2PvP7g/8j8unzo0GOIe6AD4ndj867XNLo4VBvsCt+Fudz7o/i/lRQtY1+Ik/oK599x3HWuNNxB35bUKk+zNxj1s0kvFY05ACgJ+0/h+lcYQdWOanlR4UVFCPIwmTjkjcgfnQ7Xsp6/oaqe7AoOfiijmQPU4pqE5fYeZX6uajrP5j9a51txeNidRfbloHM+pFXTXGpcQxSlsjdiMY9AtazaDlk/iP1qxZT+Y/WuXFYXbco8erf8AqjIuz14eYQepNawMOS6YdT9avh4o+cZNVW/Zqf8AEy/LNdO24G4/CD861oT9Rp6i2KG+c+dHwzP1FWwcPcc9K/PP7VeLYDmSfQYoSnF9FlPNLqNFQmHWrU0nlTgRr+H/ABZP71bHdjkoHyqTXwikVP8A2ZZFD5URoqtJapub3Hu/XyFSptnQqSE8W+SagYx41AXINMTVEiLghyoqtgKZs1WWqiQriJiKrY05qBp0hWiLGq2qZFRIqiEaKWFRC1aVqSJTWSkgdlqthRjJVbRUVIk0C4p6u7uo93TchbK6VTKU1Gw2G3t/jNZy+4mSSBS4jeEnSPnQArkjGjtnNscL1bc0nuMUPPcYyfrXJuOIk7LsPE8z6CmJXR07jiQXmcfuflQD8XLbKPr/ACFLhvAnmbO+OpO9azhfZ3uTkw6x0aN0Y480fTj5FqDaRknIz1pwOebnkD6foK73Duwic2yT5gitMjRprVffkRC5hRkMpAGQAhOxOwGcDcVyh7Q7ZP8AeY7q03Azd200aAnp3qhk/WpPI/BSOGP/AEOs+zUSDZAPT+dWcUMMELvKAVwRpIGZTgkIoxuxxsKp4J25srmQxJPHrDEKBIjCQZ2KkHr4c60pIXkKRtp7LxgmvSZvg3FBNbl4I5BJpJSG71QOTjYamBJX+IaqL4ZHcMivKYlYj+yWKYaG8C7Pk+umiuKWKTrokBPVWUsjxt+ZHXdT5g1xbfhd0O8tpplntpI3QSMWhvIgylcFkXRJsdn90jzrWqGWOu9hXZ/tMly9zCqYe3cJIyESxMTn+zkwMnbcEAiuwZKyHBOx09tAlql8yRR5CdxbW0cjAsTl5JNYLb7kKOVdzh3De5DfezylsZNxKZeX5RgKvyArTcW7joraXSOgXrN2nHp4tf2izkihV2EckTJckRaiQZYY2Z0H93UB4KK75NIUFLwByZVZ3iSoskTrIjfCyMHU/MftRkcA8P0oBeBx9736AxyEgu0R0d75Sr8MnqwJ8CK6wFK2ZL5IPgDNc1o8knPXfNE3Euo+Q5fzrgQ8Mue/nZ7lzGx1QaO4UQj/AIbRtGdWOYfVv1A5l4L7EkzrCM1Ygrh8E4uTc3ViwBeDRIZU1BZBPl8FWJ0uMnYEjHLGMV3h5j/KqSTTpiokppGIGkp/rlUwKUIM8Bqllro4pmhBplP5A4HNK1Eii5LXwqhkqqkmRkmirTVoSkiVdooNkmUFagyUSUqDJWTJSBWWolavZKiVp0yLKSlKrCtKjYlmQkOTQ9xNgE+HOps9cy5JdtPQc/M0tWdcpUgWaUyHy6Dx8zXa4H2cMh1MDp8PGlwjhoZhnet1ZWxUADSB6H980JvihMaeR/QrLhiKANOMeRX9aPe3JQqraCRhWwrFT0Oltj86ddqnqrlbPRjAyVx7OEaVrv7TcNebGO4cxgRlRgAQoqrpxtiqLPt/JbyrY8XRYWY4huV3tLoDlkn+zblz28dNbWhOKcIiuYngnjEkbfErgkeRB5qR0I3FDk32OopdAnFuydndA9/bQSah8Xdor4I5iRcMPUGvO7v2c3djMHs5r2W2Ygd3a3AiuLfJ5hH+7mX/AAn0516ZwzhEdtEkEC6I0GEXU76R5FiTROTQsazKLwji0QBivoZxgEJxC2EbDyaSA5zTHtJxKH+34Z3oHN+H3CS/SJwHrV96fCn74UDWjJJ7VLMEJcfaLRz+G8t5ov8AyAYV3+Hcet7gZguIZfKOSNz/AIQcj6UbJpYaWAYdQwDA/I7Vn+I+zrh85y9pEG56oQbds+OYyu9YBotNWJHWTtPZ60J/+LfXkQ6JJILmMeWlxy+dd61gu4xhnim89JhY/TasFI6yLVFzN+EfOszxvt41s+iSxvCmPemt4xPGD1Gxzjzofh/tK4dMdIukRuWmcNbsD4HWAP1plFszZpqVVLdoU7wOhT84dCg/7s4qcMquNSMrDxRgw+op+LJ2jncQ4BHK/eapYnICO9vI0Dyxg5CORzAJ2PMZOCMmrOGcFitw3dKQWxrZnkldyORZnYk10CtRxVOcqq9ApCzQ8vF4o2Ebyxq53CvJGrEeQJzRFAScGjM/2kDEhXRIQFImjHJXBBzg8iMHpnG1GHF+4zvwdVJauU1lJ7Y28jlZ44oZQAkMiSLGsgzqKyrIojLZGwwNthnOT+GccRpGtjpWWNFYqjiRWjJwHR/DO2CAR88kyw65R2vz80BT3TO9iq5LcGkktXrXPtFdMC+z4pFa6GmqpIaKmQni+AIiolaIaPFQK09nLKIOUqBjokrUCtMpEZRBitKrmWlTWRcTzi5fSpPlgepoKM9B1qziDch6/wAqnYW+WAqq0VkrZqez9lhc9T9a0cKY/ET66f8AICuVb8JDhctKuBj7qWWEH1CEZroWvCFVgwknOOjzzyKduqsxBrlm7Z34oqKBu1HaFbG1ku3QuEKjSpVSxdgoALbdc+gNN2U7Vw8QgE0JwRgSxtjXCx6MOo8GGx+oFF/7P7a4mM1y08++UjlmfuYvJEXGB864/GexJs5Pt/DFKOg+8gT4ZE6hF68t068xvSJJ6HlOUVaVnDAlveN3NlfyyxwJrFtBFI8CTYIMeooQW1JlueSdtuVauX2VWmM2/f2sg+GS2uLhWB8wzENXOtOJWfG48r9xexDbPxpg8xyMkefmp8OpMPbG9svu7+0kljGy3VkO/BHjIgwR67HyNM1rXYsZyvfXh/2KHil5w51jvz9pt2OlLtFCyJ4CZRz/AH825VtodLqrqQysAVZTkMDyINYbjftHtbi3mghjubl5EZFiS2nB1Ee6WLLhcHBzvyo/2Z8MuoLHRd+6xdmjQkFooyBs2NgS2o46ZoOuN9MMeSlXa/g1TwiqWjFXEU4iqdl6BxDViRVesVJ3C/yrWHiODjnQ8t90HL96jJIT/KqyKKA/okJx/W1CcQ4TBcDE8MUo/wCbHHJ+rDIqvinEIbeMzTyJEg5s5CjPgOpPkMmvKO1Ptq+KOxUgcu+lG5/6cZ5erfSrQhy6J7Afa1ZWNkyQ2kQjmPvzhJJgioR92O7J0knc7cgB41muwPFrt72GG1lEcrthTIW7s4BYh1AOpcA7f610m9n1/eRNfzBi7+8iynVNIMbMQxGFxyGfDbFcjsVdnh/Eo5ZgVKawAw05LKU3zy513pZY0oO49d+fsW4NO+z2i47Q8WtxmawiuQOb2Er5I/6Tgt+lDwe2O0DaLmO4tH6ieJsD5jf/AMa7dh2xikxkFT57j6115DHMulgkin8LhZB9GyK55QlDU4/n8AjOMumBcN7V2lxjubmFyegdVb/A2G/SuoayvEvZhw2fc2yxt+a3LQH6KdP6UFw72bvazRSWt/dJGrqzwykTJIgYFk2K4yMjkedJUX9Dm2YZBB3B5g7gjzqi2sY4yTHHGhPxGNETV66QM1eaalTfQGWKaIjkoGaMsjKGZCQQGTGpD0IyMZ9a5fDuLzIzQ3KhmTfvIQffjzgSd1z0+JXOk7EDYkrG5JtfsI58Xs1kb5qdBWs6sAysGB5FSCCPWiO9wPGuZxpllNUTaOhpIsUTHICMinIrJ0LKCmrQAaYrRMkNDytgVROzklCuyiU4pULNJvSq6johxPPuJwaZMf1gnNHcJT3xRXaGwGQ+f4TnbzH+Yp+E2nvAjf03puXpM4Pkaq3TIG5HocUXGMePzJP71TBCdIwceeM0TFbkc2J9dIH6AVyNnpRiSBp6sEVTEVJZVIxHaD2ZxXF1HewyyWk4bVI8AXMh/Ng7K/i3Ucwa2MUZAAJJIABY4BY43JAwBnyogR1LRWsyiVBT5/U1IR1IuB1qJn8KA2iQWmZwKpeUn/1VdajWWPcHpt+9U05oPinFYreJ553WONBlmY4A8AOpJ6AbmiK2XyyhQWYhVUEsWIUKoGSSTsB515d2t9uEUeqKxUTPy76QERKf4F2MnqcD1rD+0T2pScQYwRaorUHZeTzkHZpcdOoTkOuTyC7MezS9vdLhO5hP/wBs+UUjxRfif5DHnVI0Cvk5t7xO64jcL3jSXEznEajfGeiINlHoBXrHYj2Xx2YW6vNMlwN0TZo7c9P77jx5DpnnXX7N9mbbhkZWIa5mGJZnA1v5D8ifwj5k0TLcNIdt664YnL6ObJmS0i/iPEi/ur1rF9ruwDTQvMuTKo1KOesdV9fDzHnXoXDeF494866bW4xV1mWL0x6JRhJvkzwnsH23SFltrzeLOEk3LW58G6tH+o8xXtMFgpUMjAqQCpUgggjIII2IryD2o9hWjmN3ApKSHMiqPgk64Hg3P1yPCg/Z37SnsmW3nJe1J/vNbkn4k8V8V+Y35tl9e4v8/stxi90e4CFxybPrUhOw5j6VfBMrqrqQysAyspyGUjIIPUEVMiuFy+UHj8FC3QPl61cDTNGDTCPHKho2yYNVXdmJAu5VkOqN1xqjbyzzBGxB2IqYqamim1tAe+wbhXAyhaV5C8zEksFCKAegj8MfOu1GmB0z1xyoaGTGOm+B5nwosNU8kpSdsEYRj0Mse+fr51eKqzTiSovZaNRJtXOvIs79aPJquRc0YumGcFJHAY7786VG3dnk01dimqOF45JnNv7IOrKeRGD/AD+VZqzhMb6TzBwcfvW1ZK5HEuHZOscx+oqcJeA5oeUdOwmOBuaL7+ToFA8WJP6Af51y+GSbCusp6/0KlJUy+OdxLVmbxH0qXfH+sVQkwPIE+YG31OAflmrwtJRVTshPdhFZ3YKqjLMxCqoHMknYCsdde1W31mO3juLthz+zxkr9W3P0rne2pZfs1uFz3Rkbvsctekd3q8vj+dajsEYDYW5tgoXQok041d8FGvvPFs559MdKfilG2ReRufFHDX2rQowW6trq1zyM0WV/Tf6A1sOH8RinjEsLrIh5MhDD0PgfI71Zf8NjnjaGZFkRhhlcZB9PA+Y3FeG2Dz2F5eSWLGSC3f738SPDr0jvAOeDtqG4xnlTRgp9aNLI4d7PdiKhXM4L2pgubT7YGCIo++7xgO4YDcOeXoeoIrB8Y9pNzeyNZ8FiZzye5cYVBy1Jq2QfxPv4Cl4O6LxkmrRp+2ntAtuHJ962uYjMcEZGtvAt+RfM/IGvJW4XxTtBKJnHdWwJ7svqSCIde6X4pW8W38yK3vZj2PwxP9pvm+2XDHU3eamiV/HDbynzbbyrfY6cgNh0AA8KFDXRiey3sqs7LS5X7RMN+8nAIU/8uP4V9Tk+ddzil+fhFGXlx0FBRcNLHLVWEa2znySctI5EVsznrXe4dwoKMnnR1vZhRsKJC1eedtUhYYa2yCpTkVM1E1z2XAeI2CyoyMAQwwQeorw7t12BaCQyL8BORJ4HwlxyP8Y+fVq99NC3dmrqVYAg8wdwRV8WbhqW0TlFrcTyz2R9r2Qnhk+xXJg1flPvFAeo31DHQnG1etA15d2n9nJRhcWuoGM61CYLwsDnMWeYzzQ7HfGDz2HY/tELmIBsCVABKozg8wHTO+hsHnuCCpwVIpssOS5xFUtmhpUs02agMKlmolqjqomM12j4JJJdQXEjPLax7tBCMOjD8eAcyDPPHvAbAGutedubdHiiTvJmkTWotozN7mSMnBHUHbmMb4o8NQB4FD9pW8UFJQGVymFEysMESDHvdDnY7Deq3GSXLwTkmtxOhw7tBFPkRt7y/Gjho5E/vRsAw9cYozvv6zWZ4/NAxKzF4HjAMNwUePQxGcxS4w3mvXkRVnZjjLT2izOAzglH7sBVkKnBZQxA3B5eORSvEq5IycvJqIZulXGuVbXqsSACCOYdWUgfPmPMZFdCGTO1c0o0dMJWPIlKpE01Cw0AlKi0dFzw4PlVYWsmTkjnC20tkcutdGE7UilMi4o9nOlxZeKjcXKRqXkZUUc2chR9TTupKkAlSQQGABKnHMA7H50JacBjRhK2qWUcpJz3jD+5n3U/7QKCryUbl4LCkV1CysuuJwQQ6ugcZ5gMAcdQR6isYPZlNbSNLw+7aHPNJAWGPAkbMPVa9BFSArKbj0F4lL3dmFk7H8QuBoub/EfJlt0K6x1BIC/rmtHwPsvBawmCNMq39oX95pcjB1HwwTty3rk8Z7JXTXBura8dWIICTZZFB3wuNseRX51TJ2Y4lOO7uL1UjOzCBMMw6gkKv71Ru17kSjHi/a2/3MJwTsfHdcQnsS7m0jkkkZYiAJe7bREHbfYajy9a9c4dwiK2jEMEaxoOSoMDPiepPmcmo9n+zMNnGY4V3ONbtu8hHLJ8NzsNq6LChPJyZbDj4R2CuKFmfOwouYZqtYa0aWx270gWK06miVjq3RTMcDJ2Hidh9aLlZkkhAUqQORkbjxG4+tKgEiaianTYrGIEU2KspjWoAO6VluL9m3WeO8tWEbhwZ1IJWWMkCTGOTFQB4HSpO6g1rmWqytVhkcehGrB7a5DAEVaWqoWgBJXbPMdKnig68AV+RE1EmppGScCp3tiRDJjd9O2P1A8yM/Wg5UMotjRWxbfkPE1foVfM+JrN8Oto54FlilkSTJDNG2Cjg7qVO3hsfGqpvaBYrIYWu4g4Ok5JxqGxBfGjPzo02F0jQzyhgQQCOoIBB+VVKQBgAADkAAAPQVUkoYBlIZSMqVIYMPEEbEU9NVE2y5ZDnlt5fyouKTG9AZPTHoevz6UTE1LJDRZ0s0qqgfbHhSqFFwhG1DBqhkxUUertWaFUTb5IrAqWmnC1MCsToioxVgFILUgKDY6VETnp9TyH86kq/OpCnxQHS8jUsUzN06/1zqWKARqYrU8Uqw1FLRVDu6JxTEUbFoynbztKbC0MyqGkZhHEG+EOQTqbxAAJx1OKw3AfZ9NxNFvuIXMuJPejjUgnQeR391B4ADl4V6F257L/AG6zeAEK4IeEnkJFB2PkQSPnXnfZr2hycMUcP4jBKBHkROoGpVznTgkB132YHl41045Pj6eyEvdvoXaD2fz8Lja+4dcy4iGqWN8bxj4jge64A3Kkcq2fYPtcOIWgnKhJEbu5lGdIcAHUufwkEHy3HSsV2w9rqXML2dlFKzzjui7qAdL+6VjRSSzHOPn1oPs97PeMwQkQ3KWoY6zF3h1FtIHvFUYA4AGMmq7lH19jL6PYqRryS19ot/w6dbbi0etG+GZFXVpzjUrJ7soHUbN+1eq2t0kiJLGwdHUMjKchlIyCKlKLiMW0xNLNRJpTCJrI9vfaBFw6PSMSXDj7qLOyj88mOS+XM9OpEvaL2xfh9r3kcTO7kqjlSYoTj4pD4+C9ceVYrsB7O5LqT/anEtT6z3kccu7Tk8pJQfwcsL126YBrGKq2A2/YPtqvEYGfT3csRCzJnIywyrrnfScHnywefOtRFblvTqayE3Zl4OLLxOIhYJozHepv77jAUqB1OFOehQ/mrfBhgYxjG2ORFSm0n6QqN7IqoUYH+tDTT088tBu1CMfkMpeEZLtBwKeKZr7h5HeN/vNs50x3i+Kn8EnPB/8AecZ7LrazZrqyuIE+0d4Sq3catIYdIGgahsykEkDGc56beuGuD2j7HW97hpFKSrju54j3c0ZHLDdQPA/LFdEZapkrOJf8Cl4aGu+H5aFcvc2TsWRkG7PATko4GTjfPnyrVcI4rHcwR3ER1JIuV8R0KkdCDkEeVY+/sONRRtDDNb3SlSqySqIp1BGN8kKTjqS1dHsDwCTh1gY5zqbW0rLEGl7sEKuFCjLHC5OB1POme19gZrMeBx+oPqKvi8/0oSF1kVZI2BBGVZCGVh+xH9bUXGKlIMQqF8GlVdNUqsrdFkbUVGc0Noq6OgzkjJphASphKjF61ZmpM6o0ILT4pUqBQWKVPSrBFilSpVjEXfAzUhUSm4Phy/nUqxhUqVRV85x44+Y51jCIoa4t1cYdVYdAyqw+hok1W9MhGjwaC5W07SySXICr30gUkYWNZEIhcdAoVl36DPhXtpOQCOvLG4IrO9t+wUPEUBJ7udBiOZRkgc9Lj8S5+Y6dc+dRcA4/YZit2MsQ+HQ0EyAfwpL7yemBXWqmu9k1aNp7WFhPCrnv8ZGDb5xq+0ZGjR5kZz5Zrmew+5duGur5KpO6w5/KURmA8gzH6ms2ns34pxGVJeJzd2i9GZJHA6iOKP3EJ8Tj0NetcJ4VHbQx28K6Y4xhRzPPJJPViSST51pUo8exwyo5p6Y1IDK5YgylWAZTsysAwYeBB2NXQxaj5daiiZOBR6KFGBQk6NGNkJ4FZChHukY/0rFWnan7Nd/7OuTp1H/40h2VtR91c+B6eByK2M0tZHt32QTiFuYyQkqZMEn5W6q2PwNtnw2PStBfI0peDQu1QNeddhO3jrJ/sriOY7mM6I3kP9t+VHblrxjDcmGOvP0U1WqJNECKiRUzTEVhSFRaQDGdsnA8M9MnpU3BwcDJ6DOM/OoxMGB+jBhuD1DCiAGPC8Sd7E3dsWBlAGqObxLpth8fjGDyzqG1dNBVUMWBgZx0zvgeA8qIUUsmPFCNKrYhuaVJZSgp4etMFogVF46kmTlj8ogtWg1ALUqzNG0SzT5qOaWaUdMnT1DNPmgPZKlTZpZrBselTZp6wRn5HGx6HwqKrgADpUiajmsKxE1mu1V+/f8AD7SJyjTT6pCpwfs0Cl5R6HKj51oya4zcEJv/ALczAhbfuYkwcoWk1SNnO+QAPlVIadk5W1R0nql6uaqnFMhio01DcPclWJJP3s4GeirO6qPQAURTtU6MhUxqqe40mMY+N9Gfynu3cf8A4x86Lt4snyHOg9G7LreLAz1P6Cmmlqc8mAT+3M+lACcOqsDkMAwPiCMj9DSJXsZutCdqgalVNvOHGcEEFlYHmrKxBB/f0IqqIs5vEez1tLPb3M0aGWJvuWbAJODhcfjwcsAeRGRXToPjfCFuYWhJKnZopF+KGZDqjkXzVt/MZHWqOzvFmniYSgLcQsYrpByWZRnUv8Dgh1Pg3lTeDHRLjIXO5zgeOMZx9aZ0yCASD0IxkHx3p57fUMciDlSOaMOTD+twSOtTiBwNWM4305Iz5Z6VrAUQSE5VhhhzxnDDoy+R+o5etwiGdWN8Yz5eFWBakFoOQaIhanTgVFmApexlomDj+udKhnlpUeJuR3FqdQSp1ysohitRNWVErRsEo/BClmnNNRJMWafNRps0aByLM0s1DNMXoUNzLc02qqi9N3lajfqFuaYtVJlqJmo8Qcy0tUCarMtN3lNQ1kyag1MZKbXTUMViMDYAAbnYY3JJP6kn501TLVHVRMD3Vvr0b40yI/j8J3HzBI+ddSFNK+fM0PAuW/WipDSSfgeK8g0z0BZwFFKHGAz6Mf8ADLFlB9Acf9tGvUMUy0qFZXiqUtsSO4OzhdQ/jUY1A+a4B/uCisU1GwUQ00KnC4xM1yBiRkWNyCwDorFl1LyJGTg4yAccqNzTaq1mojppwtPqqJkrAolikTVLT1S91TKLYG0EPJQ8k+KFmvK51zxGrwxNkpZKDZ7qlWZu+K786autf47o5XlPVI6tFNSrxGenHoekaVKgMRIqBpUqKJSGqLGlSpkRkVF6rMlKlVEjklJke8qDTGlSp0hOTKmmNRMxpUqdJDxbG700/emlSo0Wi2LvaXe0qVakVTF3ppu8pUqDQ6YbYHYn5VOd6alUH7i66A2kpu8pUqrRMYyVEymlSrUCyJmNQMxpUqZIWyszmq2nNKlTpIRtg8lwaDmuzSpVeCRKTZzbm9NcO+4i29PSrvxRRyzbM7d8QYmlSpV6KSomf//Z"/>
          <p:cNvSpPr>
            <a:spLocks noChangeAspect="1" noChangeArrowheads="1"/>
          </p:cNvSpPr>
          <p:nvPr/>
        </p:nvSpPr>
        <p:spPr bwMode="auto">
          <a:xfrm>
            <a:off x="917575" y="-609600"/>
            <a:ext cx="4381500"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14" descr="data:image/jpeg;base64,/9j/4AAQSkZJRgABAQAAAQABAAD/2wCEAAkGBhQSEBAPEhQUFBQUFBQUEBUQFA8PFA8QFBAVFBQVFBQXGyYeFxkjGRQVHy8gIycpLCwvFR4xNTAqNSYrLCkBCQoKDgwOGg8PGiwcHyQsLCkqLCksLCwsLCksLCkpLCksKSwsLCwpKSkpLCkpLCwsKSkpLCwsLCksLCwpLCksLP/AABEIALUBFgMBIgACEQEDEQH/xAAbAAABBQEBAAAAAAAAAAAAAAAEAAECAwYFB//EAEEQAAIBAwIDBQUGAwUIAwAAAAECAwAEERIhBTFBBhNRYXEHIjKBkRQjQlKhsWLR8DNyksHxFTRTY3OCouEkQ7L/xAAZAQADAQEBAAAAAAAAAAAAAAABAgMABAX/xAAoEQACAgICAQQBBAMAAAAAAAAAAQIRAyESMUEiMlFh8BORsdEEQnH/2gAMAwEAAhEDEQA/ANjSFH2vB2PvP7g/8j8unzo0GOIe6AD4ndj867XNLo4VBvsCt+Fudz7o/i/lRQtY1+Ik/oK599x3HWuNNxB35bUKk+zNxj1s0kvFY05ACgJ+0/h+lcYQdWOanlR4UVFCPIwmTjkjcgfnQ7Xsp6/oaqe7AoOfiijmQPU4pqE5fYeZX6uajrP5j9a51txeNidRfbloHM+pFXTXGpcQxSlsjdiMY9AtazaDlk/iP1qxZT+Y/WuXFYXbco8erf8AqjIuz14eYQepNawMOS6YdT9avh4o+cZNVW/Zqf8AEy/LNdO24G4/CD861oT9Rp6i2KG+c+dHwzP1FWwcPcc9K/PP7VeLYDmSfQYoSnF9FlPNLqNFQmHWrU0nlTgRr+H/ABZP71bHdjkoHyqTXwikVP8A2ZZFD5URoqtJapub3Hu/XyFSptnQqSE8W+SagYx41AXINMTVEiLghyoqtgKZs1WWqiQriJiKrY05qBp0hWiLGq2qZFRIqiEaKWFRC1aVqSJTWSkgdlqthRjJVbRUVIk0C4p6u7uo93TchbK6VTKU1Gw2G3t/jNZy+4mSSBS4jeEnSPnQArkjGjtnNscL1bc0nuMUPPcYyfrXJuOIk7LsPE8z6CmJXR07jiQXmcfuflQD8XLbKPr/ACFLhvAnmbO+OpO9azhfZ3uTkw6x0aN0Y480fTj5FqDaRknIz1pwOebnkD6foK73Duwic2yT5gitMjRprVffkRC5hRkMpAGQAhOxOwGcDcVyh7Q7ZP8AeY7q03Azd200aAnp3qhk/WpPI/BSOGP/AEOs+zUSDZAPT+dWcUMMELvKAVwRpIGZTgkIoxuxxsKp4J25srmQxJPHrDEKBIjCQZ2KkHr4c60pIXkKRtp7LxgmvSZvg3FBNbl4I5BJpJSG71QOTjYamBJX+IaqL4ZHcMivKYlYj+yWKYaG8C7Pk+umiuKWKTrokBPVWUsjxt+ZHXdT5g1xbfhd0O8tpplntpI3QSMWhvIgylcFkXRJsdn90jzrWqGWOu9hXZ/tMly9zCqYe3cJIyESxMTn+zkwMnbcEAiuwZKyHBOx09tAlql8yRR5CdxbW0cjAsTl5JNYLb7kKOVdzh3De5DfezylsZNxKZeX5RgKvyArTcW7joraXSOgXrN2nHp4tf2izkihV2EckTJckRaiQZYY2Z0H93UB4KK75NIUFLwByZVZ3iSoskTrIjfCyMHU/MftRkcA8P0oBeBx9736AxyEgu0R0d75Sr8MnqwJ8CK6wFK2ZL5IPgDNc1o8knPXfNE3Euo+Q5fzrgQ8Mue/nZ7lzGx1QaO4UQj/AIbRtGdWOYfVv1A5l4L7EkzrCM1Ygrh8E4uTc3ViwBeDRIZU1BZBPl8FWJ0uMnYEjHLGMV3h5j/KqSTTpiokppGIGkp/rlUwKUIM8Bqllro4pmhBplP5A4HNK1Eii5LXwqhkqqkmRkmirTVoSkiVdooNkmUFagyUSUqDJWTJSBWWolavZKiVp0yLKSlKrCtKjYlmQkOTQ9xNgE+HOps9cy5JdtPQc/M0tWdcpUgWaUyHy6Dx8zXa4H2cMh1MDp8PGlwjhoZhnet1ZWxUADSB6H980JvihMaeR/QrLhiKANOMeRX9aPe3JQqraCRhWwrFT0Oltj86ddqnqrlbPRjAyVx7OEaVrv7TcNebGO4cxgRlRgAQoqrpxtiqLPt/JbyrY8XRYWY4huV3tLoDlkn+zblz28dNbWhOKcIiuYngnjEkbfErgkeRB5qR0I3FDk32OopdAnFuydndA9/bQSah8Xdor4I5iRcMPUGvO7v2c3djMHs5r2W2Ygd3a3AiuLfJ5hH+7mX/AAn0516ZwzhEdtEkEC6I0GEXU76R5FiTROTQsazKLwji0QBivoZxgEJxC2EbDyaSA5zTHtJxKH+34Z3oHN+H3CS/SJwHrV96fCn74UDWjJJ7VLMEJcfaLRz+G8t5ov8AyAYV3+Hcet7gZguIZfKOSNz/AIQcj6UbJpYaWAYdQwDA/I7Vn+I+zrh85y9pEG56oQbds+OYyu9YBotNWJHWTtPZ60J/+LfXkQ6JJILmMeWlxy+dd61gu4xhnim89JhY/TasFI6yLVFzN+EfOszxvt41s+iSxvCmPemt4xPGD1Gxzjzofh/tK4dMdIukRuWmcNbsD4HWAP1plFszZpqVVLdoU7wOhT84dCg/7s4qcMquNSMrDxRgw+op+LJ2jncQ4BHK/eapYnICO9vI0Dyxg5CORzAJ2PMZOCMmrOGcFitw3dKQWxrZnkldyORZnYk10CtRxVOcqq9ApCzQ8vF4o2Ebyxq53CvJGrEeQJzRFAScGjM/2kDEhXRIQFImjHJXBBzg8iMHpnG1GHF+4zvwdVJauU1lJ7Y28jlZ44oZQAkMiSLGsgzqKyrIojLZGwwNthnOT+GccRpGtjpWWNFYqjiRWjJwHR/DO2CAR88kyw65R2vz80BT3TO9iq5LcGkktXrXPtFdMC+z4pFa6GmqpIaKmQni+AIiolaIaPFQK09nLKIOUqBjokrUCtMpEZRBitKrmWlTWRcTzi5fSpPlgepoKM9B1qziDch6/wAqnYW+WAqq0VkrZqez9lhc9T9a0cKY/ET66f8AICuVb8JDhctKuBj7qWWEH1CEZroWvCFVgwknOOjzzyKduqsxBrlm7Z34oqKBu1HaFbG1ku3QuEKjSpVSxdgoALbdc+gNN2U7Vw8QgE0JwRgSxtjXCx6MOo8GGx+oFF/7P7a4mM1y08++UjlmfuYvJEXGB864/GexJs5Pt/DFKOg+8gT4ZE6hF68t068xvSJJ6HlOUVaVnDAlveN3NlfyyxwJrFtBFI8CTYIMeooQW1JlueSdtuVauX2VWmM2/f2sg+GS2uLhWB8wzENXOtOJWfG48r9xexDbPxpg8xyMkefmp8OpMPbG9svu7+0kljGy3VkO/BHjIgwR67HyNM1rXYsZyvfXh/2KHil5w51jvz9pt2OlLtFCyJ4CZRz/AH825VtodLqrqQysAVZTkMDyINYbjftHtbi3mghjubl5EZFiS2nB1Ee6WLLhcHBzvyo/2Z8MuoLHRd+6xdmjQkFooyBs2NgS2o46ZoOuN9MMeSlXa/g1TwiqWjFXEU4iqdl6BxDViRVesVJ3C/yrWHiODjnQ8t90HL96jJIT/KqyKKA/okJx/W1CcQ4TBcDE8MUo/wCbHHJ+rDIqvinEIbeMzTyJEg5s5CjPgOpPkMmvKO1Ptq+KOxUgcu+lG5/6cZ5erfSrQhy6J7Afa1ZWNkyQ2kQjmPvzhJJgioR92O7J0knc7cgB41muwPFrt72GG1lEcrthTIW7s4BYh1AOpcA7f610m9n1/eRNfzBi7+8iynVNIMbMQxGFxyGfDbFcjsVdnh/Eo5ZgVKawAw05LKU3zy513pZY0oO49d+fsW4NO+z2i47Q8WtxmawiuQOb2Er5I/6Tgt+lDwe2O0DaLmO4tH6ieJsD5jf/AMa7dh2xikxkFT57j6115DHMulgkin8LhZB9GyK55QlDU4/n8AjOMumBcN7V2lxjubmFyegdVb/A2G/SuoayvEvZhw2fc2yxt+a3LQH6KdP6UFw72bvazRSWt/dJGrqzwykTJIgYFk2K4yMjkedJUX9Dm2YZBB3B5g7gjzqi2sY4yTHHGhPxGNETV66QM1eaalTfQGWKaIjkoGaMsjKGZCQQGTGpD0IyMZ9a5fDuLzIzQ3KhmTfvIQffjzgSd1z0+JXOk7EDYkrG5JtfsI58Xs1kb5qdBWs6sAysGB5FSCCPWiO9wPGuZxpllNUTaOhpIsUTHICMinIrJ0LKCmrQAaYrRMkNDytgVROzklCuyiU4pULNJvSq6johxPPuJwaZMf1gnNHcJT3xRXaGwGQ+f4TnbzH+Yp+E2nvAjf03puXpM4Pkaq3TIG5HocUXGMePzJP71TBCdIwceeM0TFbkc2J9dIH6AVyNnpRiSBp6sEVTEVJZVIxHaD2ZxXF1HewyyWk4bVI8AXMh/Ng7K/i3Ucwa2MUZAAJJIABY4BY43JAwBnyogR1LRWsyiVBT5/U1IR1IuB1qJn8KA2iQWmZwKpeUn/1VdajWWPcHpt+9U05oPinFYreJ553WONBlmY4A8AOpJ6AbmiK2XyyhQWYhVUEsWIUKoGSSTsB515d2t9uEUeqKxUTPy76QERKf4F2MnqcD1rD+0T2pScQYwRaorUHZeTzkHZpcdOoTkOuTyC7MezS9vdLhO5hP/wBs+UUjxRfif5DHnVI0Cvk5t7xO64jcL3jSXEznEajfGeiINlHoBXrHYj2Xx2YW6vNMlwN0TZo7c9P77jx5DpnnXX7N9mbbhkZWIa5mGJZnA1v5D8ifwj5k0TLcNIdt664YnL6ObJmS0i/iPEi/ur1rF9ruwDTQvMuTKo1KOesdV9fDzHnXoXDeF494866bW4xV1mWL0x6JRhJvkzwnsH23SFltrzeLOEk3LW58G6tH+o8xXtMFgpUMjAqQCpUgggjIII2IryD2o9hWjmN3ApKSHMiqPgk64Hg3P1yPCg/Z37SnsmW3nJe1J/vNbkn4k8V8V+Y35tl9e4v8/stxi90e4CFxybPrUhOw5j6VfBMrqrqQysAyspyGUjIIPUEVMiuFy+UHj8FC3QPl61cDTNGDTCPHKho2yYNVXdmJAu5VkOqN1xqjbyzzBGxB2IqYqamim1tAe+wbhXAyhaV5C8zEksFCKAegj8MfOu1GmB0z1xyoaGTGOm+B5nwosNU8kpSdsEYRj0Mse+fr51eKqzTiSovZaNRJtXOvIs79aPJquRc0YumGcFJHAY7786VG3dnk01dimqOF45JnNv7IOrKeRGD/AD+VZqzhMb6TzBwcfvW1ZK5HEuHZOscx+oqcJeA5oeUdOwmOBuaL7+ToFA8WJP6Af51y+GSbCusp6/0KlJUy+OdxLVmbxH0qXfH+sVQkwPIE+YG31OAflmrwtJRVTshPdhFZ3YKqjLMxCqoHMknYCsdde1W31mO3juLthz+zxkr9W3P0rne2pZfs1uFz3Rkbvsctekd3q8vj+dajsEYDYW5tgoXQok041d8FGvvPFs559MdKfilG2ReRufFHDX2rQowW6trq1zyM0WV/Tf6A1sOH8RinjEsLrIh5MhDD0PgfI71Zf8NjnjaGZFkRhhlcZB9PA+Y3FeG2Dz2F5eSWLGSC3f738SPDr0jvAOeDtqG4xnlTRgp9aNLI4d7PdiKhXM4L2pgubT7YGCIo++7xgO4YDcOeXoeoIrB8Y9pNzeyNZ8FiZzye5cYVBy1Jq2QfxPv4Cl4O6LxkmrRp+2ntAtuHJ962uYjMcEZGtvAt+RfM/IGvJW4XxTtBKJnHdWwJ7svqSCIde6X4pW8W38yK3vZj2PwxP9pvm+2XDHU3eamiV/HDbynzbbyrfY6cgNh0AA8KFDXRiey3sqs7LS5X7RMN+8nAIU/8uP4V9Tk+ddzil+fhFGXlx0FBRcNLHLVWEa2znySctI5EVsznrXe4dwoKMnnR1vZhRsKJC1eedtUhYYa2yCpTkVM1E1z2XAeI2CyoyMAQwwQeorw7t12BaCQyL8BORJ4HwlxyP8Y+fVq99NC3dmrqVYAg8wdwRV8WbhqW0TlFrcTyz2R9r2Qnhk+xXJg1flPvFAeo31DHQnG1etA15d2n9nJRhcWuoGM61CYLwsDnMWeYzzQ7HfGDz2HY/tELmIBsCVABKozg8wHTO+hsHnuCCpwVIpssOS5xFUtmhpUs02agMKlmolqjqomM12j4JJJdQXEjPLax7tBCMOjD8eAcyDPPHvAbAGutedubdHiiTvJmkTWotozN7mSMnBHUHbmMb4o8NQB4FD9pW8UFJQGVymFEysMESDHvdDnY7Deq3GSXLwTkmtxOhw7tBFPkRt7y/Gjho5E/vRsAw9cYozvv6zWZ4/NAxKzF4HjAMNwUePQxGcxS4w3mvXkRVnZjjLT2izOAzglH7sBVkKnBZQxA3B5eORSvEq5IycvJqIZulXGuVbXqsSACCOYdWUgfPmPMZFdCGTO1c0o0dMJWPIlKpE01Cw0AlKi0dFzw4PlVYWsmTkjnC20tkcutdGE7UilMi4o9nOlxZeKjcXKRqXkZUUc2chR9TTupKkAlSQQGABKnHMA7H50JacBjRhK2qWUcpJz3jD+5n3U/7QKCryUbl4LCkV1CysuuJwQQ6ugcZ5gMAcdQR6isYPZlNbSNLw+7aHPNJAWGPAkbMPVa9BFSArKbj0F4lL3dmFk7H8QuBoub/EfJlt0K6x1BIC/rmtHwPsvBawmCNMq39oX95pcjB1HwwTty3rk8Z7JXTXBura8dWIICTZZFB3wuNseRX51TJ2Y4lOO7uL1UjOzCBMMw6gkKv71Ru17kSjHi/a2/3MJwTsfHdcQnsS7m0jkkkZYiAJe7bREHbfYajy9a9c4dwiK2jEMEaxoOSoMDPiepPmcmo9n+zMNnGY4V3ONbtu8hHLJ8NzsNq6LChPJyZbDj4R2CuKFmfOwouYZqtYa0aWx270gWK06miVjq3RTMcDJ2Hidh9aLlZkkhAUqQORkbjxG4+tKgEiaianTYrGIEU2KspjWoAO6VluL9m3WeO8tWEbhwZ1IJWWMkCTGOTFQB4HSpO6g1rmWqytVhkcehGrB7a5DAEVaWqoWgBJXbPMdKnig68AV+RE1EmppGScCp3tiRDJjd9O2P1A8yM/Wg5UMotjRWxbfkPE1foVfM+JrN8Oto54FlilkSTJDNG2Cjg7qVO3hsfGqpvaBYrIYWu4g4Ok5JxqGxBfGjPzo02F0jQzyhgQQCOoIBB+VVKQBgAADkAAAPQVUkoYBlIZSMqVIYMPEEbEU9NVE2y5ZDnlt5fyouKTG9AZPTHoevz6UTE1LJDRZ0s0qqgfbHhSqFFwhG1DBqhkxUUertWaFUTb5IrAqWmnC1MCsToioxVgFILUgKDY6VETnp9TyH86kq/OpCnxQHS8jUsUzN06/1zqWKARqYrU8Uqw1FLRVDu6JxTEUbFoynbztKbC0MyqGkZhHEG+EOQTqbxAAJx1OKw3AfZ9NxNFvuIXMuJPejjUgnQeR391B4ADl4V6F257L/AG6zeAEK4IeEnkJFB2PkQSPnXnfZr2hycMUcP4jBKBHkROoGpVznTgkB132YHl41045Pj6eyEvdvoXaD2fz8Lja+4dcy4iGqWN8bxj4jge64A3Kkcq2fYPtcOIWgnKhJEbu5lGdIcAHUufwkEHy3HSsV2w9rqXML2dlFKzzjui7qAdL+6VjRSSzHOPn1oPs97PeMwQkQ3KWoY6zF3h1FtIHvFUYA4AGMmq7lH19jL6PYqRryS19ot/w6dbbi0etG+GZFXVpzjUrJ7soHUbN+1eq2t0kiJLGwdHUMjKchlIyCKlKLiMW0xNLNRJpTCJrI9vfaBFw6PSMSXDj7qLOyj88mOS+XM9OpEvaL2xfh9r3kcTO7kqjlSYoTj4pD4+C9ceVYrsB7O5LqT/anEtT6z3kccu7Tk8pJQfwcsL126YBrGKq2A2/YPtqvEYGfT3csRCzJnIywyrrnfScHnywefOtRFblvTqayE3Zl4OLLxOIhYJozHepv77jAUqB1OFOehQ/mrfBhgYxjG2ORFSm0n6QqN7IqoUYH+tDTT088tBu1CMfkMpeEZLtBwKeKZr7h5HeN/vNs50x3i+Kn8EnPB/8AecZ7LrazZrqyuIE+0d4Sq3catIYdIGgahsykEkDGc56beuGuD2j7HW97hpFKSrju54j3c0ZHLDdQPA/LFdEZapkrOJf8Cl4aGu+H5aFcvc2TsWRkG7PATko4GTjfPnyrVcI4rHcwR3ER1JIuV8R0KkdCDkEeVY+/sONRRtDDNb3SlSqySqIp1BGN8kKTjqS1dHsDwCTh1gY5zqbW0rLEGl7sEKuFCjLHC5OB1POme19gZrMeBx+oPqKvi8/0oSF1kVZI2BBGVZCGVh+xH9bUXGKlIMQqF8GlVdNUqsrdFkbUVGc0Noq6OgzkjJphASphKjF61ZmpM6o0ILT4pUqBQWKVPSrBFilSpVjEXfAzUhUSm4Phy/nUqxhUqVRV85x44+Y51jCIoa4t1cYdVYdAyqw+hok1W9MhGjwaC5W07SySXICr30gUkYWNZEIhcdAoVl36DPhXtpOQCOvLG4IrO9t+wUPEUBJ7udBiOZRkgc9Lj8S5+Y6dc+dRcA4/YZit2MsQ+HQ0EyAfwpL7yemBXWqmu9k1aNp7WFhPCrnv8ZGDb5xq+0ZGjR5kZz5Zrmew+5duGur5KpO6w5/KURmA8gzH6ms2ns34pxGVJeJzd2i9GZJHA6iOKP3EJ8Tj0NetcJ4VHbQx28K6Y4xhRzPPJJPViSST51pUo8exwyo5p6Y1IDK5YgylWAZTsysAwYeBB2NXQxaj5daiiZOBR6KFGBQk6NGNkJ4FZChHukY/0rFWnan7Nd/7OuTp1H/40h2VtR91c+B6eByK2M0tZHt32QTiFuYyQkqZMEn5W6q2PwNtnw2PStBfI0peDQu1QNeddhO3jrJ/sriOY7mM6I3kP9t+VHblrxjDcmGOvP0U1WqJNECKiRUzTEVhSFRaQDGdsnA8M9MnpU3BwcDJ6DOM/OoxMGB+jBhuD1DCiAGPC8Sd7E3dsWBlAGqObxLpth8fjGDyzqG1dNBVUMWBgZx0zvgeA8qIUUsmPFCNKrYhuaVJZSgp4etMFogVF46kmTlj8ogtWg1ALUqzNG0SzT5qOaWaUdMnT1DNPmgPZKlTZpZrBselTZp6wRn5HGx6HwqKrgADpUiajmsKxE1mu1V+/f8AD7SJyjTT6pCpwfs0Cl5R6HKj51oya4zcEJv/ALczAhbfuYkwcoWk1SNnO+QAPlVIadk5W1R0nql6uaqnFMhio01DcPclWJJP3s4GeirO6qPQAURTtU6MhUxqqe40mMY+N9Gfynu3cf8A4x86Lt4snyHOg9G7LreLAz1P6Cmmlqc8mAT+3M+lACcOqsDkMAwPiCMj9DSJXsZutCdqgalVNvOHGcEEFlYHmrKxBB/f0IqqIs5vEez1tLPb3M0aGWJvuWbAJODhcfjwcsAeRGRXToPjfCFuYWhJKnZopF+KGZDqjkXzVt/MZHWqOzvFmniYSgLcQsYrpByWZRnUv8Dgh1Pg3lTeDHRLjIXO5zgeOMZx9aZ0yCASD0IxkHx3p57fUMciDlSOaMOTD+twSOtTiBwNWM4305Iz5Z6VrAUQSE5VhhhzxnDDoy+R+o5etwiGdWN8Yz5eFWBakFoOQaIhanTgVFmApexlomDj+udKhnlpUeJuR3FqdQSp1ysohitRNWVErRsEo/BClmnNNRJMWafNRps0aByLM0s1DNMXoUNzLc02qqi9N3lajfqFuaYtVJlqJmo8Qcy0tUCarMtN3lNQ1kyag1MZKbXTUMViMDYAAbnYY3JJP6kn501TLVHVRMD3Vvr0b40yI/j8J3HzBI+ddSFNK+fM0PAuW/WipDSSfgeK8g0z0BZwFFKHGAz6Mf8ADLFlB9Acf9tGvUMUy0qFZXiqUtsSO4OzhdQ/jUY1A+a4B/uCisU1GwUQ00KnC4xM1yBiRkWNyCwDorFl1LyJGTg4yAccqNzTaq1mojppwtPqqJkrAolikTVLT1S91TKLYG0EPJQ8k+KFmvK51zxGrwxNkpZKDZ7qlWZu+K786autf47o5XlPVI6tFNSrxGenHoekaVKgMRIqBpUqKJSGqLGlSpkRkVF6rMlKlVEjklJke8qDTGlSp0hOTKmmNRMxpUqdJDxbG700/emlSo0Wi2LvaXe0qVakVTF3ppu8pUqDQ6YbYHYn5VOd6alUH7i66A2kpu8pUqrRMYyVEymlSrUCyJmNQMxpUqZIWyszmq2nNKlTpIRtg8lwaDmuzSpVeCRKTZzbm9NcO+4i29PSrvxRRyzbM7d8QYmlSpV6KSomf//Z"/>
          <p:cNvSpPr>
            <a:spLocks noChangeAspect="1" noChangeArrowheads="1"/>
          </p:cNvSpPr>
          <p:nvPr/>
        </p:nvSpPr>
        <p:spPr bwMode="auto">
          <a:xfrm>
            <a:off x="1069975" y="-457200"/>
            <a:ext cx="4381500"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4112" name="Picture 16" descr="http://shabli.by/wp-content/uploads/2014/08/time_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09400" y="1790700"/>
            <a:ext cx="5369461" cy="3951856"/>
          </a:xfrm>
          <a:prstGeom prst="rect">
            <a:avLst/>
          </a:prstGeom>
          <a:noFill/>
          <a:extLst>
            <a:ext uri="{909E8E84-426E-40DD-AFC4-6F175D3DCCD1}">
              <a14:hiddenFill xmlns:a14="http://schemas.microsoft.com/office/drawing/2010/main">
                <a:solidFill>
                  <a:srgbClr val="FFFFFF"/>
                </a:solidFill>
              </a14:hiddenFill>
            </a:ext>
          </a:extLst>
        </p:spPr>
      </p:pic>
      <p:sp>
        <p:nvSpPr>
          <p:cNvPr id="11" name="Овал 10"/>
          <p:cNvSpPr/>
          <p:nvPr/>
        </p:nvSpPr>
        <p:spPr>
          <a:xfrm>
            <a:off x="9391650" y="278861"/>
            <a:ext cx="1200150" cy="1080578"/>
          </a:xfrm>
          <a:prstGeom prst="ellipse">
            <a:avLst/>
          </a:prstGeom>
          <a:solidFill>
            <a:schemeClr val="accent6">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Овал 12"/>
          <p:cNvSpPr/>
          <p:nvPr/>
        </p:nvSpPr>
        <p:spPr>
          <a:xfrm>
            <a:off x="10591800" y="1193261"/>
            <a:ext cx="600075" cy="540289"/>
          </a:xfrm>
          <a:prstGeom prst="ellipse">
            <a:avLst/>
          </a:prstGeom>
          <a:solidFill>
            <a:schemeClr val="accent6">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Овал 13"/>
          <p:cNvSpPr/>
          <p:nvPr/>
        </p:nvSpPr>
        <p:spPr>
          <a:xfrm>
            <a:off x="10891837" y="307436"/>
            <a:ext cx="771525" cy="718628"/>
          </a:xfrm>
          <a:prstGeom prst="ellipse">
            <a:avLst/>
          </a:prstGeom>
          <a:solidFill>
            <a:schemeClr val="accent6">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8104371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par>
                          <p:cTn id="8" fill="hold">
                            <p:stCondLst>
                              <p:cond delay="2000"/>
                            </p:stCondLst>
                            <p:childTnLst>
                              <p:par>
                                <p:cTn id="9" presetID="21" presetClass="exit" presetSubtype="1" fill="hold" grpId="1" nodeType="afterEffect">
                                  <p:stCondLst>
                                    <p:cond delay="0"/>
                                  </p:stCondLst>
                                  <p:childTnLst>
                                    <p:animEffect transition="out" filter="wheel(1)">
                                      <p:cBhvr>
                                        <p:cTn id="10" dur="2000"/>
                                        <p:tgtEl>
                                          <p:spTgt spid="11"/>
                                        </p:tgtEl>
                                      </p:cBhvr>
                                    </p:animEffect>
                                    <p:set>
                                      <p:cBhvr>
                                        <p:cTn id="11" dur="1" fill="hold">
                                          <p:stCondLst>
                                            <p:cond delay="1999"/>
                                          </p:stCondLst>
                                        </p:cTn>
                                        <p:tgtEl>
                                          <p:spTgt spid="11"/>
                                        </p:tgtEl>
                                        <p:attrNameLst>
                                          <p:attrName>style.visibility</p:attrName>
                                        </p:attrNameLst>
                                      </p:cBhvr>
                                      <p:to>
                                        <p:strVal val="hidden"/>
                                      </p:to>
                                    </p:set>
                                  </p:childTnLst>
                                </p:cTn>
                              </p:par>
                              <p:par>
                                <p:cTn id="12" presetID="21" presetClass="entr" presetSubtype="1"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heel(1)">
                                      <p:cBhvr>
                                        <p:cTn id="14" dur="2000"/>
                                        <p:tgtEl>
                                          <p:spTgt spid="13"/>
                                        </p:tgtEl>
                                      </p:cBhvr>
                                    </p:animEffect>
                                  </p:childTnLst>
                                </p:cTn>
                              </p:par>
                            </p:childTnLst>
                          </p:cTn>
                        </p:par>
                        <p:par>
                          <p:cTn id="15" fill="hold">
                            <p:stCondLst>
                              <p:cond delay="4000"/>
                            </p:stCondLst>
                            <p:childTnLst>
                              <p:par>
                                <p:cTn id="16" presetID="21" presetClass="exit" presetSubtype="1" fill="hold" grpId="1" nodeType="afterEffect">
                                  <p:stCondLst>
                                    <p:cond delay="0"/>
                                  </p:stCondLst>
                                  <p:childTnLst>
                                    <p:animEffect transition="out" filter="wheel(1)">
                                      <p:cBhvr>
                                        <p:cTn id="17" dur="2000"/>
                                        <p:tgtEl>
                                          <p:spTgt spid="13"/>
                                        </p:tgtEl>
                                      </p:cBhvr>
                                    </p:animEffect>
                                    <p:set>
                                      <p:cBhvr>
                                        <p:cTn id="18" dur="1" fill="hold">
                                          <p:stCondLst>
                                            <p:cond delay="1999"/>
                                          </p:stCondLst>
                                        </p:cTn>
                                        <p:tgtEl>
                                          <p:spTgt spid="13"/>
                                        </p:tgtEl>
                                        <p:attrNameLst>
                                          <p:attrName>style.visibility</p:attrName>
                                        </p:attrNameLst>
                                      </p:cBhvr>
                                      <p:to>
                                        <p:strVal val="hidden"/>
                                      </p:to>
                                    </p:set>
                                  </p:childTnLst>
                                </p:cTn>
                              </p:par>
                              <p:par>
                                <p:cTn id="19" presetID="21" presetClass="entr" presetSubtype="1"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heel(1)">
                                      <p:cBhvr>
                                        <p:cTn id="21" dur="2000"/>
                                        <p:tgtEl>
                                          <p:spTgt spid="14"/>
                                        </p:tgtEl>
                                      </p:cBhvr>
                                    </p:animEffect>
                                  </p:childTnLst>
                                </p:cTn>
                              </p:par>
                            </p:childTnLst>
                          </p:cTn>
                        </p:par>
                        <p:par>
                          <p:cTn id="22" fill="hold">
                            <p:stCondLst>
                              <p:cond delay="6000"/>
                            </p:stCondLst>
                            <p:childTnLst>
                              <p:par>
                                <p:cTn id="23" presetID="21" presetClass="exit" presetSubtype="1" fill="hold" grpId="1" nodeType="afterEffect">
                                  <p:stCondLst>
                                    <p:cond delay="0"/>
                                  </p:stCondLst>
                                  <p:childTnLst>
                                    <p:animEffect transition="out" filter="wheel(1)">
                                      <p:cBhvr>
                                        <p:cTn id="24" dur="2000"/>
                                        <p:tgtEl>
                                          <p:spTgt spid="14"/>
                                        </p:tgtEl>
                                      </p:cBhvr>
                                    </p:animEffect>
                                    <p:set>
                                      <p:cBhvr>
                                        <p:cTn id="25" dur="1" fill="hold">
                                          <p:stCondLst>
                                            <p:cond delay="1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3" grpId="0" animBg="1"/>
      <p:bldP spid="13" grpId="1" animBg="1"/>
      <p:bldP spid="14" grpId="0" animBg="1"/>
      <p:bldP spid="14"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2048261" y="1544098"/>
            <a:ext cx="2580009" cy="5007013"/>
          </a:xfrm>
          <a:prstGeom prst="rect">
            <a:avLst/>
          </a:prstGeom>
        </p:spPr>
      </p:pic>
      <p:pic>
        <p:nvPicPr>
          <p:cNvPr id="5" name="Рисунок 4"/>
          <p:cNvPicPr>
            <a:picLocks noChangeAspect="1"/>
          </p:cNvPicPr>
          <p:nvPr/>
        </p:nvPicPr>
        <p:blipFill>
          <a:blip r:embed="rId3"/>
          <a:stretch>
            <a:fillRect/>
          </a:stretch>
        </p:blipFill>
        <p:spPr>
          <a:xfrm>
            <a:off x="5584874" y="1544098"/>
            <a:ext cx="4802711" cy="5147687"/>
          </a:xfrm>
          <a:prstGeom prst="rect">
            <a:avLst/>
          </a:prstGeom>
        </p:spPr>
      </p:pic>
    </p:spTree>
    <p:extLst>
      <p:ext uri="{BB962C8B-B14F-4D97-AF65-F5344CB8AC3E}">
        <p14:creationId xmlns:p14="http://schemas.microsoft.com/office/powerpoint/2010/main" val="539346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1089852835"/>
              </p:ext>
            </p:extLst>
          </p:nvPr>
        </p:nvGraphicFramePr>
        <p:xfrm>
          <a:off x="0" y="715844"/>
          <a:ext cx="12191999" cy="6142157"/>
        </p:xfrm>
        <a:graphic>
          <a:graphicData uri="http://schemas.openxmlformats.org/drawingml/2006/table">
            <a:tbl>
              <a:tblPr>
                <a:tableStyleId>{3C2FFA5D-87B4-456A-9821-1D502468CF0F}</a:tableStyleId>
              </a:tblPr>
              <a:tblGrid>
                <a:gridCol w="377370"/>
                <a:gridCol w="1770743"/>
                <a:gridCol w="10043886"/>
              </a:tblGrid>
              <a:tr h="582521">
                <a:tc>
                  <a:txBody>
                    <a:bodyPr/>
                    <a:lstStyle/>
                    <a:p>
                      <a:pPr algn="l"/>
                      <a:r>
                        <a:rPr lang="ru-RU" sz="1600" dirty="0" smtClean="0">
                          <a:solidFill>
                            <a:schemeClr val="bg1"/>
                          </a:solidFill>
                        </a:rPr>
                        <a:t>9</a:t>
                      </a:r>
                      <a:endParaRPr lang="ru-RU" sz="1600" dirty="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Expert User</a:t>
                      </a:r>
                      <a:endParaRPr lang="en-US" sz="1600" dirty="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Has full operational command of the language: appropriate, accurate and fluent with complete understanding.</a:t>
                      </a:r>
                      <a:endParaRPr lang="en-US" sz="1600" dirty="0">
                        <a:solidFill>
                          <a:schemeClr val="bg1"/>
                        </a:solidFill>
                      </a:endParaRPr>
                    </a:p>
                  </a:txBody>
                  <a:tcPr>
                    <a:solidFill>
                      <a:schemeClr val="tx2">
                        <a:lumMod val="85000"/>
                        <a:lumOff val="15000"/>
                      </a:schemeClr>
                    </a:solidFill>
                  </a:tcPr>
                </a:tc>
              </a:tr>
              <a:tr h="827793">
                <a:tc>
                  <a:txBody>
                    <a:bodyPr/>
                    <a:lstStyle/>
                    <a:p>
                      <a:pPr algn="l"/>
                      <a:r>
                        <a:rPr lang="ru-RU" sz="1600" smtClean="0">
                          <a:solidFill>
                            <a:schemeClr val="bg1"/>
                          </a:solidFill>
                        </a:rPr>
                        <a:t>8</a:t>
                      </a:r>
                      <a:endParaRPr lang="ru-RU" sz="1600" dirty="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Very Good User</a:t>
                      </a:r>
                      <a:endParaRPr lang="en-US" sz="1600" dirty="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Has full operational command of the language with only occasional unsystematic inaccuracies and inappropriacies. Misunderstandings may occur in unfamiliar situations. Handles complex detailed argumentation well.</a:t>
                      </a:r>
                      <a:endParaRPr lang="en-US" sz="1600" dirty="0">
                        <a:solidFill>
                          <a:schemeClr val="bg1"/>
                        </a:solidFill>
                      </a:endParaRPr>
                    </a:p>
                  </a:txBody>
                  <a:tcPr>
                    <a:solidFill>
                      <a:schemeClr val="tx2">
                        <a:lumMod val="85000"/>
                        <a:lumOff val="15000"/>
                      </a:schemeClr>
                    </a:solidFill>
                  </a:tcPr>
                </a:tc>
              </a:tr>
              <a:tr h="827793">
                <a:tc>
                  <a:txBody>
                    <a:bodyPr/>
                    <a:lstStyle/>
                    <a:p>
                      <a:pPr algn="l"/>
                      <a:r>
                        <a:rPr lang="ru-RU" sz="1600" smtClean="0">
                          <a:solidFill>
                            <a:schemeClr val="bg1"/>
                          </a:solidFill>
                        </a:rPr>
                        <a:t>7</a:t>
                      </a:r>
                      <a:endParaRPr lang="ru-RU" sz="1600">
                        <a:solidFill>
                          <a:schemeClr val="bg1"/>
                        </a:solidFill>
                      </a:endParaRPr>
                    </a:p>
                  </a:txBody>
                  <a:tcPr>
                    <a:solidFill>
                      <a:schemeClr val="tx2">
                        <a:lumMod val="85000"/>
                        <a:lumOff val="15000"/>
                      </a:schemeClr>
                    </a:solidFill>
                  </a:tcPr>
                </a:tc>
                <a:tc>
                  <a:txBody>
                    <a:bodyPr/>
                    <a:lstStyle/>
                    <a:p>
                      <a:pPr algn="l"/>
                      <a:r>
                        <a:rPr lang="en-US" sz="1600" dirty="0" smtClean="0">
                          <a:solidFill>
                            <a:schemeClr val="bg1"/>
                          </a:solidFill>
                        </a:rPr>
                        <a:t>Good User</a:t>
                      </a:r>
                      <a:endParaRPr lang="en-US" sz="1600" dirty="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Has operational command of the language, though with occasional inaccuracies, inappropriateness and misunderstandings in some situations. Generally handles complex language well and understands detailed reasoning.</a:t>
                      </a:r>
                      <a:endParaRPr lang="en-US" sz="1600" dirty="0">
                        <a:solidFill>
                          <a:schemeClr val="bg1"/>
                        </a:solidFill>
                      </a:endParaRPr>
                    </a:p>
                  </a:txBody>
                  <a:tcPr>
                    <a:solidFill>
                      <a:schemeClr val="tx2">
                        <a:lumMod val="85000"/>
                        <a:lumOff val="15000"/>
                      </a:schemeClr>
                    </a:solidFill>
                  </a:tcPr>
                </a:tc>
              </a:tr>
              <a:tr h="791723">
                <a:tc>
                  <a:txBody>
                    <a:bodyPr/>
                    <a:lstStyle/>
                    <a:p>
                      <a:pPr algn="l"/>
                      <a:r>
                        <a:rPr lang="ru-RU" sz="1600" smtClean="0">
                          <a:solidFill>
                            <a:schemeClr val="bg1"/>
                          </a:solidFill>
                        </a:rPr>
                        <a:t>6</a:t>
                      </a:r>
                      <a:endParaRPr lang="ru-RU" sz="160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Competent User</a:t>
                      </a:r>
                      <a:endParaRPr lang="en-US" sz="1600">
                        <a:solidFill>
                          <a:schemeClr val="bg1"/>
                        </a:solidFill>
                      </a:endParaRPr>
                    </a:p>
                  </a:txBody>
                  <a:tcPr>
                    <a:solidFill>
                      <a:schemeClr val="tx2">
                        <a:lumMod val="85000"/>
                        <a:lumOff val="15000"/>
                      </a:schemeClr>
                    </a:solidFill>
                  </a:tcPr>
                </a:tc>
                <a:tc>
                  <a:txBody>
                    <a:bodyPr/>
                    <a:lstStyle/>
                    <a:p>
                      <a:pPr algn="l"/>
                      <a:r>
                        <a:rPr lang="en-US" sz="1600" dirty="0" smtClean="0">
                          <a:solidFill>
                            <a:schemeClr val="bg1"/>
                          </a:solidFill>
                        </a:rPr>
                        <a:t>Has generally effective command of the language despite some inaccuracies, </a:t>
                      </a:r>
                      <a:r>
                        <a:rPr lang="en-US" sz="1600" dirty="0" err="1" smtClean="0">
                          <a:solidFill>
                            <a:schemeClr val="bg1"/>
                          </a:solidFill>
                        </a:rPr>
                        <a:t>inappropriacies</a:t>
                      </a:r>
                      <a:r>
                        <a:rPr lang="en-US" sz="1600" dirty="0" smtClean="0">
                          <a:solidFill>
                            <a:schemeClr val="bg1"/>
                          </a:solidFill>
                        </a:rPr>
                        <a:t> and misunderstandings. Can use and understand fairly complex language, particularly in familiar situations.</a:t>
                      </a:r>
                      <a:endParaRPr lang="en-US" sz="1600" dirty="0">
                        <a:solidFill>
                          <a:schemeClr val="bg1"/>
                        </a:solidFill>
                      </a:endParaRPr>
                    </a:p>
                  </a:txBody>
                  <a:tcPr>
                    <a:solidFill>
                      <a:schemeClr val="tx2">
                        <a:lumMod val="85000"/>
                        <a:lumOff val="15000"/>
                      </a:schemeClr>
                    </a:solidFill>
                  </a:tcPr>
                </a:tc>
              </a:tr>
              <a:tr h="582521">
                <a:tc>
                  <a:txBody>
                    <a:bodyPr/>
                    <a:lstStyle/>
                    <a:p>
                      <a:pPr algn="l"/>
                      <a:r>
                        <a:rPr lang="ru-RU" sz="1600" smtClean="0">
                          <a:solidFill>
                            <a:schemeClr val="bg1"/>
                          </a:solidFill>
                        </a:rPr>
                        <a:t>5</a:t>
                      </a:r>
                      <a:endParaRPr lang="ru-RU" sz="160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Modest user</a:t>
                      </a:r>
                      <a:endParaRPr lang="en-US" sz="160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Has partial command of the language, coping with overall meaning in most situations, though is likely to make many mistakes. Should be able to handle basic communication in own field.</a:t>
                      </a:r>
                      <a:endParaRPr lang="en-US" sz="1600" dirty="0">
                        <a:solidFill>
                          <a:schemeClr val="bg1"/>
                        </a:solidFill>
                      </a:endParaRPr>
                    </a:p>
                  </a:txBody>
                  <a:tcPr>
                    <a:solidFill>
                      <a:schemeClr val="tx2">
                        <a:lumMod val="85000"/>
                        <a:lumOff val="15000"/>
                      </a:schemeClr>
                    </a:solidFill>
                  </a:tcPr>
                </a:tc>
              </a:tr>
              <a:tr h="444994">
                <a:tc>
                  <a:txBody>
                    <a:bodyPr/>
                    <a:lstStyle/>
                    <a:p>
                      <a:pPr algn="l"/>
                      <a:r>
                        <a:rPr lang="ru-RU" sz="1600" smtClean="0">
                          <a:solidFill>
                            <a:schemeClr val="bg1"/>
                          </a:solidFill>
                        </a:rPr>
                        <a:t>4</a:t>
                      </a:r>
                      <a:endParaRPr lang="ru-RU" sz="160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Limited User</a:t>
                      </a:r>
                      <a:endParaRPr lang="en-US" sz="1600" dirty="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Basic competence is limited to familiar situations. Has frequent problems in using complex language.</a:t>
                      </a:r>
                      <a:endParaRPr lang="en-US" sz="1600">
                        <a:solidFill>
                          <a:schemeClr val="bg1"/>
                        </a:solidFill>
                      </a:endParaRPr>
                    </a:p>
                  </a:txBody>
                  <a:tcPr>
                    <a:solidFill>
                      <a:schemeClr val="tx2">
                        <a:lumMod val="85000"/>
                        <a:lumOff val="15000"/>
                      </a:schemeClr>
                    </a:solidFill>
                  </a:tcPr>
                </a:tc>
              </a:tr>
              <a:tr h="582521">
                <a:tc>
                  <a:txBody>
                    <a:bodyPr/>
                    <a:lstStyle/>
                    <a:p>
                      <a:pPr algn="l"/>
                      <a:r>
                        <a:rPr lang="ru-RU" sz="1600" smtClean="0">
                          <a:solidFill>
                            <a:schemeClr val="bg1"/>
                          </a:solidFill>
                        </a:rPr>
                        <a:t>3</a:t>
                      </a:r>
                      <a:endParaRPr lang="ru-RU" sz="160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Extremely Limited User</a:t>
                      </a:r>
                      <a:endParaRPr lang="en-US" sz="160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Conveys and understands only general meaning in very familiar situations.</a:t>
                      </a:r>
                      <a:endParaRPr lang="en-US" sz="1600" dirty="0">
                        <a:solidFill>
                          <a:schemeClr val="bg1"/>
                        </a:solidFill>
                      </a:endParaRPr>
                    </a:p>
                  </a:txBody>
                  <a:tcPr>
                    <a:solidFill>
                      <a:schemeClr val="tx2">
                        <a:lumMod val="85000"/>
                        <a:lumOff val="15000"/>
                      </a:schemeClr>
                    </a:solidFill>
                  </a:tcPr>
                </a:tc>
              </a:tr>
              <a:tr h="582521">
                <a:tc>
                  <a:txBody>
                    <a:bodyPr/>
                    <a:lstStyle/>
                    <a:p>
                      <a:pPr algn="l"/>
                      <a:r>
                        <a:rPr lang="ru-RU" sz="1600" smtClean="0">
                          <a:solidFill>
                            <a:schemeClr val="bg1"/>
                          </a:solidFill>
                        </a:rPr>
                        <a:t>2</a:t>
                      </a:r>
                      <a:endParaRPr lang="ru-RU" sz="160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Intermittent User</a:t>
                      </a:r>
                      <a:endParaRPr lang="en-US" sz="160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No real communication is possible except for the most basic information using isolated words or short formulae in familiar situations and to meet immediate needs.</a:t>
                      </a:r>
                      <a:endParaRPr lang="en-US" sz="1600" dirty="0">
                        <a:solidFill>
                          <a:schemeClr val="bg1"/>
                        </a:solidFill>
                      </a:endParaRPr>
                    </a:p>
                  </a:txBody>
                  <a:tcPr>
                    <a:solidFill>
                      <a:schemeClr val="tx2">
                        <a:lumMod val="85000"/>
                        <a:lumOff val="15000"/>
                      </a:schemeClr>
                    </a:solidFill>
                  </a:tcPr>
                </a:tc>
              </a:tr>
              <a:tr h="337249">
                <a:tc>
                  <a:txBody>
                    <a:bodyPr/>
                    <a:lstStyle/>
                    <a:p>
                      <a:pPr algn="l"/>
                      <a:r>
                        <a:rPr lang="ru-RU" sz="1600" smtClean="0">
                          <a:solidFill>
                            <a:schemeClr val="bg1"/>
                          </a:solidFill>
                        </a:rPr>
                        <a:t>1</a:t>
                      </a:r>
                      <a:endParaRPr lang="ru-RU" sz="160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Non User</a:t>
                      </a:r>
                      <a:endParaRPr lang="en-US" sz="160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Essentially has no ability to use the language beyond possibly a few isolated words.</a:t>
                      </a:r>
                      <a:endParaRPr lang="en-US" sz="1600" dirty="0">
                        <a:solidFill>
                          <a:schemeClr val="bg1"/>
                        </a:solidFill>
                      </a:endParaRPr>
                    </a:p>
                  </a:txBody>
                  <a:tcPr>
                    <a:solidFill>
                      <a:schemeClr val="tx2">
                        <a:lumMod val="85000"/>
                        <a:lumOff val="15000"/>
                      </a:schemeClr>
                    </a:solidFill>
                  </a:tcPr>
                </a:tc>
              </a:tr>
              <a:tr h="582521">
                <a:tc>
                  <a:txBody>
                    <a:bodyPr/>
                    <a:lstStyle/>
                    <a:p>
                      <a:pPr algn="l"/>
                      <a:r>
                        <a:rPr lang="ru-RU" sz="1600" smtClean="0">
                          <a:solidFill>
                            <a:schemeClr val="bg1"/>
                          </a:solidFill>
                        </a:rPr>
                        <a:t>0</a:t>
                      </a:r>
                      <a:endParaRPr lang="ru-RU" sz="1600" dirty="0">
                        <a:solidFill>
                          <a:schemeClr val="bg1"/>
                        </a:solidFill>
                      </a:endParaRPr>
                    </a:p>
                  </a:txBody>
                  <a:tcPr>
                    <a:solidFill>
                      <a:schemeClr val="tx2">
                        <a:lumMod val="85000"/>
                        <a:lumOff val="15000"/>
                      </a:schemeClr>
                    </a:solidFill>
                  </a:tcPr>
                </a:tc>
                <a:tc>
                  <a:txBody>
                    <a:bodyPr/>
                    <a:lstStyle/>
                    <a:p>
                      <a:pPr algn="l"/>
                      <a:r>
                        <a:rPr lang="en-US" sz="1600" smtClean="0">
                          <a:solidFill>
                            <a:schemeClr val="bg1"/>
                          </a:solidFill>
                        </a:rPr>
                        <a:t>Did not attempt the test</a:t>
                      </a:r>
                      <a:endParaRPr lang="en-US" sz="1600">
                        <a:solidFill>
                          <a:schemeClr val="bg1"/>
                        </a:solidFill>
                      </a:endParaRPr>
                    </a:p>
                  </a:txBody>
                  <a:tcPr>
                    <a:solidFill>
                      <a:schemeClr val="tx2">
                        <a:lumMod val="85000"/>
                        <a:lumOff val="15000"/>
                      </a:schemeClr>
                    </a:solidFill>
                  </a:tcPr>
                </a:tc>
                <a:tc>
                  <a:txBody>
                    <a:bodyPr/>
                    <a:lstStyle/>
                    <a:p>
                      <a:pPr algn="l"/>
                      <a:r>
                        <a:rPr lang="en-US" sz="1600" dirty="0" smtClean="0">
                          <a:solidFill>
                            <a:schemeClr val="bg1"/>
                          </a:solidFill>
                        </a:rPr>
                        <a:t>No assessable information provided at all.</a:t>
                      </a:r>
                      <a:endParaRPr lang="en-US" sz="1600" dirty="0">
                        <a:solidFill>
                          <a:schemeClr val="bg1"/>
                        </a:solidFill>
                      </a:endParaRPr>
                    </a:p>
                  </a:txBody>
                  <a:tcPr>
                    <a:solidFill>
                      <a:schemeClr val="tx2">
                        <a:lumMod val="85000"/>
                        <a:lumOff val="15000"/>
                      </a:schemeClr>
                    </a:solidFill>
                  </a:tcPr>
                </a:tc>
              </a:tr>
            </a:tbl>
          </a:graphicData>
        </a:graphic>
      </p:graphicFrame>
      <p:sp>
        <p:nvSpPr>
          <p:cNvPr id="4" name="TextBox 3"/>
          <p:cNvSpPr txBox="1"/>
          <p:nvPr/>
        </p:nvSpPr>
        <p:spPr>
          <a:xfrm>
            <a:off x="0" y="-14514"/>
            <a:ext cx="6676571" cy="1046440"/>
          </a:xfrm>
          <a:prstGeom prst="rect">
            <a:avLst/>
          </a:prstGeom>
          <a:noFill/>
        </p:spPr>
        <p:txBody>
          <a:bodyPr wrap="square" rtlCol="0">
            <a:spAutoFit/>
          </a:bodyPr>
          <a:lstStyle/>
          <a:p>
            <a:r>
              <a:rPr lang="en-US" sz="4400" b="1" dirty="0">
                <a:latin typeface="Aharoni" panose="02010803020104030203" pitchFamily="2" charset="-79"/>
                <a:cs typeface="Aharoni" panose="02010803020104030203" pitchFamily="2" charset="-79"/>
              </a:rPr>
              <a:t>Band scale</a:t>
            </a:r>
          </a:p>
          <a:p>
            <a:endParaRPr lang="ru-RU" dirty="0"/>
          </a:p>
        </p:txBody>
      </p:sp>
    </p:spTree>
    <p:extLst>
      <p:ext uri="{BB962C8B-B14F-4D97-AF65-F5344CB8AC3E}">
        <p14:creationId xmlns:p14="http://schemas.microsoft.com/office/powerpoint/2010/main" val="280578311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4800" b="1" dirty="0"/>
              <a:t>Conversion </a:t>
            </a:r>
            <a:r>
              <a:rPr lang="en-US" sz="4800" b="1" dirty="0" smtClean="0"/>
              <a:t>table</a:t>
            </a:r>
            <a:endParaRPr lang="ru-RU" sz="4800" dirty="0"/>
          </a:p>
        </p:txBody>
      </p:sp>
      <p:sp>
        <p:nvSpPr>
          <p:cNvPr id="3" name="Объект 2"/>
          <p:cNvSpPr>
            <a:spLocks noGrp="1"/>
          </p:cNvSpPr>
          <p:nvPr>
            <p:ph idx="1"/>
          </p:nvPr>
        </p:nvSpPr>
        <p:spPr>
          <a:xfrm>
            <a:off x="1100816" y="1382486"/>
            <a:ext cx="9982200" cy="4572000"/>
          </a:xfrm>
        </p:spPr>
        <p:txBody>
          <a:bodyPr/>
          <a:lstStyle/>
          <a:p>
            <a:r>
              <a:rPr lang="en-US" dirty="0">
                <a:solidFill>
                  <a:schemeClr val="tx2"/>
                </a:solidFill>
              </a:rPr>
              <a:t>This table can be used for the Listening tests to convert raw scores to band scores. This chart is a guide only, because sometimes the scores adjust slightly depending on how difficult the exam is.</a:t>
            </a:r>
            <a:endParaRPr lang="ru-RU" dirty="0">
              <a:solidFill>
                <a:schemeClr val="tx2"/>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796020731"/>
              </p:ext>
            </p:extLst>
          </p:nvPr>
        </p:nvGraphicFramePr>
        <p:xfrm>
          <a:off x="275774" y="2481943"/>
          <a:ext cx="11640455" cy="1801602"/>
        </p:xfrm>
        <a:graphic>
          <a:graphicData uri="http://schemas.openxmlformats.org/drawingml/2006/table">
            <a:tbl>
              <a:tblPr>
                <a:tableStyleId>{35758FB7-9AC5-4552-8A53-C91805E547FA}</a:tableStyleId>
              </a:tblPr>
              <a:tblGrid>
                <a:gridCol w="998199"/>
                <a:gridCol w="982356"/>
                <a:gridCol w="776377"/>
                <a:gridCol w="760533"/>
                <a:gridCol w="713000"/>
                <a:gridCol w="839756"/>
                <a:gridCol w="776377"/>
                <a:gridCol w="760532"/>
                <a:gridCol w="808067"/>
                <a:gridCol w="770858"/>
                <a:gridCol w="754743"/>
                <a:gridCol w="740228"/>
                <a:gridCol w="609600"/>
                <a:gridCol w="725714"/>
                <a:gridCol w="624115"/>
              </a:tblGrid>
              <a:tr h="853391">
                <a:tc>
                  <a:txBody>
                    <a:bodyPr/>
                    <a:lstStyle/>
                    <a:p>
                      <a:r>
                        <a:rPr lang="en-US" dirty="0"/>
                        <a:t>Band Score</a:t>
                      </a:r>
                    </a:p>
                  </a:txBody>
                  <a:tcPr/>
                </a:tc>
                <a:tc>
                  <a:txBody>
                    <a:bodyPr/>
                    <a:lstStyle/>
                    <a:p>
                      <a:r>
                        <a:rPr lang="ru-RU" dirty="0"/>
                        <a:t>9.0</a:t>
                      </a:r>
                    </a:p>
                  </a:txBody>
                  <a:tcPr/>
                </a:tc>
                <a:tc>
                  <a:txBody>
                    <a:bodyPr/>
                    <a:lstStyle/>
                    <a:p>
                      <a:r>
                        <a:rPr lang="ru-RU" dirty="0"/>
                        <a:t>8.5</a:t>
                      </a:r>
                    </a:p>
                  </a:txBody>
                  <a:tcPr/>
                </a:tc>
                <a:tc>
                  <a:txBody>
                    <a:bodyPr/>
                    <a:lstStyle/>
                    <a:p>
                      <a:r>
                        <a:rPr lang="ru-RU" dirty="0"/>
                        <a:t>8.0</a:t>
                      </a:r>
                    </a:p>
                  </a:txBody>
                  <a:tcPr/>
                </a:tc>
                <a:tc>
                  <a:txBody>
                    <a:bodyPr/>
                    <a:lstStyle/>
                    <a:p>
                      <a:r>
                        <a:rPr lang="ru-RU"/>
                        <a:t>7.5</a:t>
                      </a:r>
                    </a:p>
                  </a:txBody>
                  <a:tcPr/>
                </a:tc>
                <a:tc>
                  <a:txBody>
                    <a:bodyPr/>
                    <a:lstStyle/>
                    <a:p>
                      <a:r>
                        <a:rPr lang="ru-RU"/>
                        <a:t>7.0</a:t>
                      </a:r>
                    </a:p>
                  </a:txBody>
                  <a:tcPr/>
                </a:tc>
                <a:tc>
                  <a:txBody>
                    <a:bodyPr/>
                    <a:lstStyle/>
                    <a:p>
                      <a:r>
                        <a:rPr lang="ru-RU" dirty="0"/>
                        <a:t>6.5</a:t>
                      </a:r>
                    </a:p>
                  </a:txBody>
                  <a:tcPr/>
                </a:tc>
                <a:tc>
                  <a:txBody>
                    <a:bodyPr/>
                    <a:lstStyle/>
                    <a:p>
                      <a:r>
                        <a:rPr lang="ru-RU"/>
                        <a:t>6.0</a:t>
                      </a:r>
                    </a:p>
                  </a:txBody>
                  <a:tcPr/>
                </a:tc>
                <a:tc>
                  <a:txBody>
                    <a:bodyPr/>
                    <a:lstStyle/>
                    <a:p>
                      <a:r>
                        <a:rPr lang="ru-RU"/>
                        <a:t>5.5</a:t>
                      </a:r>
                    </a:p>
                  </a:txBody>
                  <a:tcPr/>
                </a:tc>
                <a:tc>
                  <a:txBody>
                    <a:bodyPr/>
                    <a:lstStyle/>
                    <a:p>
                      <a:r>
                        <a:rPr lang="ru-RU"/>
                        <a:t>5.0</a:t>
                      </a:r>
                    </a:p>
                  </a:txBody>
                  <a:tcPr/>
                </a:tc>
                <a:tc>
                  <a:txBody>
                    <a:bodyPr/>
                    <a:lstStyle/>
                    <a:p>
                      <a:r>
                        <a:rPr lang="ru-RU"/>
                        <a:t>4.5</a:t>
                      </a:r>
                    </a:p>
                  </a:txBody>
                  <a:tcPr/>
                </a:tc>
                <a:tc>
                  <a:txBody>
                    <a:bodyPr/>
                    <a:lstStyle/>
                    <a:p>
                      <a:r>
                        <a:rPr lang="ru-RU"/>
                        <a:t>4.0</a:t>
                      </a:r>
                    </a:p>
                  </a:txBody>
                  <a:tcPr/>
                </a:tc>
                <a:tc>
                  <a:txBody>
                    <a:bodyPr/>
                    <a:lstStyle/>
                    <a:p>
                      <a:r>
                        <a:rPr lang="ru-RU"/>
                        <a:t>3.5</a:t>
                      </a:r>
                    </a:p>
                  </a:txBody>
                  <a:tcPr/>
                </a:tc>
                <a:tc>
                  <a:txBody>
                    <a:bodyPr/>
                    <a:lstStyle/>
                    <a:p>
                      <a:r>
                        <a:rPr lang="ru-RU"/>
                        <a:t>3.0</a:t>
                      </a:r>
                    </a:p>
                  </a:txBody>
                  <a:tcPr/>
                </a:tc>
                <a:tc>
                  <a:txBody>
                    <a:bodyPr/>
                    <a:lstStyle/>
                    <a:p>
                      <a:r>
                        <a:rPr lang="ru-RU"/>
                        <a:t>2.5</a:t>
                      </a:r>
                    </a:p>
                  </a:txBody>
                  <a:tcPr/>
                </a:tc>
              </a:tr>
              <a:tr h="948211">
                <a:tc>
                  <a:txBody>
                    <a:bodyPr/>
                    <a:lstStyle/>
                    <a:p>
                      <a:r>
                        <a:rPr lang="en-US" dirty="0"/>
                        <a:t>Raw score</a:t>
                      </a:r>
                    </a:p>
                  </a:txBody>
                  <a:tcPr/>
                </a:tc>
                <a:tc>
                  <a:txBody>
                    <a:bodyPr/>
                    <a:lstStyle/>
                    <a:p>
                      <a:r>
                        <a:rPr lang="ru-RU" dirty="0"/>
                        <a:t>39 – 40</a:t>
                      </a:r>
                    </a:p>
                  </a:txBody>
                  <a:tcPr/>
                </a:tc>
                <a:tc>
                  <a:txBody>
                    <a:bodyPr/>
                    <a:lstStyle/>
                    <a:p>
                      <a:r>
                        <a:rPr lang="ru-RU"/>
                        <a:t>37 – 38</a:t>
                      </a:r>
                    </a:p>
                  </a:txBody>
                  <a:tcPr/>
                </a:tc>
                <a:tc>
                  <a:txBody>
                    <a:bodyPr/>
                    <a:lstStyle/>
                    <a:p>
                      <a:r>
                        <a:rPr lang="ru-RU" dirty="0"/>
                        <a:t>35 – 36</a:t>
                      </a:r>
                    </a:p>
                  </a:txBody>
                  <a:tcPr/>
                </a:tc>
                <a:tc>
                  <a:txBody>
                    <a:bodyPr/>
                    <a:lstStyle/>
                    <a:p>
                      <a:r>
                        <a:rPr lang="ru-RU" dirty="0"/>
                        <a:t>32 – 34</a:t>
                      </a:r>
                    </a:p>
                  </a:txBody>
                  <a:tcPr/>
                </a:tc>
                <a:tc>
                  <a:txBody>
                    <a:bodyPr/>
                    <a:lstStyle/>
                    <a:p>
                      <a:r>
                        <a:rPr lang="ru-RU" dirty="0"/>
                        <a:t>30 – 31</a:t>
                      </a:r>
                    </a:p>
                  </a:txBody>
                  <a:tcPr/>
                </a:tc>
                <a:tc>
                  <a:txBody>
                    <a:bodyPr/>
                    <a:lstStyle/>
                    <a:p>
                      <a:r>
                        <a:rPr lang="ru-RU" dirty="0"/>
                        <a:t>26 – 29</a:t>
                      </a:r>
                    </a:p>
                  </a:txBody>
                  <a:tcPr/>
                </a:tc>
                <a:tc>
                  <a:txBody>
                    <a:bodyPr/>
                    <a:lstStyle/>
                    <a:p>
                      <a:r>
                        <a:rPr lang="ru-RU" dirty="0"/>
                        <a:t>23 – 25</a:t>
                      </a:r>
                    </a:p>
                  </a:txBody>
                  <a:tcPr/>
                </a:tc>
                <a:tc>
                  <a:txBody>
                    <a:bodyPr/>
                    <a:lstStyle/>
                    <a:p>
                      <a:r>
                        <a:rPr lang="ru-RU" dirty="0"/>
                        <a:t>18 – 22</a:t>
                      </a:r>
                    </a:p>
                  </a:txBody>
                  <a:tcPr/>
                </a:tc>
                <a:tc>
                  <a:txBody>
                    <a:bodyPr/>
                    <a:lstStyle/>
                    <a:p>
                      <a:r>
                        <a:rPr lang="ru-RU" dirty="0"/>
                        <a:t>16 – 17</a:t>
                      </a:r>
                    </a:p>
                  </a:txBody>
                  <a:tcPr/>
                </a:tc>
                <a:tc>
                  <a:txBody>
                    <a:bodyPr/>
                    <a:lstStyle/>
                    <a:p>
                      <a:r>
                        <a:rPr lang="ru-RU" dirty="0"/>
                        <a:t>13 – 15</a:t>
                      </a:r>
                    </a:p>
                  </a:txBody>
                  <a:tcPr/>
                </a:tc>
                <a:tc>
                  <a:txBody>
                    <a:bodyPr/>
                    <a:lstStyle/>
                    <a:p>
                      <a:r>
                        <a:rPr lang="ru-RU" dirty="0" smtClean="0"/>
                        <a:t>10</a:t>
                      </a:r>
                      <a:r>
                        <a:rPr lang="en-US" baseline="0" dirty="0" smtClean="0"/>
                        <a:t> </a:t>
                      </a:r>
                      <a:r>
                        <a:rPr lang="ru-RU" dirty="0" smtClean="0"/>
                        <a:t>– </a:t>
                      </a:r>
                      <a:r>
                        <a:rPr lang="ru-RU" dirty="0"/>
                        <a:t>12</a:t>
                      </a:r>
                    </a:p>
                  </a:txBody>
                  <a:tcPr/>
                </a:tc>
                <a:tc>
                  <a:txBody>
                    <a:bodyPr/>
                    <a:lstStyle/>
                    <a:p>
                      <a:r>
                        <a:rPr lang="ru-RU" dirty="0"/>
                        <a:t>8 – 9</a:t>
                      </a:r>
                    </a:p>
                  </a:txBody>
                  <a:tcPr/>
                </a:tc>
                <a:tc>
                  <a:txBody>
                    <a:bodyPr/>
                    <a:lstStyle/>
                    <a:p>
                      <a:r>
                        <a:rPr lang="ru-RU" dirty="0"/>
                        <a:t>6 – 7</a:t>
                      </a:r>
                    </a:p>
                  </a:txBody>
                  <a:tcPr/>
                </a:tc>
                <a:tc>
                  <a:txBody>
                    <a:bodyPr/>
                    <a:lstStyle/>
                    <a:p>
                      <a:r>
                        <a:rPr lang="ru-RU" dirty="0"/>
                        <a:t>4 – 5</a:t>
                      </a:r>
                    </a:p>
                  </a:txBody>
                  <a:tcPr/>
                </a:tc>
              </a:tr>
            </a:tbl>
          </a:graphicData>
        </a:graphic>
      </p:graphicFrame>
      <p:pic>
        <p:nvPicPr>
          <p:cNvPr id="6146" name="Picture 2" descr="http://linguaworld.in/wp-content/uploads/2014/04/Ielts-Ielts-DersleriIelt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9848" y="4492869"/>
            <a:ext cx="5692121" cy="2052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664084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800" decel="100000"/>
                                        <p:tgtEl>
                                          <p:spTgt spid="6146"/>
                                        </p:tgtEl>
                                      </p:cBhvr>
                                    </p:animEffect>
                                    <p:anim calcmode="lin" valueType="num">
                                      <p:cBhvr>
                                        <p:cTn id="8" dur="800" decel="100000" fill="hold"/>
                                        <p:tgtEl>
                                          <p:spTgt spid="6146"/>
                                        </p:tgtEl>
                                        <p:attrNameLst>
                                          <p:attrName>style.rotation</p:attrName>
                                        </p:attrNameLst>
                                      </p:cBhvr>
                                      <p:tavLst>
                                        <p:tav tm="0">
                                          <p:val>
                                            <p:fltVal val="-90"/>
                                          </p:val>
                                        </p:tav>
                                        <p:tav tm="100000">
                                          <p:val>
                                            <p:fltVal val="0"/>
                                          </p:val>
                                        </p:tav>
                                      </p:tavLst>
                                    </p:anim>
                                    <p:anim calcmode="lin" valueType="num">
                                      <p:cBhvr>
                                        <p:cTn id="9" dur="800" decel="100000" fill="hold"/>
                                        <p:tgtEl>
                                          <p:spTgt spid="6146"/>
                                        </p:tgtEl>
                                        <p:attrNameLst>
                                          <p:attrName>ppt_x</p:attrName>
                                        </p:attrNameLst>
                                      </p:cBhvr>
                                      <p:tavLst>
                                        <p:tav tm="0">
                                          <p:val>
                                            <p:strVal val="#ppt_x+0.4"/>
                                          </p:val>
                                        </p:tav>
                                        <p:tav tm="100000">
                                          <p:val>
                                            <p:strVal val="#ppt_x-0.05"/>
                                          </p:val>
                                        </p:tav>
                                      </p:tavLst>
                                    </p:anim>
                                    <p:anim calcmode="lin" valueType="num">
                                      <p:cBhvr>
                                        <p:cTn id="10" dur="800" decel="100000" fill="hold"/>
                                        <p:tgtEl>
                                          <p:spTgt spid="614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14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14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4000" b="1" dirty="0"/>
              <a:t>Countries with highest academic </a:t>
            </a:r>
            <a:r>
              <a:rPr lang="en-US" sz="4000" b="1" dirty="0" smtClean="0"/>
              <a:t>averages</a:t>
            </a:r>
            <a:endParaRPr lang="ru-RU" dirty="0"/>
          </a:p>
        </p:txBody>
      </p:sp>
      <p:sp>
        <p:nvSpPr>
          <p:cNvPr id="3" name="Объект 2"/>
          <p:cNvSpPr>
            <a:spLocks noGrp="1"/>
          </p:cNvSpPr>
          <p:nvPr>
            <p:ph idx="1"/>
          </p:nvPr>
        </p:nvSpPr>
        <p:spPr>
          <a:xfrm>
            <a:off x="1061358" y="1353457"/>
            <a:ext cx="9982200" cy="4572000"/>
          </a:xfrm>
        </p:spPr>
        <p:txBody>
          <a:bodyPr/>
          <a:lstStyle/>
          <a:p>
            <a:r>
              <a:rPr lang="en-US" dirty="0">
                <a:solidFill>
                  <a:schemeClr val="tx2"/>
                </a:solidFill>
              </a:rPr>
              <a:t>In 2012, of the 40 most common places of origin, the top 5 countries for mean band scores for the Academic IELTS test were:</a:t>
            </a:r>
            <a:endParaRPr lang="ru-RU" dirty="0">
              <a:solidFill>
                <a:schemeClr val="tx2"/>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3591775867"/>
              </p:ext>
            </p:extLst>
          </p:nvPr>
        </p:nvGraphicFramePr>
        <p:xfrm>
          <a:off x="3952352" y="2288494"/>
          <a:ext cx="4659085" cy="3817258"/>
        </p:xfrm>
        <a:graphic>
          <a:graphicData uri="http://schemas.openxmlformats.org/drawingml/2006/table">
            <a:tbl>
              <a:tblPr>
                <a:tableStyleId>{284E427A-3D55-4303-BF80-6455036E1DE7}</a:tableStyleId>
              </a:tblPr>
              <a:tblGrid>
                <a:gridCol w="1553028"/>
                <a:gridCol w="1553029"/>
                <a:gridCol w="1553028"/>
              </a:tblGrid>
              <a:tr h="636210">
                <a:tc>
                  <a:txBody>
                    <a:bodyPr/>
                    <a:lstStyle/>
                    <a:p>
                      <a:r>
                        <a:rPr lang="en-US" dirty="0"/>
                        <a:t>Ranking</a:t>
                      </a:r>
                    </a:p>
                  </a:txBody>
                  <a:tcPr anchor="ctr"/>
                </a:tc>
                <a:tc>
                  <a:txBody>
                    <a:bodyPr/>
                    <a:lstStyle/>
                    <a:p>
                      <a:r>
                        <a:rPr lang="en-US"/>
                        <a:t>Countries</a:t>
                      </a:r>
                    </a:p>
                  </a:txBody>
                  <a:tcPr anchor="ctr"/>
                </a:tc>
                <a:tc>
                  <a:txBody>
                    <a:bodyPr/>
                    <a:lstStyle/>
                    <a:p>
                      <a:r>
                        <a:rPr lang="en-US"/>
                        <a:t>Band Score</a:t>
                      </a:r>
                    </a:p>
                  </a:txBody>
                  <a:tcPr anchor="ctr"/>
                </a:tc>
              </a:tr>
              <a:tr h="636209">
                <a:tc>
                  <a:txBody>
                    <a:bodyPr/>
                    <a:lstStyle/>
                    <a:p>
                      <a:r>
                        <a:rPr lang="ru-RU">
                          <a:solidFill>
                            <a:srgbClr val="002060"/>
                          </a:solidFill>
                        </a:rPr>
                        <a:t>1</a:t>
                      </a:r>
                    </a:p>
                  </a:txBody>
                  <a:tcPr anchor="ctr"/>
                </a:tc>
                <a:tc>
                  <a:txBody>
                    <a:bodyPr/>
                    <a:lstStyle/>
                    <a:p>
                      <a:r>
                        <a:rPr lang="en-US" dirty="0">
                          <a:solidFill>
                            <a:srgbClr val="002060"/>
                          </a:solidFill>
                        </a:rPr>
                        <a:t>Germany</a:t>
                      </a:r>
                    </a:p>
                  </a:txBody>
                  <a:tcPr anchor="ctr"/>
                </a:tc>
                <a:tc>
                  <a:txBody>
                    <a:bodyPr/>
                    <a:lstStyle/>
                    <a:p>
                      <a:r>
                        <a:rPr lang="ru-RU">
                          <a:solidFill>
                            <a:srgbClr val="002060"/>
                          </a:solidFill>
                        </a:rPr>
                        <a:t>7.2</a:t>
                      </a:r>
                    </a:p>
                  </a:txBody>
                  <a:tcPr anchor="ctr"/>
                </a:tc>
              </a:tr>
              <a:tr h="636210">
                <a:tc>
                  <a:txBody>
                    <a:bodyPr/>
                    <a:lstStyle/>
                    <a:p>
                      <a:r>
                        <a:rPr lang="ru-RU">
                          <a:solidFill>
                            <a:srgbClr val="002060"/>
                          </a:solidFill>
                        </a:rPr>
                        <a:t>2</a:t>
                      </a:r>
                    </a:p>
                  </a:txBody>
                  <a:tcPr anchor="ctr"/>
                </a:tc>
                <a:tc>
                  <a:txBody>
                    <a:bodyPr/>
                    <a:lstStyle/>
                    <a:p>
                      <a:r>
                        <a:rPr lang="en-US" dirty="0">
                          <a:solidFill>
                            <a:srgbClr val="002060"/>
                          </a:solidFill>
                        </a:rPr>
                        <a:t>Greece</a:t>
                      </a:r>
                    </a:p>
                  </a:txBody>
                  <a:tcPr anchor="ctr"/>
                </a:tc>
                <a:tc>
                  <a:txBody>
                    <a:bodyPr/>
                    <a:lstStyle/>
                    <a:p>
                      <a:r>
                        <a:rPr lang="ru-RU" dirty="0">
                          <a:solidFill>
                            <a:srgbClr val="002060"/>
                          </a:solidFill>
                        </a:rPr>
                        <a:t>6.8</a:t>
                      </a:r>
                    </a:p>
                  </a:txBody>
                  <a:tcPr anchor="ctr"/>
                </a:tc>
              </a:tr>
              <a:tr h="636210">
                <a:tc>
                  <a:txBody>
                    <a:bodyPr/>
                    <a:lstStyle/>
                    <a:p>
                      <a:r>
                        <a:rPr lang="ru-RU" dirty="0" smtClean="0">
                          <a:solidFill>
                            <a:srgbClr val="002060"/>
                          </a:solidFill>
                        </a:rPr>
                        <a:t>3</a:t>
                      </a:r>
                      <a:endParaRPr lang="ru-RU" dirty="0">
                        <a:solidFill>
                          <a:srgbClr val="002060"/>
                        </a:solidFill>
                      </a:endParaRPr>
                    </a:p>
                  </a:txBody>
                  <a:tcPr anchor="ctr"/>
                </a:tc>
                <a:tc>
                  <a:txBody>
                    <a:bodyPr/>
                    <a:lstStyle/>
                    <a:p>
                      <a:r>
                        <a:rPr lang="en-US" dirty="0">
                          <a:solidFill>
                            <a:srgbClr val="002060"/>
                          </a:solidFill>
                        </a:rPr>
                        <a:t>Malaysia</a:t>
                      </a:r>
                    </a:p>
                  </a:txBody>
                  <a:tcPr anchor="ctr"/>
                </a:tc>
                <a:tc>
                  <a:txBody>
                    <a:bodyPr/>
                    <a:lstStyle/>
                    <a:p>
                      <a:r>
                        <a:rPr lang="ru-RU">
                          <a:solidFill>
                            <a:srgbClr val="002060"/>
                          </a:solidFill>
                        </a:rPr>
                        <a:t>6.8</a:t>
                      </a:r>
                    </a:p>
                  </a:txBody>
                  <a:tcPr anchor="ctr"/>
                </a:tc>
              </a:tr>
              <a:tr h="636209">
                <a:tc>
                  <a:txBody>
                    <a:bodyPr/>
                    <a:lstStyle/>
                    <a:p>
                      <a:r>
                        <a:rPr lang="ru-RU" dirty="0" smtClean="0">
                          <a:solidFill>
                            <a:srgbClr val="002060"/>
                          </a:solidFill>
                        </a:rPr>
                        <a:t>4</a:t>
                      </a:r>
                      <a:endParaRPr lang="ru-RU" dirty="0">
                        <a:solidFill>
                          <a:srgbClr val="002060"/>
                        </a:solidFill>
                      </a:endParaRPr>
                    </a:p>
                  </a:txBody>
                  <a:tcPr anchor="ctr"/>
                </a:tc>
                <a:tc>
                  <a:txBody>
                    <a:bodyPr/>
                    <a:lstStyle/>
                    <a:p>
                      <a:r>
                        <a:rPr lang="en-US" dirty="0">
                          <a:solidFill>
                            <a:srgbClr val="002060"/>
                          </a:solidFill>
                        </a:rPr>
                        <a:t>Philippines</a:t>
                      </a:r>
                    </a:p>
                  </a:txBody>
                  <a:tcPr anchor="ctr"/>
                </a:tc>
                <a:tc>
                  <a:txBody>
                    <a:bodyPr/>
                    <a:lstStyle/>
                    <a:p>
                      <a:r>
                        <a:rPr lang="ru-RU">
                          <a:solidFill>
                            <a:srgbClr val="002060"/>
                          </a:solidFill>
                        </a:rPr>
                        <a:t>6.8</a:t>
                      </a:r>
                    </a:p>
                  </a:txBody>
                  <a:tcPr anchor="ctr"/>
                </a:tc>
              </a:tr>
              <a:tr h="636210">
                <a:tc>
                  <a:txBody>
                    <a:bodyPr/>
                    <a:lstStyle/>
                    <a:p>
                      <a:r>
                        <a:rPr lang="ru-RU">
                          <a:solidFill>
                            <a:srgbClr val="002060"/>
                          </a:solidFill>
                        </a:rPr>
                        <a:t>5</a:t>
                      </a:r>
                    </a:p>
                  </a:txBody>
                  <a:tcPr anchor="ctr"/>
                </a:tc>
                <a:tc>
                  <a:txBody>
                    <a:bodyPr/>
                    <a:lstStyle/>
                    <a:p>
                      <a:r>
                        <a:rPr lang="en-US" dirty="0">
                          <a:solidFill>
                            <a:srgbClr val="002060"/>
                          </a:solidFill>
                        </a:rPr>
                        <a:t>France</a:t>
                      </a:r>
                    </a:p>
                  </a:txBody>
                  <a:tcPr anchor="ctr"/>
                </a:tc>
                <a:tc>
                  <a:txBody>
                    <a:bodyPr/>
                    <a:lstStyle/>
                    <a:p>
                      <a:r>
                        <a:rPr lang="ru-RU" dirty="0">
                          <a:solidFill>
                            <a:srgbClr val="002060"/>
                          </a:solidFill>
                        </a:rPr>
                        <a:t>6.7</a:t>
                      </a:r>
                    </a:p>
                  </a:txBody>
                  <a:tcPr anchor="ctr"/>
                </a:tc>
              </a:tr>
            </a:tbl>
          </a:graphicData>
        </a:graphic>
      </p:graphicFrame>
      <p:pic>
        <p:nvPicPr>
          <p:cNvPr id="5124" name="Picture 4" descr="http://www.studiotekcollege.com/wp-content/uploads/2014/01/world_speaks_ielt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6849" y="2307552"/>
            <a:ext cx="3549605" cy="1535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4709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p:cTn id="7" dur="500" fill="hold"/>
                                        <p:tgtEl>
                                          <p:spTgt spid="5124"/>
                                        </p:tgtEl>
                                        <p:attrNameLst>
                                          <p:attrName>ppt_w</p:attrName>
                                        </p:attrNameLst>
                                      </p:cBhvr>
                                      <p:tavLst>
                                        <p:tav tm="0">
                                          <p:val>
                                            <p:fltVal val="0"/>
                                          </p:val>
                                        </p:tav>
                                        <p:tav tm="100000">
                                          <p:val>
                                            <p:strVal val="#ppt_w"/>
                                          </p:val>
                                        </p:tav>
                                      </p:tavLst>
                                    </p:anim>
                                    <p:anim calcmode="lin" valueType="num">
                                      <p:cBhvr>
                                        <p:cTn id="8" dur="500" fill="hold"/>
                                        <p:tgtEl>
                                          <p:spTgt spid="5124"/>
                                        </p:tgtEl>
                                        <p:attrNameLst>
                                          <p:attrName>ppt_h</p:attrName>
                                        </p:attrNameLst>
                                      </p:cBhvr>
                                      <p:tavLst>
                                        <p:tav tm="0">
                                          <p:val>
                                            <p:fltVal val="0"/>
                                          </p:val>
                                        </p:tav>
                                        <p:tav tm="100000">
                                          <p:val>
                                            <p:strVal val="#ppt_h"/>
                                          </p:val>
                                        </p:tav>
                                      </p:tavLst>
                                    </p:anim>
                                    <p:animEffect transition="in" filter="fade">
                                      <p:cBhvr>
                                        <p:cTn id="9"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600" dirty="0" smtClean="0">
                <a:solidFill>
                  <a:schemeClr val="tx2"/>
                </a:solidFill>
                <a:latin typeface="+mn-lt"/>
              </a:rPr>
              <a:t>WHEN? WHERE? HOW MUCH?</a:t>
            </a:r>
            <a:endParaRPr lang="ru-RU" sz="3600" dirty="0">
              <a:solidFill>
                <a:schemeClr val="tx2"/>
              </a:solidFill>
              <a:latin typeface="+mn-lt"/>
            </a:endParaRPr>
          </a:p>
        </p:txBody>
      </p:sp>
      <p:sp>
        <p:nvSpPr>
          <p:cNvPr id="3" name="Объект 2"/>
          <p:cNvSpPr>
            <a:spLocks noGrp="1"/>
          </p:cNvSpPr>
          <p:nvPr>
            <p:ph idx="1"/>
          </p:nvPr>
        </p:nvSpPr>
        <p:spPr/>
        <p:txBody>
          <a:bodyPr>
            <a:normAutofit/>
          </a:bodyPr>
          <a:lstStyle/>
          <a:p>
            <a:r>
              <a:rPr lang="en-US" sz="2400" dirty="0">
                <a:solidFill>
                  <a:schemeClr val="tx2"/>
                </a:solidFill>
              </a:rPr>
              <a:t>ELTS tests are administered at accredited Test </a:t>
            </a:r>
            <a:r>
              <a:rPr lang="en-US" sz="2400" dirty="0" err="1">
                <a:solidFill>
                  <a:schemeClr val="tx2"/>
                </a:solidFill>
              </a:rPr>
              <a:t>Centres</a:t>
            </a:r>
            <a:r>
              <a:rPr lang="en-US" sz="2400" dirty="0">
                <a:solidFill>
                  <a:schemeClr val="tx2"/>
                </a:solidFill>
              </a:rPr>
              <a:t> throughout the world - there are currently more than 500 </a:t>
            </a:r>
            <a:r>
              <a:rPr lang="en-US" sz="2400" dirty="0" err="1">
                <a:solidFill>
                  <a:schemeClr val="tx2"/>
                </a:solidFill>
              </a:rPr>
              <a:t>Centres</a:t>
            </a:r>
            <a:r>
              <a:rPr lang="en-US" sz="2400" dirty="0">
                <a:solidFill>
                  <a:schemeClr val="tx2"/>
                </a:solidFill>
              </a:rPr>
              <a:t>, in over 120 countries</a:t>
            </a:r>
            <a:r>
              <a:rPr lang="en-US" sz="2400" dirty="0" smtClean="0">
                <a:solidFill>
                  <a:schemeClr val="tx2"/>
                </a:solidFill>
              </a:rPr>
              <a:t>.</a:t>
            </a:r>
          </a:p>
          <a:p>
            <a:r>
              <a:rPr lang="en-US" sz="2400" dirty="0">
                <a:solidFill>
                  <a:schemeClr val="tx2"/>
                </a:solidFill>
              </a:rPr>
              <a:t>Arrange with your closest test </a:t>
            </a:r>
            <a:r>
              <a:rPr lang="en-US" sz="2400" dirty="0" err="1">
                <a:solidFill>
                  <a:schemeClr val="tx2"/>
                </a:solidFill>
              </a:rPr>
              <a:t>centre</a:t>
            </a:r>
            <a:r>
              <a:rPr lang="en-US" sz="2400" dirty="0">
                <a:solidFill>
                  <a:schemeClr val="tx2"/>
                </a:solidFill>
              </a:rPr>
              <a:t>. There are frequent dates, usually on Thursdays or Saturdays</a:t>
            </a:r>
            <a:r>
              <a:rPr lang="en-US" sz="2400" dirty="0" smtClean="0">
                <a:solidFill>
                  <a:schemeClr val="tx2"/>
                </a:solidFill>
              </a:rPr>
              <a:t>.</a:t>
            </a:r>
          </a:p>
          <a:p>
            <a:r>
              <a:rPr lang="en-US" sz="2400" dirty="0">
                <a:solidFill>
                  <a:schemeClr val="tx2"/>
                </a:solidFill>
              </a:rPr>
              <a:t>Fees are set by test </a:t>
            </a:r>
            <a:r>
              <a:rPr lang="en-US" sz="2400" dirty="0" err="1">
                <a:solidFill>
                  <a:schemeClr val="tx2"/>
                </a:solidFill>
              </a:rPr>
              <a:t>centres</a:t>
            </a:r>
            <a:r>
              <a:rPr lang="en-US" sz="2400" dirty="0">
                <a:solidFill>
                  <a:schemeClr val="tx2"/>
                </a:solidFill>
              </a:rPr>
              <a:t> and vary from country to country. Expect to pay around £115 GBP, €190 Euros or $200 USD.</a:t>
            </a:r>
            <a:endParaRPr lang="ru-RU" sz="2400" dirty="0">
              <a:solidFill>
                <a:schemeClr val="tx2"/>
              </a:solidFill>
            </a:endParaRPr>
          </a:p>
        </p:txBody>
      </p:sp>
      <p:pic>
        <p:nvPicPr>
          <p:cNvPr id="4" name="Рисунок 3"/>
          <p:cNvPicPr>
            <a:picLocks noChangeAspect="1"/>
          </p:cNvPicPr>
          <p:nvPr/>
        </p:nvPicPr>
        <p:blipFill>
          <a:blip r:embed="rId2"/>
          <a:stretch>
            <a:fillRect/>
          </a:stretch>
        </p:blipFill>
        <p:spPr>
          <a:xfrm>
            <a:off x="3862907" y="4507296"/>
            <a:ext cx="4464667" cy="2216867"/>
          </a:xfrm>
          <a:prstGeom prst="rect">
            <a:avLst/>
          </a:prstGeom>
        </p:spPr>
      </p:pic>
    </p:spTree>
    <p:extLst>
      <p:ext uri="{BB962C8B-B14F-4D97-AF65-F5344CB8AC3E}">
        <p14:creationId xmlns:p14="http://schemas.microsoft.com/office/powerpoint/2010/main" val="2955550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8290" y="225082"/>
            <a:ext cx="9980682" cy="680793"/>
          </a:xfrm>
        </p:spPr>
        <p:txBody>
          <a:bodyPr>
            <a:normAutofit/>
          </a:bodyPr>
          <a:lstStyle/>
          <a:p>
            <a:pPr algn="ctr"/>
            <a:r>
              <a:rPr lang="en-US" sz="3600" dirty="0">
                <a:solidFill>
                  <a:schemeClr val="tx2"/>
                </a:solidFill>
                <a:latin typeface="+mn-lt"/>
              </a:rPr>
              <a:t>IELTS Books</a:t>
            </a:r>
            <a:endParaRPr lang="ru-RU" sz="3600" dirty="0">
              <a:solidFill>
                <a:schemeClr val="tx2"/>
              </a:solidFill>
              <a:latin typeface="+mn-lt"/>
            </a:endParaRPr>
          </a:p>
        </p:txBody>
      </p:sp>
      <p:pic>
        <p:nvPicPr>
          <p:cNvPr id="4" name="Объект 3"/>
          <p:cNvPicPr>
            <a:picLocks noGrp="1" noChangeAspect="1"/>
          </p:cNvPicPr>
          <p:nvPr>
            <p:ph idx="1"/>
          </p:nvPr>
        </p:nvPicPr>
        <p:blipFill>
          <a:blip r:embed="rId2"/>
          <a:stretch>
            <a:fillRect/>
          </a:stretch>
        </p:blipFill>
        <p:spPr>
          <a:xfrm rot="20175968">
            <a:off x="638174" y="1604962"/>
            <a:ext cx="1914291" cy="1855690"/>
          </a:xfrm>
          <a:prstGeom prst="rect">
            <a:avLst/>
          </a:prstGeom>
        </p:spPr>
      </p:pic>
      <p:pic>
        <p:nvPicPr>
          <p:cNvPr id="5" name="Рисунок 4"/>
          <p:cNvPicPr>
            <a:picLocks noChangeAspect="1"/>
          </p:cNvPicPr>
          <p:nvPr/>
        </p:nvPicPr>
        <p:blipFill>
          <a:blip r:embed="rId3"/>
          <a:stretch>
            <a:fillRect/>
          </a:stretch>
        </p:blipFill>
        <p:spPr>
          <a:xfrm rot="974782">
            <a:off x="2576585" y="1604962"/>
            <a:ext cx="1725636" cy="1672810"/>
          </a:xfrm>
          <a:prstGeom prst="rect">
            <a:avLst/>
          </a:prstGeom>
        </p:spPr>
      </p:pic>
      <p:pic>
        <p:nvPicPr>
          <p:cNvPr id="6" name="Рисунок 5"/>
          <p:cNvPicPr>
            <a:picLocks noChangeAspect="1"/>
          </p:cNvPicPr>
          <p:nvPr/>
        </p:nvPicPr>
        <p:blipFill>
          <a:blip r:embed="rId4"/>
          <a:stretch>
            <a:fillRect/>
          </a:stretch>
        </p:blipFill>
        <p:spPr>
          <a:xfrm rot="695535">
            <a:off x="4818990" y="1604962"/>
            <a:ext cx="1814410" cy="2348060"/>
          </a:xfrm>
          <a:prstGeom prst="rect">
            <a:avLst/>
          </a:prstGeom>
        </p:spPr>
      </p:pic>
      <p:pic>
        <p:nvPicPr>
          <p:cNvPr id="7" name="Рисунок 6"/>
          <p:cNvPicPr>
            <a:picLocks noChangeAspect="1"/>
          </p:cNvPicPr>
          <p:nvPr/>
        </p:nvPicPr>
        <p:blipFill>
          <a:blip r:embed="rId5"/>
          <a:stretch>
            <a:fillRect/>
          </a:stretch>
        </p:blipFill>
        <p:spPr>
          <a:xfrm rot="21104565">
            <a:off x="7262665" y="1604962"/>
            <a:ext cx="1698455" cy="2426364"/>
          </a:xfrm>
          <a:prstGeom prst="rect">
            <a:avLst/>
          </a:prstGeom>
        </p:spPr>
      </p:pic>
      <p:pic>
        <p:nvPicPr>
          <p:cNvPr id="8" name="Рисунок 7"/>
          <p:cNvPicPr>
            <a:picLocks noChangeAspect="1"/>
          </p:cNvPicPr>
          <p:nvPr/>
        </p:nvPicPr>
        <p:blipFill>
          <a:blip r:embed="rId6"/>
          <a:stretch>
            <a:fillRect/>
          </a:stretch>
        </p:blipFill>
        <p:spPr>
          <a:xfrm rot="1926702">
            <a:off x="9747444" y="1731242"/>
            <a:ext cx="1339815" cy="1754520"/>
          </a:xfrm>
          <a:prstGeom prst="rect">
            <a:avLst/>
          </a:prstGeom>
        </p:spPr>
      </p:pic>
      <p:pic>
        <p:nvPicPr>
          <p:cNvPr id="9" name="Рисунок 8"/>
          <p:cNvPicPr>
            <a:picLocks noChangeAspect="1"/>
          </p:cNvPicPr>
          <p:nvPr/>
        </p:nvPicPr>
        <p:blipFill>
          <a:blip r:embed="rId7"/>
          <a:stretch>
            <a:fillRect/>
          </a:stretch>
        </p:blipFill>
        <p:spPr>
          <a:xfrm rot="20138986">
            <a:off x="762742" y="3994400"/>
            <a:ext cx="1892619" cy="2449272"/>
          </a:xfrm>
          <a:prstGeom prst="rect">
            <a:avLst/>
          </a:prstGeom>
        </p:spPr>
      </p:pic>
      <p:pic>
        <p:nvPicPr>
          <p:cNvPr id="10" name="Рисунок 9"/>
          <p:cNvPicPr>
            <a:picLocks noChangeAspect="1"/>
          </p:cNvPicPr>
          <p:nvPr/>
        </p:nvPicPr>
        <p:blipFill>
          <a:blip r:embed="rId8"/>
          <a:stretch>
            <a:fillRect/>
          </a:stretch>
        </p:blipFill>
        <p:spPr>
          <a:xfrm>
            <a:off x="4995319" y="4267198"/>
            <a:ext cx="1899139" cy="2457709"/>
          </a:xfrm>
          <a:prstGeom prst="rect">
            <a:avLst/>
          </a:prstGeom>
        </p:spPr>
      </p:pic>
      <p:pic>
        <p:nvPicPr>
          <p:cNvPr id="11" name="Рисунок 10"/>
          <p:cNvPicPr>
            <a:picLocks noChangeAspect="1"/>
          </p:cNvPicPr>
          <p:nvPr/>
        </p:nvPicPr>
        <p:blipFill>
          <a:blip r:embed="rId9"/>
          <a:stretch>
            <a:fillRect/>
          </a:stretch>
        </p:blipFill>
        <p:spPr>
          <a:xfrm rot="940227">
            <a:off x="9059440" y="3846158"/>
            <a:ext cx="1740222" cy="2584193"/>
          </a:xfrm>
          <a:prstGeom prst="rect">
            <a:avLst/>
          </a:prstGeom>
        </p:spPr>
      </p:pic>
    </p:spTree>
    <p:extLst>
      <p:ext uri="{BB962C8B-B14F-4D97-AF65-F5344CB8AC3E}">
        <p14:creationId xmlns:p14="http://schemas.microsoft.com/office/powerpoint/2010/main" val="549545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4261" y="957943"/>
            <a:ext cx="4132489" cy="5900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172" name="Picture 4" descr="http://upload.wikimedia.org/wikipedia/commons/3/3a/IELTS_Certifica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76750" y="1209675"/>
            <a:ext cx="7715250" cy="5648325"/>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www.englishlab.net/rus/wp-content/uploads/2009/05/Certificate_2010_IELTS_SI_anastasia_andro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4542" y="1074057"/>
            <a:ext cx="3971925" cy="56483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963886" y="0"/>
            <a:ext cx="5196114" cy="1077218"/>
          </a:xfrm>
          <a:prstGeom prst="rect">
            <a:avLst/>
          </a:prstGeom>
          <a:noFill/>
        </p:spPr>
        <p:txBody>
          <a:bodyPr wrap="square" rtlCol="0">
            <a:spAutoFit/>
          </a:bodyPr>
          <a:lstStyle/>
          <a:p>
            <a:r>
              <a:rPr lang="en-US" sz="3200" dirty="0" smtClean="0"/>
              <a:t>Example </a:t>
            </a:r>
            <a:r>
              <a:rPr lang="en-US" sz="3200" dirty="0"/>
              <a:t>certificate and registration form</a:t>
            </a:r>
            <a:endParaRPr lang="en-US" sz="3200" dirty="0">
              <a:effectLst/>
            </a:endParaRPr>
          </a:p>
        </p:txBody>
      </p:sp>
    </p:spTree>
    <p:extLst>
      <p:ext uri="{BB962C8B-B14F-4D97-AF65-F5344CB8AC3E}">
        <p14:creationId xmlns:p14="http://schemas.microsoft.com/office/powerpoint/2010/main" val="180754460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a:t>SOUR</a:t>
            </a:r>
            <a:r>
              <a:rPr lang="ru-RU" dirty="0"/>
              <a:t>СЕ</a:t>
            </a:r>
            <a:r>
              <a:rPr lang="en-US" dirty="0"/>
              <a:t>S</a:t>
            </a:r>
            <a:endParaRPr lang="ru-RU" dirty="0"/>
          </a:p>
        </p:txBody>
      </p:sp>
      <p:sp>
        <p:nvSpPr>
          <p:cNvPr id="3" name="Объект 2"/>
          <p:cNvSpPr>
            <a:spLocks noGrp="1"/>
          </p:cNvSpPr>
          <p:nvPr>
            <p:ph idx="1"/>
          </p:nvPr>
        </p:nvSpPr>
        <p:spPr>
          <a:xfrm>
            <a:off x="1104900" y="1392702"/>
            <a:ext cx="9982200" cy="4779498"/>
          </a:xfrm>
        </p:spPr>
        <p:txBody>
          <a:bodyPr numCol="2">
            <a:normAutofit/>
          </a:bodyPr>
          <a:lstStyle/>
          <a:p>
            <a:r>
              <a:rPr lang="en-US" dirty="0"/>
              <a:t>www.cambridgeenglish.org</a:t>
            </a:r>
          </a:p>
          <a:p>
            <a:r>
              <a:rPr lang="en-US" dirty="0"/>
              <a:t>www.grade.ua</a:t>
            </a:r>
          </a:p>
          <a:p>
            <a:r>
              <a:rPr lang="en-US" dirty="0"/>
              <a:t>www.examenglish.com</a:t>
            </a:r>
          </a:p>
          <a:p>
            <a:r>
              <a:rPr lang="en-US" dirty="0"/>
              <a:t>www.ihbristol.com/exam/cambridge-esol-exams</a:t>
            </a:r>
          </a:p>
          <a:p>
            <a:r>
              <a:rPr lang="en-US" dirty="0"/>
              <a:t>en.wikipedia.org/.../</a:t>
            </a:r>
            <a:r>
              <a:rPr lang="en-US" dirty="0" err="1"/>
              <a:t>Cambridge_English</a:t>
            </a:r>
            <a:endParaRPr lang="en-US" dirty="0"/>
          </a:p>
          <a:p>
            <a:r>
              <a:rPr lang="en-US" dirty="0"/>
              <a:t>www.wow.com</a:t>
            </a:r>
          </a:p>
          <a:p>
            <a:r>
              <a:rPr lang="en-US" dirty="0"/>
              <a:t>www.cambridgeassessment.org.uk/</a:t>
            </a:r>
          </a:p>
          <a:p>
            <a:r>
              <a:rPr lang="en-US" dirty="0"/>
              <a:t>www.ielts.org.ua/http://www.ets.org/</a:t>
            </a:r>
          </a:p>
          <a:p>
            <a:r>
              <a:rPr lang="en-US" dirty="0"/>
              <a:t>www.youtube.com/watch?v=IvWfRiSI3Hs</a:t>
            </a:r>
          </a:p>
          <a:p>
            <a:r>
              <a:rPr lang="en-US" dirty="0"/>
              <a:t>www.youtube.com/watch?v=p2RrQtcfwVg</a:t>
            </a:r>
          </a:p>
          <a:p>
            <a:r>
              <a:rPr lang="en-US" dirty="0"/>
              <a:t>www.youtube.com/watch?v=h8kw6d8KTac</a:t>
            </a:r>
          </a:p>
          <a:p>
            <a:r>
              <a:rPr lang="en-US" dirty="0"/>
              <a:t>www.youtube.com/watch?v=QM0CAER0LkY</a:t>
            </a:r>
          </a:p>
          <a:p>
            <a:r>
              <a:rPr lang="en-US" dirty="0"/>
              <a:t>www.youtube.com/watch?v=FVEPOAJAVK4</a:t>
            </a:r>
          </a:p>
          <a:p>
            <a:endParaRPr lang="ru-RU" dirty="0"/>
          </a:p>
        </p:txBody>
      </p:sp>
    </p:spTree>
    <p:extLst>
      <p:ext uri="{BB962C8B-B14F-4D97-AF65-F5344CB8AC3E}">
        <p14:creationId xmlns:p14="http://schemas.microsoft.com/office/powerpoint/2010/main" val="3484827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05659" y="69057"/>
            <a:ext cx="9980682" cy="1096962"/>
          </a:xfrm>
        </p:spPr>
        <p:txBody>
          <a:bodyPr>
            <a:normAutofit/>
          </a:bodyPr>
          <a:lstStyle/>
          <a:p>
            <a:r>
              <a:rPr lang="en-US" sz="4800" dirty="0"/>
              <a:t>What is </a:t>
            </a:r>
            <a:r>
              <a:rPr lang="en-US" sz="4800" dirty="0">
                <a:latin typeface="Aharoni" panose="02010803020104030203" pitchFamily="2" charset="-79"/>
                <a:cs typeface="Aharoni" panose="02010803020104030203" pitchFamily="2" charset="-79"/>
              </a:rPr>
              <a:t>IELTS</a:t>
            </a:r>
            <a:r>
              <a:rPr lang="en-US" sz="4800" dirty="0"/>
              <a:t>?</a:t>
            </a:r>
            <a:endParaRPr lang="ru-RU" sz="4800" dirty="0"/>
          </a:p>
        </p:txBody>
      </p:sp>
      <p:sp>
        <p:nvSpPr>
          <p:cNvPr id="3" name="Объект 2"/>
          <p:cNvSpPr>
            <a:spLocks noGrp="1"/>
          </p:cNvSpPr>
          <p:nvPr>
            <p:ph idx="1"/>
          </p:nvPr>
        </p:nvSpPr>
        <p:spPr>
          <a:xfrm>
            <a:off x="1120461" y="1287887"/>
            <a:ext cx="4610637" cy="5241702"/>
          </a:xfrm>
        </p:spPr>
        <p:txBody>
          <a:bodyPr>
            <a:normAutofit/>
          </a:bodyPr>
          <a:lstStyle/>
          <a:p>
            <a:r>
              <a:rPr lang="en-US" sz="2400" dirty="0">
                <a:solidFill>
                  <a:schemeClr val="tx2"/>
                </a:solidFill>
                <a:latin typeface="Times New Roman" panose="02020603050405020304" pitchFamily="18" charset="0"/>
                <a:cs typeface="Times New Roman" panose="02020603050405020304" pitchFamily="18" charset="0"/>
              </a:rPr>
              <a:t>The </a:t>
            </a:r>
            <a:r>
              <a:rPr lang="en-US" sz="2400" b="1" dirty="0">
                <a:solidFill>
                  <a:schemeClr val="tx2"/>
                </a:solidFill>
                <a:latin typeface="Times New Roman" panose="02020603050405020304" pitchFamily="18" charset="0"/>
                <a:cs typeface="Times New Roman" panose="02020603050405020304" pitchFamily="18" charset="0"/>
              </a:rPr>
              <a:t>International English Language Testing </a:t>
            </a:r>
            <a:r>
              <a:rPr lang="en-US" sz="2400" b="1" dirty="0" smtClean="0">
                <a:solidFill>
                  <a:schemeClr val="tx2"/>
                </a:solidFill>
                <a:latin typeface="Times New Roman" panose="02020603050405020304" pitchFamily="18" charset="0"/>
                <a:cs typeface="Times New Roman" panose="02020603050405020304" pitchFamily="18" charset="0"/>
              </a:rPr>
              <a:t>System</a:t>
            </a:r>
            <a:r>
              <a:rPr lang="en-US" sz="2400" dirty="0" smtClean="0">
                <a:solidFill>
                  <a:schemeClr val="tx2"/>
                </a:solidFill>
                <a:latin typeface="Times New Roman" panose="02020603050405020304" pitchFamily="18" charset="0"/>
                <a:cs typeface="Times New Roman" panose="02020603050405020304" pitchFamily="18" charset="0"/>
              </a:rPr>
              <a:t>,</a:t>
            </a:r>
            <a:r>
              <a:rPr lang="en-US" sz="2400" baseline="30000" dirty="0" smtClean="0">
                <a:solidFill>
                  <a:schemeClr val="tx2"/>
                </a:solidFill>
                <a:latin typeface="Times New Roman" panose="02020603050405020304" pitchFamily="18" charset="0"/>
                <a:cs typeface="Times New Roman" panose="02020603050405020304" pitchFamily="18" charset="0"/>
              </a:rPr>
              <a:t> </a:t>
            </a:r>
            <a:r>
              <a:rPr lang="en-US" sz="2400" dirty="0">
                <a:solidFill>
                  <a:schemeClr val="tx2"/>
                </a:solidFill>
                <a:latin typeface="Times New Roman" panose="02020603050405020304" pitchFamily="18" charset="0"/>
                <a:cs typeface="Times New Roman" panose="02020603050405020304" pitchFamily="18" charset="0"/>
              </a:rPr>
              <a:t> </a:t>
            </a:r>
            <a:r>
              <a:rPr lang="en-US" sz="2400" dirty="0" smtClean="0">
                <a:solidFill>
                  <a:schemeClr val="tx2"/>
                </a:solidFill>
                <a:latin typeface="Times New Roman" panose="02020603050405020304" pitchFamily="18" charset="0"/>
                <a:cs typeface="Times New Roman" panose="02020603050405020304" pitchFamily="18" charset="0"/>
              </a:rPr>
              <a:t>or </a:t>
            </a:r>
            <a:r>
              <a:rPr lang="en-US" sz="2400" b="1" dirty="0">
                <a:solidFill>
                  <a:schemeClr val="tx2"/>
                </a:solidFill>
                <a:latin typeface="Times New Roman" panose="02020603050405020304" pitchFamily="18" charset="0"/>
                <a:cs typeface="Times New Roman" panose="02020603050405020304" pitchFamily="18" charset="0"/>
              </a:rPr>
              <a:t>IELTS</a:t>
            </a:r>
            <a:r>
              <a:rPr lang="en-US" sz="2400" dirty="0">
                <a:solidFill>
                  <a:schemeClr val="tx2"/>
                </a:solidFill>
                <a:latin typeface="Times New Roman" panose="02020603050405020304" pitchFamily="18" charset="0"/>
                <a:cs typeface="Times New Roman" panose="02020603050405020304" pitchFamily="18" charset="0"/>
              </a:rPr>
              <a:t> </a:t>
            </a:r>
            <a:r>
              <a:rPr lang="en-US" sz="2400" dirty="0" smtClean="0">
                <a:solidFill>
                  <a:schemeClr val="tx2"/>
                </a:solidFill>
                <a:latin typeface="Times New Roman" panose="02020603050405020304" pitchFamily="18" charset="0"/>
                <a:cs typeface="Times New Roman" panose="02020603050405020304" pitchFamily="18" charset="0"/>
              </a:rPr>
              <a:t>is </a:t>
            </a:r>
            <a:r>
              <a:rPr lang="en-US" sz="2400" dirty="0">
                <a:solidFill>
                  <a:schemeClr val="tx2"/>
                </a:solidFill>
                <a:latin typeface="Times New Roman" panose="02020603050405020304" pitchFamily="18" charset="0"/>
                <a:cs typeface="Times New Roman" panose="02020603050405020304" pitchFamily="18" charset="0"/>
              </a:rPr>
              <a:t>an international standardized test of English language proficiency for non-native English language speakers. It is jointly managed by Cambridge English Language </a:t>
            </a:r>
            <a:r>
              <a:rPr lang="en-US" sz="2400" dirty="0" smtClean="0">
                <a:solidFill>
                  <a:schemeClr val="tx2"/>
                </a:solidFill>
                <a:latin typeface="Times New Roman" panose="02020603050405020304" pitchFamily="18" charset="0"/>
                <a:cs typeface="Times New Roman" panose="02020603050405020304" pitchFamily="18" charset="0"/>
              </a:rPr>
              <a:t>Assessment, </a:t>
            </a:r>
            <a:r>
              <a:rPr lang="en-US" sz="2400" dirty="0">
                <a:solidFill>
                  <a:schemeClr val="tx2"/>
                </a:solidFill>
                <a:latin typeface="Times New Roman" panose="02020603050405020304" pitchFamily="18" charset="0"/>
                <a:cs typeface="Times New Roman" panose="02020603050405020304" pitchFamily="18" charset="0"/>
              </a:rPr>
              <a:t>the British Council and IDP Education </a:t>
            </a:r>
            <a:r>
              <a:rPr lang="en-US" sz="2400" dirty="0" err="1">
                <a:solidFill>
                  <a:schemeClr val="tx2"/>
                </a:solidFill>
                <a:latin typeface="Times New Roman" panose="02020603050405020304" pitchFamily="18" charset="0"/>
                <a:cs typeface="Times New Roman" panose="02020603050405020304" pitchFamily="18" charset="0"/>
              </a:rPr>
              <a:t>Pvt</a:t>
            </a:r>
            <a:r>
              <a:rPr lang="en-US" sz="2400" dirty="0">
                <a:solidFill>
                  <a:schemeClr val="tx2"/>
                </a:solidFill>
                <a:latin typeface="Times New Roman" panose="02020603050405020304" pitchFamily="18" charset="0"/>
                <a:cs typeface="Times New Roman" panose="02020603050405020304" pitchFamily="18" charset="0"/>
              </a:rPr>
              <a:t> Ltd</a:t>
            </a:r>
            <a:r>
              <a:rPr lang="en-US" sz="2400" dirty="0" smtClean="0">
                <a:solidFill>
                  <a:schemeClr val="tx2"/>
                </a:solidFill>
                <a:latin typeface="Times New Roman" panose="02020603050405020304" pitchFamily="18" charset="0"/>
                <a:cs typeface="Times New Roman" panose="02020603050405020304" pitchFamily="18" charset="0"/>
              </a:rPr>
              <a:t>,</a:t>
            </a:r>
            <a:r>
              <a:rPr lang="en-US" sz="2400" baseline="30000" dirty="0" smtClean="0">
                <a:solidFill>
                  <a:schemeClr val="tx2"/>
                </a:solidFill>
                <a:latin typeface="Times New Roman" panose="02020603050405020304" pitchFamily="18" charset="0"/>
                <a:cs typeface="Times New Roman" panose="02020603050405020304" pitchFamily="18" charset="0"/>
              </a:rPr>
              <a:t> </a:t>
            </a:r>
            <a:r>
              <a:rPr lang="en-US" sz="2400" dirty="0" smtClean="0">
                <a:solidFill>
                  <a:schemeClr val="tx2"/>
                </a:solidFill>
                <a:latin typeface="Times New Roman" panose="02020603050405020304" pitchFamily="18" charset="0"/>
                <a:cs typeface="Times New Roman" panose="02020603050405020304" pitchFamily="18" charset="0"/>
              </a:rPr>
              <a:t>and </a:t>
            </a:r>
            <a:r>
              <a:rPr lang="en-US" sz="2400" dirty="0">
                <a:solidFill>
                  <a:schemeClr val="tx2"/>
                </a:solidFill>
                <a:latin typeface="Times New Roman" panose="02020603050405020304" pitchFamily="18" charset="0"/>
                <a:cs typeface="Times New Roman" panose="02020603050405020304" pitchFamily="18" charset="0"/>
              </a:rPr>
              <a:t>was established in 1989. IELTS is one of the two major English-language tests in the world, the other being the TOEFL.</a:t>
            </a:r>
            <a:endParaRPr lang="ru-RU" sz="2400" dirty="0">
              <a:solidFill>
                <a:schemeClr val="tx2"/>
              </a:solidFill>
              <a:latin typeface="Times New Roman" panose="02020603050405020304" pitchFamily="18" charset="0"/>
              <a:cs typeface="Times New Roman" panose="02020603050405020304" pitchFamily="18" charset="0"/>
            </a:endParaRPr>
          </a:p>
        </p:txBody>
      </p:sp>
      <p:sp>
        <p:nvSpPr>
          <p:cNvPr id="4" name="AutoShape 2" descr="https://encrypted-tbn0.gstatic.com/images?q=tbn:ANd9GcQx2FoqT43HnKDvmcyEhACwAyPXTdJk3hSC_16R3a1-fJA7ACy9"/>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encrypted-tbn0.gstatic.com/images?q=tbn:ANd9GcQx2FoqT43HnKDvmcyEhACwAyPXTdJk3hSC_16R3a1-fJA7ACy9"/>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6" descr="https://encrypted-tbn0.gstatic.com/images?q=tbn:ANd9GcQx2FoqT43HnKDvmcyEhACwAyPXTdJk3hSC_16R3a1-fJA7ACy9"/>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8" descr="https://encrypted-tbn0.gstatic.com/images?q=tbn:ANd9GcQx2FoqT43HnKDvmcyEhACwAyPXTdJk3hSC_16R3a1-fJA7ACy9"/>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34" name="Picture 10" descr="http://hijazz.ru/wp-content/uploads/2011/12/IELT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2859" y="1480525"/>
            <a:ext cx="4326720" cy="3273886"/>
          </a:xfrm>
          <a:prstGeom prst="rect">
            <a:avLst/>
          </a:prstGeom>
          <a:noFill/>
          <a:extLst>
            <a:ext uri="{909E8E84-426E-40DD-AFC4-6F175D3DCCD1}">
              <a14:hiddenFill xmlns:a14="http://schemas.microsoft.com/office/drawing/2010/main">
                <a:solidFill>
                  <a:srgbClr val="FFFFFF"/>
                </a:solidFill>
              </a14:hiddenFill>
            </a:ext>
          </a:extLst>
        </p:spPr>
      </p:pic>
      <p:sp>
        <p:nvSpPr>
          <p:cNvPr id="12" name="Нашивка 11"/>
          <p:cNvSpPr/>
          <p:nvPr/>
        </p:nvSpPr>
        <p:spPr>
          <a:xfrm rot="16200000">
            <a:off x="7031832" y="5050424"/>
            <a:ext cx="653143" cy="913719"/>
          </a:xfrm>
          <a:prstGeom prst="chevron">
            <a:avLst>
              <a:gd name="adj" fmla="val 61111"/>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B050"/>
              </a:solidFill>
            </a:endParaRPr>
          </a:p>
        </p:txBody>
      </p:sp>
      <p:sp>
        <p:nvSpPr>
          <p:cNvPr id="13" name="Нашивка 12"/>
          <p:cNvSpPr/>
          <p:nvPr/>
        </p:nvSpPr>
        <p:spPr>
          <a:xfrm rot="16200000">
            <a:off x="7031831" y="5479275"/>
            <a:ext cx="653143" cy="913719"/>
          </a:xfrm>
          <a:prstGeom prst="chevron">
            <a:avLst>
              <a:gd name="adj" fmla="val 61111"/>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4" name="Нашивка 13"/>
          <p:cNvSpPr/>
          <p:nvPr/>
        </p:nvSpPr>
        <p:spPr>
          <a:xfrm rot="16200000">
            <a:off x="7031835" y="5870481"/>
            <a:ext cx="653143" cy="913719"/>
          </a:xfrm>
          <a:prstGeom prst="chevron">
            <a:avLst>
              <a:gd name="adj" fmla="val 61111"/>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8" name="Нашивка 17"/>
          <p:cNvSpPr/>
          <p:nvPr/>
        </p:nvSpPr>
        <p:spPr>
          <a:xfrm rot="16200000">
            <a:off x="8329647" y="5050423"/>
            <a:ext cx="653143" cy="913719"/>
          </a:xfrm>
          <a:prstGeom prst="chevron">
            <a:avLst>
              <a:gd name="adj" fmla="val 61111"/>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B050"/>
              </a:solidFill>
            </a:endParaRPr>
          </a:p>
        </p:txBody>
      </p:sp>
      <p:sp>
        <p:nvSpPr>
          <p:cNvPr id="19" name="Нашивка 18"/>
          <p:cNvSpPr/>
          <p:nvPr/>
        </p:nvSpPr>
        <p:spPr>
          <a:xfrm rot="16200000">
            <a:off x="8329646" y="5479274"/>
            <a:ext cx="653143" cy="913719"/>
          </a:xfrm>
          <a:prstGeom prst="chevron">
            <a:avLst>
              <a:gd name="adj" fmla="val 61111"/>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0" name="Нашивка 19"/>
          <p:cNvSpPr/>
          <p:nvPr/>
        </p:nvSpPr>
        <p:spPr>
          <a:xfrm rot="16200000">
            <a:off x="8329650" y="5870480"/>
            <a:ext cx="653143" cy="913719"/>
          </a:xfrm>
          <a:prstGeom prst="chevron">
            <a:avLst>
              <a:gd name="adj" fmla="val 61111"/>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1" name="Нашивка 20"/>
          <p:cNvSpPr/>
          <p:nvPr/>
        </p:nvSpPr>
        <p:spPr>
          <a:xfrm rot="16200000">
            <a:off x="9651660" y="5050424"/>
            <a:ext cx="653143" cy="913719"/>
          </a:xfrm>
          <a:prstGeom prst="chevron">
            <a:avLst>
              <a:gd name="adj" fmla="val 61111"/>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B050"/>
              </a:solidFill>
            </a:endParaRPr>
          </a:p>
        </p:txBody>
      </p:sp>
      <p:sp>
        <p:nvSpPr>
          <p:cNvPr id="22" name="Нашивка 21"/>
          <p:cNvSpPr/>
          <p:nvPr/>
        </p:nvSpPr>
        <p:spPr>
          <a:xfrm rot="16200000">
            <a:off x="9651659" y="5479275"/>
            <a:ext cx="653143" cy="913719"/>
          </a:xfrm>
          <a:prstGeom prst="chevron">
            <a:avLst>
              <a:gd name="adj" fmla="val 61111"/>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3" name="Нашивка 22"/>
          <p:cNvSpPr/>
          <p:nvPr/>
        </p:nvSpPr>
        <p:spPr>
          <a:xfrm rot="16200000">
            <a:off x="9651663" y="5870481"/>
            <a:ext cx="653143" cy="913719"/>
          </a:xfrm>
          <a:prstGeom prst="chevron">
            <a:avLst>
              <a:gd name="adj" fmla="val 61111"/>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395131514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1100" fill="hold"/>
                                        <p:tgtEl>
                                          <p:spTgt spid="14"/>
                                        </p:tgtEl>
                                        <p:attrNameLst>
                                          <p:attrName>style.color</p:attrName>
                                        </p:attrNameLst>
                                      </p:cBhvr>
                                      <p:by>
                                        <p:hsl h="7200000" s="0" l="0"/>
                                      </p:by>
                                    </p:animClr>
                                    <p:animClr clrSpc="hsl" dir="cw">
                                      <p:cBhvr>
                                        <p:cTn id="7" dur="1100" fill="hold"/>
                                        <p:tgtEl>
                                          <p:spTgt spid="14"/>
                                        </p:tgtEl>
                                        <p:attrNameLst>
                                          <p:attrName>fillcolor</p:attrName>
                                        </p:attrNameLst>
                                      </p:cBhvr>
                                      <p:by>
                                        <p:hsl h="7200000" s="0" l="0"/>
                                      </p:by>
                                    </p:animClr>
                                    <p:animClr clrSpc="hsl" dir="cw">
                                      <p:cBhvr>
                                        <p:cTn id="8" dur="1100" fill="hold"/>
                                        <p:tgtEl>
                                          <p:spTgt spid="14"/>
                                        </p:tgtEl>
                                        <p:attrNameLst>
                                          <p:attrName>stroke.color</p:attrName>
                                        </p:attrNameLst>
                                      </p:cBhvr>
                                      <p:by>
                                        <p:hsl h="7200000" s="0" l="0"/>
                                      </p:by>
                                    </p:animClr>
                                    <p:set>
                                      <p:cBhvr>
                                        <p:cTn id="9" dur="1100" fill="hold"/>
                                        <p:tgtEl>
                                          <p:spTgt spid="14"/>
                                        </p:tgtEl>
                                        <p:attrNameLst>
                                          <p:attrName>fill.type</p:attrName>
                                        </p:attrNameLst>
                                      </p:cBhvr>
                                      <p:to>
                                        <p:strVal val="solid"/>
                                      </p:to>
                                    </p:set>
                                  </p:childTnLst>
                                </p:cTn>
                              </p:par>
                              <p:par>
                                <p:cTn id="10" presetID="21" presetClass="emph" presetSubtype="0" repeatCount="indefinite" fill="hold" grpId="0" nodeType="withEffect">
                                  <p:stCondLst>
                                    <p:cond delay="0"/>
                                  </p:stCondLst>
                                  <p:childTnLst>
                                    <p:animClr clrSpc="hsl" dir="cw">
                                      <p:cBhvr override="childStyle">
                                        <p:cTn id="11" dur="1000" fill="hold"/>
                                        <p:tgtEl>
                                          <p:spTgt spid="13"/>
                                        </p:tgtEl>
                                        <p:attrNameLst>
                                          <p:attrName>style.color</p:attrName>
                                        </p:attrNameLst>
                                      </p:cBhvr>
                                      <p:by>
                                        <p:hsl h="7200000" s="0" l="0"/>
                                      </p:by>
                                    </p:animClr>
                                    <p:animClr clrSpc="hsl" dir="cw">
                                      <p:cBhvr>
                                        <p:cTn id="12" dur="1000" fill="hold"/>
                                        <p:tgtEl>
                                          <p:spTgt spid="13"/>
                                        </p:tgtEl>
                                        <p:attrNameLst>
                                          <p:attrName>fillcolor</p:attrName>
                                        </p:attrNameLst>
                                      </p:cBhvr>
                                      <p:by>
                                        <p:hsl h="7200000" s="0" l="0"/>
                                      </p:by>
                                    </p:animClr>
                                    <p:animClr clrSpc="hsl" dir="cw">
                                      <p:cBhvr>
                                        <p:cTn id="13" dur="1000" fill="hold"/>
                                        <p:tgtEl>
                                          <p:spTgt spid="13"/>
                                        </p:tgtEl>
                                        <p:attrNameLst>
                                          <p:attrName>stroke.color</p:attrName>
                                        </p:attrNameLst>
                                      </p:cBhvr>
                                      <p:by>
                                        <p:hsl h="7200000" s="0" l="0"/>
                                      </p:by>
                                    </p:animClr>
                                    <p:set>
                                      <p:cBhvr>
                                        <p:cTn id="14" dur="1000" fill="hold"/>
                                        <p:tgtEl>
                                          <p:spTgt spid="13"/>
                                        </p:tgtEl>
                                        <p:attrNameLst>
                                          <p:attrName>fill.type</p:attrName>
                                        </p:attrNameLst>
                                      </p:cBhvr>
                                      <p:to>
                                        <p:strVal val="solid"/>
                                      </p:to>
                                    </p:set>
                                  </p:childTnLst>
                                </p:cTn>
                              </p:par>
                              <p:par>
                                <p:cTn id="15" presetID="21" presetClass="emph" presetSubtype="0" repeatCount="indefinite" fill="hold" grpId="0" nodeType="withEffect">
                                  <p:stCondLst>
                                    <p:cond delay="0"/>
                                  </p:stCondLst>
                                  <p:childTnLst>
                                    <p:animClr clrSpc="hsl" dir="cw">
                                      <p:cBhvr override="childStyle">
                                        <p:cTn id="16" dur="900" fill="hold"/>
                                        <p:tgtEl>
                                          <p:spTgt spid="12"/>
                                        </p:tgtEl>
                                        <p:attrNameLst>
                                          <p:attrName>style.color</p:attrName>
                                        </p:attrNameLst>
                                      </p:cBhvr>
                                      <p:by>
                                        <p:hsl h="7200000" s="0" l="0"/>
                                      </p:by>
                                    </p:animClr>
                                    <p:animClr clrSpc="hsl" dir="cw">
                                      <p:cBhvr>
                                        <p:cTn id="17" dur="900" fill="hold"/>
                                        <p:tgtEl>
                                          <p:spTgt spid="12"/>
                                        </p:tgtEl>
                                        <p:attrNameLst>
                                          <p:attrName>fillcolor</p:attrName>
                                        </p:attrNameLst>
                                      </p:cBhvr>
                                      <p:by>
                                        <p:hsl h="7200000" s="0" l="0"/>
                                      </p:by>
                                    </p:animClr>
                                    <p:animClr clrSpc="hsl" dir="cw">
                                      <p:cBhvr>
                                        <p:cTn id="18" dur="900" fill="hold"/>
                                        <p:tgtEl>
                                          <p:spTgt spid="12"/>
                                        </p:tgtEl>
                                        <p:attrNameLst>
                                          <p:attrName>stroke.color</p:attrName>
                                        </p:attrNameLst>
                                      </p:cBhvr>
                                      <p:by>
                                        <p:hsl h="7200000" s="0" l="0"/>
                                      </p:by>
                                    </p:animClr>
                                    <p:set>
                                      <p:cBhvr>
                                        <p:cTn id="19" dur="900" fill="hold"/>
                                        <p:tgtEl>
                                          <p:spTgt spid="12"/>
                                        </p:tgtEl>
                                        <p:attrNameLst>
                                          <p:attrName>fill.type</p:attrName>
                                        </p:attrNameLst>
                                      </p:cBhvr>
                                      <p:to>
                                        <p:strVal val="solid"/>
                                      </p:to>
                                    </p:set>
                                  </p:childTnLst>
                                </p:cTn>
                              </p:par>
                              <p:par>
                                <p:cTn id="20" presetID="21" presetClass="emph" presetSubtype="0" repeatCount="indefinite" fill="hold" grpId="0" nodeType="withEffect">
                                  <p:stCondLst>
                                    <p:cond delay="0"/>
                                  </p:stCondLst>
                                  <p:childTnLst>
                                    <p:animClr clrSpc="hsl" dir="cw">
                                      <p:cBhvr override="childStyle">
                                        <p:cTn id="21" dur="1100" fill="hold"/>
                                        <p:tgtEl>
                                          <p:spTgt spid="20"/>
                                        </p:tgtEl>
                                        <p:attrNameLst>
                                          <p:attrName>style.color</p:attrName>
                                        </p:attrNameLst>
                                      </p:cBhvr>
                                      <p:by>
                                        <p:hsl h="7200000" s="0" l="0"/>
                                      </p:by>
                                    </p:animClr>
                                    <p:animClr clrSpc="hsl" dir="cw">
                                      <p:cBhvr>
                                        <p:cTn id="22" dur="1100" fill="hold"/>
                                        <p:tgtEl>
                                          <p:spTgt spid="20"/>
                                        </p:tgtEl>
                                        <p:attrNameLst>
                                          <p:attrName>fillcolor</p:attrName>
                                        </p:attrNameLst>
                                      </p:cBhvr>
                                      <p:by>
                                        <p:hsl h="7200000" s="0" l="0"/>
                                      </p:by>
                                    </p:animClr>
                                    <p:animClr clrSpc="hsl" dir="cw">
                                      <p:cBhvr>
                                        <p:cTn id="23" dur="1100" fill="hold"/>
                                        <p:tgtEl>
                                          <p:spTgt spid="20"/>
                                        </p:tgtEl>
                                        <p:attrNameLst>
                                          <p:attrName>stroke.color</p:attrName>
                                        </p:attrNameLst>
                                      </p:cBhvr>
                                      <p:by>
                                        <p:hsl h="7200000" s="0" l="0"/>
                                      </p:by>
                                    </p:animClr>
                                    <p:set>
                                      <p:cBhvr>
                                        <p:cTn id="24" dur="1100" fill="hold"/>
                                        <p:tgtEl>
                                          <p:spTgt spid="20"/>
                                        </p:tgtEl>
                                        <p:attrNameLst>
                                          <p:attrName>fill.type</p:attrName>
                                        </p:attrNameLst>
                                      </p:cBhvr>
                                      <p:to>
                                        <p:strVal val="solid"/>
                                      </p:to>
                                    </p:set>
                                  </p:childTnLst>
                                </p:cTn>
                              </p:par>
                              <p:par>
                                <p:cTn id="25" presetID="21" presetClass="emph" presetSubtype="0" repeatCount="indefinite" fill="hold" grpId="0" nodeType="withEffect">
                                  <p:stCondLst>
                                    <p:cond delay="0"/>
                                  </p:stCondLst>
                                  <p:childTnLst>
                                    <p:animClr clrSpc="hsl" dir="cw">
                                      <p:cBhvr override="childStyle">
                                        <p:cTn id="26" dur="1000" fill="hold"/>
                                        <p:tgtEl>
                                          <p:spTgt spid="19"/>
                                        </p:tgtEl>
                                        <p:attrNameLst>
                                          <p:attrName>style.color</p:attrName>
                                        </p:attrNameLst>
                                      </p:cBhvr>
                                      <p:by>
                                        <p:hsl h="7200000" s="0" l="0"/>
                                      </p:by>
                                    </p:animClr>
                                    <p:animClr clrSpc="hsl" dir="cw">
                                      <p:cBhvr>
                                        <p:cTn id="27" dur="1000" fill="hold"/>
                                        <p:tgtEl>
                                          <p:spTgt spid="19"/>
                                        </p:tgtEl>
                                        <p:attrNameLst>
                                          <p:attrName>fillcolor</p:attrName>
                                        </p:attrNameLst>
                                      </p:cBhvr>
                                      <p:by>
                                        <p:hsl h="7200000" s="0" l="0"/>
                                      </p:by>
                                    </p:animClr>
                                    <p:animClr clrSpc="hsl" dir="cw">
                                      <p:cBhvr>
                                        <p:cTn id="28" dur="1000" fill="hold"/>
                                        <p:tgtEl>
                                          <p:spTgt spid="19"/>
                                        </p:tgtEl>
                                        <p:attrNameLst>
                                          <p:attrName>stroke.color</p:attrName>
                                        </p:attrNameLst>
                                      </p:cBhvr>
                                      <p:by>
                                        <p:hsl h="7200000" s="0" l="0"/>
                                      </p:by>
                                    </p:animClr>
                                    <p:set>
                                      <p:cBhvr>
                                        <p:cTn id="29" dur="1000" fill="hold"/>
                                        <p:tgtEl>
                                          <p:spTgt spid="19"/>
                                        </p:tgtEl>
                                        <p:attrNameLst>
                                          <p:attrName>fill.type</p:attrName>
                                        </p:attrNameLst>
                                      </p:cBhvr>
                                      <p:to>
                                        <p:strVal val="solid"/>
                                      </p:to>
                                    </p:set>
                                  </p:childTnLst>
                                </p:cTn>
                              </p:par>
                              <p:par>
                                <p:cTn id="30" presetID="21" presetClass="emph" presetSubtype="0" repeatCount="indefinite" fill="hold" grpId="0" nodeType="withEffect">
                                  <p:stCondLst>
                                    <p:cond delay="0"/>
                                  </p:stCondLst>
                                  <p:childTnLst>
                                    <p:animClr clrSpc="hsl" dir="cw">
                                      <p:cBhvr override="childStyle">
                                        <p:cTn id="31" dur="900" fill="hold"/>
                                        <p:tgtEl>
                                          <p:spTgt spid="18"/>
                                        </p:tgtEl>
                                        <p:attrNameLst>
                                          <p:attrName>style.color</p:attrName>
                                        </p:attrNameLst>
                                      </p:cBhvr>
                                      <p:by>
                                        <p:hsl h="7200000" s="0" l="0"/>
                                      </p:by>
                                    </p:animClr>
                                    <p:animClr clrSpc="hsl" dir="cw">
                                      <p:cBhvr>
                                        <p:cTn id="32" dur="900" fill="hold"/>
                                        <p:tgtEl>
                                          <p:spTgt spid="18"/>
                                        </p:tgtEl>
                                        <p:attrNameLst>
                                          <p:attrName>fillcolor</p:attrName>
                                        </p:attrNameLst>
                                      </p:cBhvr>
                                      <p:by>
                                        <p:hsl h="7200000" s="0" l="0"/>
                                      </p:by>
                                    </p:animClr>
                                    <p:animClr clrSpc="hsl" dir="cw">
                                      <p:cBhvr>
                                        <p:cTn id="33" dur="900" fill="hold"/>
                                        <p:tgtEl>
                                          <p:spTgt spid="18"/>
                                        </p:tgtEl>
                                        <p:attrNameLst>
                                          <p:attrName>stroke.color</p:attrName>
                                        </p:attrNameLst>
                                      </p:cBhvr>
                                      <p:by>
                                        <p:hsl h="7200000" s="0" l="0"/>
                                      </p:by>
                                    </p:animClr>
                                    <p:set>
                                      <p:cBhvr>
                                        <p:cTn id="34" dur="900" fill="hold"/>
                                        <p:tgtEl>
                                          <p:spTgt spid="18"/>
                                        </p:tgtEl>
                                        <p:attrNameLst>
                                          <p:attrName>fill.type</p:attrName>
                                        </p:attrNameLst>
                                      </p:cBhvr>
                                      <p:to>
                                        <p:strVal val="solid"/>
                                      </p:to>
                                    </p:set>
                                  </p:childTnLst>
                                </p:cTn>
                              </p:par>
                              <p:par>
                                <p:cTn id="35" presetID="21" presetClass="emph" presetSubtype="0" repeatCount="indefinite" fill="hold" grpId="0" nodeType="withEffect">
                                  <p:stCondLst>
                                    <p:cond delay="0"/>
                                  </p:stCondLst>
                                  <p:childTnLst>
                                    <p:animClr clrSpc="hsl" dir="cw">
                                      <p:cBhvr override="childStyle">
                                        <p:cTn id="36" dur="1100" fill="hold"/>
                                        <p:tgtEl>
                                          <p:spTgt spid="23"/>
                                        </p:tgtEl>
                                        <p:attrNameLst>
                                          <p:attrName>style.color</p:attrName>
                                        </p:attrNameLst>
                                      </p:cBhvr>
                                      <p:by>
                                        <p:hsl h="7200000" s="0" l="0"/>
                                      </p:by>
                                    </p:animClr>
                                    <p:animClr clrSpc="hsl" dir="cw">
                                      <p:cBhvr>
                                        <p:cTn id="37" dur="1100" fill="hold"/>
                                        <p:tgtEl>
                                          <p:spTgt spid="23"/>
                                        </p:tgtEl>
                                        <p:attrNameLst>
                                          <p:attrName>fillcolor</p:attrName>
                                        </p:attrNameLst>
                                      </p:cBhvr>
                                      <p:by>
                                        <p:hsl h="7200000" s="0" l="0"/>
                                      </p:by>
                                    </p:animClr>
                                    <p:animClr clrSpc="hsl" dir="cw">
                                      <p:cBhvr>
                                        <p:cTn id="38" dur="1100" fill="hold"/>
                                        <p:tgtEl>
                                          <p:spTgt spid="23"/>
                                        </p:tgtEl>
                                        <p:attrNameLst>
                                          <p:attrName>stroke.color</p:attrName>
                                        </p:attrNameLst>
                                      </p:cBhvr>
                                      <p:by>
                                        <p:hsl h="7200000" s="0" l="0"/>
                                      </p:by>
                                    </p:animClr>
                                    <p:set>
                                      <p:cBhvr>
                                        <p:cTn id="39" dur="1100" fill="hold"/>
                                        <p:tgtEl>
                                          <p:spTgt spid="23"/>
                                        </p:tgtEl>
                                        <p:attrNameLst>
                                          <p:attrName>fill.type</p:attrName>
                                        </p:attrNameLst>
                                      </p:cBhvr>
                                      <p:to>
                                        <p:strVal val="solid"/>
                                      </p:to>
                                    </p:set>
                                  </p:childTnLst>
                                </p:cTn>
                              </p:par>
                              <p:par>
                                <p:cTn id="40" presetID="21" presetClass="emph" presetSubtype="0" repeatCount="indefinite" fill="hold" grpId="0" nodeType="withEffect">
                                  <p:stCondLst>
                                    <p:cond delay="0"/>
                                  </p:stCondLst>
                                  <p:childTnLst>
                                    <p:animClr clrSpc="hsl" dir="cw">
                                      <p:cBhvr override="childStyle">
                                        <p:cTn id="41" dur="1000" fill="hold"/>
                                        <p:tgtEl>
                                          <p:spTgt spid="22"/>
                                        </p:tgtEl>
                                        <p:attrNameLst>
                                          <p:attrName>style.color</p:attrName>
                                        </p:attrNameLst>
                                      </p:cBhvr>
                                      <p:by>
                                        <p:hsl h="7200000" s="0" l="0"/>
                                      </p:by>
                                    </p:animClr>
                                    <p:animClr clrSpc="hsl" dir="cw">
                                      <p:cBhvr>
                                        <p:cTn id="42" dur="1000" fill="hold"/>
                                        <p:tgtEl>
                                          <p:spTgt spid="22"/>
                                        </p:tgtEl>
                                        <p:attrNameLst>
                                          <p:attrName>fillcolor</p:attrName>
                                        </p:attrNameLst>
                                      </p:cBhvr>
                                      <p:by>
                                        <p:hsl h="7200000" s="0" l="0"/>
                                      </p:by>
                                    </p:animClr>
                                    <p:animClr clrSpc="hsl" dir="cw">
                                      <p:cBhvr>
                                        <p:cTn id="43" dur="1000" fill="hold"/>
                                        <p:tgtEl>
                                          <p:spTgt spid="22"/>
                                        </p:tgtEl>
                                        <p:attrNameLst>
                                          <p:attrName>stroke.color</p:attrName>
                                        </p:attrNameLst>
                                      </p:cBhvr>
                                      <p:by>
                                        <p:hsl h="7200000" s="0" l="0"/>
                                      </p:by>
                                    </p:animClr>
                                    <p:set>
                                      <p:cBhvr>
                                        <p:cTn id="44" dur="1000" fill="hold"/>
                                        <p:tgtEl>
                                          <p:spTgt spid="22"/>
                                        </p:tgtEl>
                                        <p:attrNameLst>
                                          <p:attrName>fill.type</p:attrName>
                                        </p:attrNameLst>
                                      </p:cBhvr>
                                      <p:to>
                                        <p:strVal val="solid"/>
                                      </p:to>
                                    </p:set>
                                  </p:childTnLst>
                                </p:cTn>
                              </p:par>
                              <p:par>
                                <p:cTn id="45" presetID="21" presetClass="emph" presetSubtype="0" repeatCount="indefinite" fill="hold" grpId="0" nodeType="withEffect">
                                  <p:stCondLst>
                                    <p:cond delay="0"/>
                                  </p:stCondLst>
                                  <p:childTnLst>
                                    <p:animClr clrSpc="hsl" dir="cw">
                                      <p:cBhvr override="childStyle">
                                        <p:cTn id="46" dur="900" fill="hold"/>
                                        <p:tgtEl>
                                          <p:spTgt spid="21"/>
                                        </p:tgtEl>
                                        <p:attrNameLst>
                                          <p:attrName>style.color</p:attrName>
                                        </p:attrNameLst>
                                      </p:cBhvr>
                                      <p:by>
                                        <p:hsl h="7200000" s="0" l="0"/>
                                      </p:by>
                                    </p:animClr>
                                    <p:animClr clrSpc="hsl" dir="cw">
                                      <p:cBhvr>
                                        <p:cTn id="47" dur="900" fill="hold"/>
                                        <p:tgtEl>
                                          <p:spTgt spid="21"/>
                                        </p:tgtEl>
                                        <p:attrNameLst>
                                          <p:attrName>fillcolor</p:attrName>
                                        </p:attrNameLst>
                                      </p:cBhvr>
                                      <p:by>
                                        <p:hsl h="7200000" s="0" l="0"/>
                                      </p:by>
                                    </p:animClr>
                                    <p:animClr clrSpc="hsl" dir="cw">
                                      <p:cBhvr>
                                        <p:cTn id="48" dur="900" fill="hold"/>
                                        <p:tgtEl>
                                          <p:spTgt spid="21"/>
                                        </p:tgtEl>
                                        <p:attrNameLst>
                                          <p:attrName>stroke.color</p:attrName>
                                        </p:attrNameLst>
                                      </p:cBhvr>
                                      <p:by>
                                        <p:hsl h="7200000" s="0" l="0"/>
                                      </p:by>
                                    </p:animClr>
                                    <p:set>
                                      <p:cBhvr>
                                        <p:cTn id="49" dur="900" fill="hold"/>
                                        <p:tgtEl>
                                          <p:spTgt spid="2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8" grpId="0" animBg="1"/>
      <p:bldP spid="19" grpId="0" animBg="1"/>
      <p:bldP spid="20" grpId="0" animBg="1"/>
      <p:bldP spid="21" grpId="0" animBg="1"/>
      <p:bldP spid="22"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6416" y="127715"/>
            <a:ext cx="9980682" cy="1096962"/>
          </a:xfrm>
        </p:spPr>
        <p:txBody>
          <a:bodyPr>
            <a:normAutofit/>
          </a:bodyPr>
          <a:lstStyle/>
          <a:p>
            <a:r>
              <a:rPr lang="en-US" sz="4400" b="1" dirty="0"/>
              <a:t>IELTS test structure</a:t>
            </a:r>
          </a:p>
        </p:txBody>
      </p:sp>
      <p:sp>
        <p:nvSpPr>
          <p:cNvPr id="3" name="Объект 2"/>
          <p:cNvSpPr>
            <a:spLocks noGrp="1"/>
          </p:cNvSpPr>
          <p:nvPr>
            <p:ph idx="1"/>
          </p:nvPr>
        </p:nvSpPr>
        <p:spPr>
          <a:xfrm>
            <a:off x="1117779" y="1329744"/>
            <a:ext cx="4523167" cy="5096814"/>
          </a:xfrm>
        </p:spPr>
        <p:txBody>
          <a:bodyPr>
            <a:normAutofit/>
          </a:bodyPr>
          <a:lstStyle/>
          <a:p>
            <a:r>
              <a:rPr lang="en-US" sz="2400" dirty="0">
                <a:solidFill>
                  <a:schemeClr val="tx2"/>
                </a:solidFill>
              </a:rPr>
              <a:t>All candidates must complete four Modules - Listening, Reading, Writing and Speaking - to obtain a band score, which is shown on the IELTS Test Report Form (TRF). All candidates take the same Listening and Speaking Modules, while the Reading and Writing Modules differ depending on whether the candidate is taking the </a:t>
            </a:r>
            <a:r>
              <a:rPr lang="en-US" sz="2400" b="1" dirty="0">
                <a:solidFill>
                  <a:schemeClr val="tx2"/>
                </a:solidFill>
              </a:rPr>
              <a:t>Academic</a:t>
            </a:r>
            <a:r>
              <a:rPr lang="en-US" sz="2400" dirty="0">
                <a:solidFill>
                  <a:schemeClr val="tx2"/>
                </a:solidFill>
              </a:rPr>
              <a:t> or </a:t>
            </a:r>
            <a:r>
              <a:rPr lang="en-US" sz="2400" b="1" dirty="0">
                <a:solidFill>
                  <a:schemeClr val="tx2"/>
                </a:solidFill>
              </a:rPr>
              <a:t>General Training</a:t>
            </a:r>
            <a:r>
              <a:rPr lang="en-US" sz="2400" dirty="0">
                <a:solidFill>
                  <a:schemeClr val="tx2"/>
                </a:solidFill>
              </a:rPr>
              <a:t> Versions of the Test. </a:t>
            </a:r>
            <a:endParaRPr lang="ru-RU" sz="2400" dirty="0">
              <a:solidFill>
                <a:schemeClr val="tx2"/>
              </a:solidFill>
            </a:endParaRPr>
          </a:p>
        </p:txBody>
      </p:sp>
      <p:pic>
        <p:nvPicPr>
          <p:cNvPr id="3074" name="Picture 2" descr="http://www.cme.mq.edu.au/cmeNow/ieltsOffic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540604">
            <a:off x="7465408" y="972506"/>
            <a:ext cx="4012737" cy="291592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6" name="Picture 4" descr="http://www.eurocentres.com/sites/default/files/styles/ec_header_image/public/course_ielts_fulltime_panorama.jpg?itok=TXjQ8CK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90417">
            <a:off x="6078827" y="3709115"/>
            <a:ext cx="5080626" cy="211041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Солнце 3"/>
          <p:cNvSpPr/>
          <p:nvPr/>
        </p:nvSpPr>
        <p:spPr>
          <a:xfrm>
            <a:off x="10434819" y="5428342"/>
            <a:ext cx="1391026" cy="1335315"/>
          </a:xfrm>
          <a:prstGeom prst="sun">
            <a:avLst>
              <a:gd name="adj" fmla="val 43343"/>
            </a:avLst>
          </a:prstGeom>
          <a:solidFill>
            <a:srgbClr val="0070C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олнце 6"/>
          <p:cNvSpPr/>
          <p:nvPr/>
        </p:nvSpPr>
        <p:spPr>
          <a:xfrm>
            <a:off x="5726682" y="5354704"/>
            <a:ext cx="1391026" cy="1335315"/>
          </a:xfrm>
          <a:prstGeom prst="sun">
            <a:avLst>
              <a:gd name="adj" fmla="val 33952"/>
            </a:avLst>
          </a:prstGeom>
          <a:solidFill>
            <a:srgbClr val="7030A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олнце 7"/>
          <p:cNvSpPr/>
          <p:nvPr/>
        </p:nvSpPr>
        <p:spPr>
          <a:xfrm>
            <a:off x="6422195" y="0"/>
            <a:ext cx="1391026" cy="1335315"/>
          </a:xfrm>
          <a:prstGeom prst="sun">
            <a:avLst>
              <a:gd name="adj" fmla="val 46875"/>
            </a:avLst>
          </a:prstGeom>
          <a:solidFill>
            <a:srgbClr val="FFCC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45585681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1000" fill="hold"/>
                                        <p:tgtEl>
                                          <p:spTgt spid="4"/>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7"/>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5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139483" y="387478"/>
            <a:ext cx="6668087" cy="2707414"/>
          </a:xfrm>
          <a:prstGeom prst="rect">
            <a:avLst/>
          </a:prstGeom>
        </p:spPr>
      </p:pic>
      <p:grpSp>
        <p:nvGrpSpPr>
          <p:cNvPr id="7" name="Группа 6"/>
          <p:cNvGrpSpPr/>
          <p:nvPr/>
        </p:nvGrpSpPr>
        <p:grpSpPr>
          <a:xfrm>
            <a:off x="6710289" y="3904824"/>
            <a:ext cx="4484868" cy="1947336"/>
            <a:chOff x="3929632" y="3634903"/>
            <a:chExt cx="3635660" cy="1294317"/>
          </a:xfrm>
          <a:scene3d>
            <a:camera prst="orthographicFront"/>
            <a:lightRig rig="flat" dir="t"/>
          </a:scene3d>
        </p:grpSpPr>
        <p:sp>
          <p:nvSpPr>
            <p:cNvPr id="8" name="Скругленный прямоугольник 7"/>
            <p:cNvSpPr/>
            <p:nvPr/>
          </p:nvSpPr>
          <p:spPr>
            <a:xfrm>
              <a:off x="3929632" y="3634903"/>
              <a:ext cx="3635660" cy="1294317"/>
            </a:xfrm>
            <a:prstGeom prst="roundRect">
              <a:avLst/>
            </a:prstGeom>
            <a:gradFill rotWithShape="1">
              <a:gsLst>
                <a:gs pos="0">
                  <a:srgbClr val="AE9A7E">
                    <a:hueOff val="0"/>
                    <a:satOff val="0"/>
                    <a:lumOff val="0"/>
                    <a:alphaOff val="0"/>
                    <a:shade val="100000"/>
                    <a:satMod val="137000"/>
                  </a:srgbClr>
                </a:gs>
                <a:gs pos="71000">
                  <a:srgbClr val="AE9A7E">
                    <a:hueOff val="0"/>
                    <a:satOff val="0"/>
                    <a:lumOff val="0"/>
                    <a:alphaOff val="0"/>
                    <a:shade val="98000"/>
                    <a:satMod val="137000"/>
                  </a:srgbClr>
                </a:gs>
                <a:gs pos="100000">
                  <a:srgbClr val="AE9A7E">
                    <a:hueOff val="0"/>
                    <a:satOff val="0"/>
                    <a:lumOff val="0"/>
                    <a:alphaOff val="0"/>
                    <a:shade val="75000"/>
                    <a:satMod val="137000"/>
                  </a:srgbClr>
                </a:gs>
              </a:gsLst>
              <a:path path="rect">
                <a:fillToRect l="50000" t="50000" r="50000" b="50000"/>
              </a:path>
            </a:gradFill>
            <a:ln>
              <a:noFill/>
            </a:ln>
            <a:effectLst>
              <a:outerShdw blurRad="39000" dist="25400" dir="5400000" rotWithShape="0">
                <a:srgbClr val="000000">
                  <a:alpha val="38000"/>
                </a:srgbClr>
              </a:outerShdw>
            </a:effectLst>
            <a:sp3d prstMaterial="plastic">
              <a:bevelT w="120900" h="88900"/>
              <a:bevelB w="88900" h="31750" prst="angle"/>
            </a:sp3d>
          </p:spPr>
        </p:sp>
        <p:sp>
          <p:nvSpPr>
            <p:cNvPr id="9" name="Скругленный прямоугольник 4"/>
            <p:cNvSpPr/>
            <p:nvPr/>
          </p:nvSpPr>
          <p:spPr>
            <a:xfrm>
              <a:off x="3992815" y="3698086"/>
              <a:ext cx="3509294" cy="1167951"/>
            </a:xfrm>
            <a:prstGeom prst="rect">
              <a:avLst/>
            </a:prstGeom>
            <a:noFill/>
            <a:ln>
              <a:noFill/>
            </a:ln>
            <a:effectLst/>
            <a:sp3d/>
          </p:spPr>
          <p:txBody>
            <a:bodyPr spcFirstLastPara="0" vert="horz" wrap="square" lIns="152400" tIns="152400" rIns="152400" bIns="152400" numCol="1" spcCol="1270" anchor="ctr" anchorCtr="0">
              <a:noAutofit/>
            </a:bodyPr>
            <a:lstStyle/>
            <a:p>
              <a:pPr marL="0" marR="0" lvl="0" indent="0" algn="ctr" defTabSz="1778000" eaLnBrk="1" fontAlgn="auto" latinLnBrk="0" hangingPunct="1">
                <a:lnSpc>
                  <a:spcPct val="90000"/>
                </a:lnSpc>
                <a:spcBef>
                  <a:spcPct val="0"/>
                </a:spcBef>
                <a:spcAft>
                  <a:spcPct val="35000"/>
                </a:spcAft>
                <a:buClrTx/>
                <a:buSzTx/>
                <a:buFontTx/>
                <a:buNone/>
                <a:tabLst/>
                <a:defRPr/>
              </a:pPr>
              <a:r>
                <a:rPr kumimoji="0" lang="en-US" sz="4000" b="1" i="0" u="none" strike="noStrike" kern="1200" cap="none" spc="0" normalizeH="0" baseline="0" noProof="0" dirty="0" err="1" smtClean="0">
                  <a:ln>
                    <a:noFill/>
                  </a:ln>
                  <a:solidFill>
                    <a:srgbClr val="FFFFFF"/>
                  </a:solidFill>
                  <a:effectLst/>
                  <a:uLnTx/>
                  <a:uFillTx/>
                  <a:latin typeface="Euphemia"/>
                  <a:ea typeface="+mn-ea"/>
                  <a:cs typeface="+mn-cs"/>
                </a:rPr>
                <a:t>generel</a:t>
              </a:r>
              <a:endParaRPr kumimoji="0" lang="en-US" sz="4000" b="1" i="0" u="none" strike="noStrike" kern="1200" cap="none" spc="0" normalizeH="0" baseline="0" noProof="0" dirty="0" smtClean="0">
                <a:ln>
                  <a:noFill/>
                </a:ln>
                <a:solidFill>
                  <a:srgbClr val="FFFFFF"/>
                </a:solidFill>
                <a:effectLst/>
                <a:uLnTx/>
                <a:uFillTx/>
                <a:latin typeface="Euphemia"/>
                <a:ea typeface="+mn-ea"/>
                <a:cs typeface="+mn-cs"/>
              </a:endParaRPr>
            </a:p>
            <a:p>
              <a:pPr marL="0" marR="0" lvl="0" indent="0" algn="ctr" defTabSz="1778000" eaLnBrk="1" fontAlgn="auto" latinLnBrk="0" hangingPunct="1">
                <a:lnSpc>
                  <a:spcPct val="90000"/>
                </a:lnSpc>
                <a:spcBef>
                  <a:spcPct val="0"/>
                </a:spcBef>
                <a:spcAft>
                  <a:spcPct val="35000"/>
                </a:spcAft>
                <a:buClrTx/>
                <a:buSzTx/>
                <a:buFontTx/>
                <a:buNone/>
                <a:tabLst/>
                <a:defRPr/>
              </a:pPr>
              <a:r>
                <a:rPr kumimoji="0" lang="en-US" sz="4000" b="1" i="0" u="none" strike="noStrike" kern="1200" cap="none" spc="0" normalizeH="0" baseline="0" noProof="0" dirty="0" err="1" smtClean="0">
                  <a:ln>
                    <a:noFill/>
                  </a:ln>
                  <a:solidFill>
                    <a:srgbClr val="FFFFFF"/>
                  </a:solidFill>
                  <a:effectLst/>
                  <a:uLnTx/>
                  <a:uFillTx/>
                  <a:latin typeface="Euphemia"/>
                  <a:ea typeface="+mn-ea"/>
                  <a:cs typeface="+mn-cs"/>
                </a:rPr>
                <a:t>trainang</a:t>
              </a:r>
              <a:endParaRPr kumimoji="0" lang="ru-RU" sz="4000" b="1" i="0" u="none" strike="noStrike" kern="1200" cap="none" spc="0" normalizeH="0" baseline="0" noProof="0" dirty="0">
                <a:ln>
                  <a:noFill/>
                </a:ln>
                <a:solidFill>
                  <a:srgbClr val="FFFFFF"/>
                </a:solidFill>
                <a:effectLst/>
                <a:uLnTx/>
                <a:uFillTx/>
                <a:ea typeface="+mn-ea"/>
                <a:cs typeface="+mn-cs"/>
              </a:endParaRPr>
            </a:p>
          </p:txBody>
        </p:sp>
      </p:grpSp>
      <p:grpSp>
        <p:nvGrpSpPr>
          <p:cNvPr id="10" name="Группа 9"/>
          <p:cNvGrpSpPr/>
          <p:nvPr/>
        </p:nvGrpSpPr>
        <p:grpSpPr>
          <a:xfrm>
            <a:off x="1319097" y="3854548"/>
            <a:ext cx="3843745" cy="1997612"/>
            <a:chOff x="221449" y="3551749"/>
            <a:chExt cx="3267653" cy="1448916"/>
          </a:xfrm>
          <a:scene3d>
            <a:camera prst="orthographicFront"/>
            <a:lightRig rig="flat" dir="t"/>
          </a:scene3d>
        </p:grpSpPr>
        <p:sp>
          <p:nvSpPr>
            <p:cNvPr id="11" name="Скругленный прямоугольник 10"/>
            <p:cNvSpPr/>
            <p:nvPr/>
          </p:nvSpPr>
          <p:spPr>
            <a:xfrm>
              <a:off x="221449" y="3551749"/>
              <a:ext cx="3267653" cy="1448916"/>
            </a:xfrm>
            <a:prstGeom prst="roundRect">
              <a:avLst/>
            </a:prstGeom>
            <a:gradFill rotWithShape="1">
              <a:gsLst>
                <a:gs pos="0">
                  <a:srgbClr val="AE9A7E">
                    <a:hueOff val="0"/>
                    <a:satOff val="0"/>
                    <a:lumOff val="0"/>
                    <a:alphaOff val="0"/>
                    <a:shade val="100000"/>
                    <a:satMod val="137000"/>
                  </a:srgbClr>
                </a:gs>
                <a:gs pos="71000">
                  <a:srgbClr val="AE9A7E">
                    <a:hueOff val="0"/>
                    <a:satOff val="0"/>
                    <a:lumOff val="0"/>
                    <a:alphaOff val="0"/>
                    <a:shade val="98000"/>
                    <a:satMod val="137000"/>
                  </a:srgbClr>
                </a:gs>
                <a:gs pos="100000">
                  <a:srgbClr val="AE9A7E">
                    <a:hueOff val="0"/>
                    <a:satOff val="0"/>
                    <a:lumOff val="0"/>
                    <a:alphaOff val="0"/>
                    <a:shade val="75000"/>
                    <a:satMod val="137000"/>
                  </a:srgbClr>
                </a:gs>
              </a:gsLst>
              <a:path path="rect">
                <a:fillToRect l="50000" t="50000" r="50000" b="50000"/>
              </a:path>
            </a:gradFill>
            <a:ln>
              <a:noFill/>
            </a:ln>
            <a:effectLst>
              <a:outerShdw blurRad="39000" dist="25400" dir="5400000" rotWithShape="0">
                <a:srgbClr val="000000">
                  <a:alpha val="38000"/>
                </a:srgbClr>
              </a:outerShdw>
            </a:effectLst>
            <a:sp3d prstMaterial="plastic">
              <a:bevelT w="120900" h="88900"/>
              <a:bevelB w="88900" h="31750" prst="angle"/>
            </a:sp3d>
          </p:spPr>
        </p:sp>
        <p:sp>
          <p:nvSpPr>
            <p:cNvPr id="12" name="Скругленный прямоугольник 4"/>
            <p:cNvSpPr/>
            <p:nvPr/>
          </p:nvSpPr>
          <p:spPr>
            <a:xfrm>
              <a:off x="291608" y="3633619"/>
              <a:ext cx="3139295" cy="1296887"/>
            </a:xfrm>
            <a:prstGeom prst="rect">
              <a:avLst/>
            </a:prstGeom>
            <a:noFill/>
            <a:ln>
              <a:noFill/>
            </a:ln>
            <a:effectLst/>
            <a:sp3d/>
          </p:spPr>
          <p:txBody>
            <a:bodyPr spcFirstLastPara="0" vert="horz" wrap="square" lIns="152400" tIns="152400" rIns="152400" bIns="152400" numCol="1" spcCol="1270" anchor="ctr" anchorCtr="0">
              <a:noAutofit/>
            </a:bodyPr>
            <a:lstStyle/>
            <a:p>
              <a:pPr marL="0" marR="0" lvl="0" indent="0" algn="ctr" defTabSz="1778000" eaLnBrk="1" fontAlgn="auto" latinLnBrk="0" hangingPunct="1">
                <a:lnSpc>
                  <a:spcPct val="90000"/>
                </a:lnSpc>
                <a:spcBef>
                  <a:spcPct val="0"/>
                </a:spcBef>
                <a:spcAft>
                  <a:spcPct val="35000"/>
                </a:spcAft>
                <a:buClrTx/>
                <a:buSzTx/>
                <a:buFontTx/>
                <a:buNone/>
                <a:tabLst/>
                <a:defRPr/>
              </a:pPr>
              <a:r>
                <a:rPr kumimoji="0" lang="en-US" sz="4000" b="1" i="0" u="none" strike="noStrike" kern="1200" cap="none" spc="0" normalizeH="0" baseline="0" noProof="0" dirty="0" smtClean="0">
                  <a:ln>
                    <a:noFill/>
                  </a:ln>
                  <a:solidFill>
                    <a:srgbClr val="FFFFFF"/>
                  </a:solidFill>
                  <a:effectLst/>
                  <a:uLnTx/>
                  <a:uFillTx/>
                  <a:latin typeface="Euphemia"/>
                  <a:ea typeface="+mn-ea"/>
                  <a:cs typeface="+mn-cs"/>
                </a:rPr>
                <a:t>academic</a:t>
              </a:r>
            </a:p>
            <a:p>
              <a:pPr marL="0" marR="0" lvl="0" indent="0" algn="ctr" defTabSz="1778000" eaLnBrk="1" fontAlgn="auto" latinLnBrk="0" hangingPunct="1">
                <a:lnSpc>
                  <a:spcPct val="90000"/>
                </a:lnSpc>
                <a:spcBef>
                  <a:spcPct val="0"/>
                </a:spcBef>
                <a:spcAft>
                  <a:spcPct val="35000"/>
                </a:spcAft>
                <a:buClrTx/>
                <a:buSzTx/>
                <a:buFontTx/>
                <a:buNone/>
                <a:tabLst/>
                <a:defRPr/>
              </a:pPr>
              <a:r>
                <a:rPr kumimoji="0" lang="en-US" sz="4000" b="1" i="0" u="none" strike="noStrike" kern="1200" cap="none" spc="0" normalizeH="0" baseline="0" noProof="0" dirty="0" smtClean="0">
                  <a:ln>
                    <a:noFill/>
                  </a:ln>
                  <a:solidFill>
                    <a:srgbClr val="FFFFFF"/>
                  </a:solidFill>
                  <a:effectLst/>
                  <a:uLnTx/>
                  <a:uFillTx/>
                  <a:latin typeface="Euphemia"/>
                  <a:ea typeface="+mn-ea"/>
                  <a:cs typeface="+mn-cs"/>
                </a:rPr>
                <a:t>module</a:t>
              </a:r>
              <a:endParaRPr kumimoji="0" lang="ru-RU" sz="4000" b="1" i="0" u="none" strike="noStrike" kern="1200" cap="none" spc="0" normalizeH="0" baseline="0" noProof="0" dirty="0">
                <a:ln>
                  <a:noFill/>
                </a:ln>
                <a:solidFill>
                  <a:srgbClr val="FFFFFF"/>
                </a:solidFill>
                <a:effectLst/>
                <a:uLnTx/>
                <a:uFillTx/>
                <a:ea typeface="+mn-ea"/>
                <a:cs typeface="+mn-cs"/>
              </a:endParaRPr>
            </a:p>
          </p:txBody>
        </p:sp>
      </p:grpSp>
      <p:sp>
        <p:nvSpPr>
          <p:cNvPr id="16" name="Стрелка вниз 15"/>
          <p:cNvSpPr/>
          <p:nvPr/>
        </p:nvSpPr>
        <p:spPr>
          <a:xfrm rot="2540459">
            <a:off x="2630658" y="2485947"/>
            <a:ext cx="576776" cy="13504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трелка вниз 16"/>
          <p:cNvSpPr/>
          <p:nvPr/>
        </p:nvSpPr>
        <p:spPr>
          <a:xfrm rot="19200485">
            <a:off x="8167930" y="2466137"/>
            <a:ext cx="590843" cy="133643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113353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2346635" y="219178"/>
            <a:ext cx="7498730" cy="6419644"/>
          </a:xfrm>
          <a:prstGeom prst="rect">
            <a:avLst/>
          </a:prstGeom>
        </p:spPr>
      </p:pic>
    </p:spTree>
    <p:extLst>
      <p:ext uri="{BB962C8B-B14F-4D97-AF65-F5344CB8AC3E}">
        <p14:creationId xmlns:p14="http://schemas.microsoft.com/office/powerpoint/2010/main" val="3208696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600" dirty="0" smtClean="0">
                <a:solidFill>
                  <a:schemeClr val="tx2"/>
                </a:solidFill>
                <a:latin typeface="+mn-lt"/>
              </a:rPr>
              <a:t>LISTENING IELTS</a:t>
            </a:r>
            <a:endParaRPr lang="ru-RU" sz="3600" dirty="0">
              <a:solidFill>
                <a:schemeClr val="tx2"/>
              </a:solidFill>
              <a:latin typeface="+mn-lt"/>
            </a:endParaRPr>
          </a:p>
        </p:txBody>
      </p:sp>
      <p:sp>
        <p:nvSpPr>
          <p:cNvPr id="3" name="Объект 2"/>
          <p:cNvSpPr>
            <a:spLocks noGrp="1"/>
          </p:cNvSpPr>
          <p:nvPr>
            <p:ph idx="1"/>
          </p:nvPr>
        </p:nvSpPr>
        <p:spPr/>
        <p:txBody>
          <a:bodyPr>
            <a:normAutofit/>
          </a:bodyPr>
          <a:lstStyle/>
          <a:p>
            <a:r>
              <a:rPr lang="en-US" sz="2400" dirty="0">
                <a:solidFill>
                  <a:schemeClr val="tx2"/>
                </a:solidFill>
              </a:rPr>
              <a:t>30 minutes</a:t>
            </a:r>
          </a:p>
          <a:p>
            <a:r>
              <a:rPr lang="en-US" sz="2400" dirty="0">
                <a:solidFill>
                  <a:schemeClr val="tx2"/>
                </a:solidFill>
              </a:rPr>
              <a:t>listening to information - once</a:t>
            </a:r>
          </a:p>
          <a:p>
            <a:r>
              <a:rPr lang="en-US" sz="2400" dirty="0">
                <a:solidFill>
                  <a:schemeClr val="tx2"/>
                </a:solidFill>
              </a:rPr>
              <a:t>job types: multiple choice, short answer questions, completion and matching, diagram labelling</a:t>
            </a:r>
          </a:p>
          <a:p>
            <a:r>
              <a:rPr lang="en-US" sz="2400" dirty="0">
                <a:solidFill>
                  <a:schemeClr val="tx2"/>
                </a:solidFill>
              </a:rPr>
              <a:t>10 minutes for </a:t>
            </a:r>
            <a:r>
              <a:rPr lang="en-US" sz="2400" dirty="0" smtClean="0">
                <a:solidFill>
                  <a:schemeClr val="tx2"/>
                </a:solidFill>
              </a:rPr>
              <a:t>the </a:t>
            </a:r>
            <a:r>
              <a:rPr lang="en-US" sz="2400" dirty="0">
                <a:solidFill>
                  <a:schemeClr val="tx2"/>
                </a:solidFill>
              </a:rPr>
              <a:t>record the answers in the </a:t>
            </a:r>
            <a:r>
              <a:rPr lang="en-US" sz="2400" dirty="0" smtClean="0">
                <a:solidFill>
                  <a:schemeClr val="tx2"/>
                </a:solidFill>
              </a:rPr>
              <a:t>examination.</a:t>
            </a:r>
          </a:p>
          <a:p>
            <a:pPr marL="0" indent="0">
              <a:buNone/>
            </a:pPr>
            <a:endParaRPr lang="ru-RU" sz="2400" dirty="0">
              <a:solidFill>
                <a:schemeClr val="tx2"/>
              </a:solidFill>
            </a:endParaRPr>
          </a:p>
        </p:txBody>
      </p:sp>
      <p:pic>
        <p:nvPicPr>
          <p:cNvPr id="4" name="Picture 4" descr="Как сдать IELTS?"/>
          <p:cNvPicPr>
            <a:picLocks noChangeAspect="1" noChangeArrowheads="1"/>
          </p:cNvPicPr>
          <p:nvPr/>
        </p:nvPicPr>
        <p:blipFill>
          <a:blip r:embed="rId2"/>
          <a:srcRect/>
          <a:stretch>
            <a:fillRect/>
          </a:stretch>
        </p:blipFill>
        <p:spPr bwMode="auto">
          <a:xfrm>
            <a:off x="2459329" y="4153843"/>
            <a:ext cx="3635912" cy="2533355"/>
          </a:xfrm>
          <a:prstGeom prst="rect">
            <a:avLst/>
          </a:prstGeom>
          <a:noFill/>
        </p:spPr>
      </p:pic>
      <p:pic>
        <p:nvPicPr>
          <p:cNvPr id="5" name="Рисунок 4"/>
          <p:cNvPicPr>
            <a:picLocks noChangeAspect="1"/>
          </p:cNvPicPr>
          <p:nvPr/>
        </p:nvPicPr>
        <p:blipFill>
          <a:blip r:embed="rId3"/>
          <a:stretch>
            <a:fillRect/>
          </a:stretch>
        </p:blipFill>
        <p:spPr>
          <a:xfrm>
            <a:off x="6621773" y="4153843"/>
            <a:ext cx="2859272" cy="2475191"/>
          </a:xfrm>
          <a:prstGeom prst="rect">
            <a:avLst/>
          </a:prstGeom>
        </p:spPr>
      </p:pic>
    </p:spTree>
    <p:extLst>
      <p:ext uri="{BB962C8B-B14F-4D97-AF65-F5344CB8AC3E}">
        <p14:creationId xmlns:p14="http://schemas.microsoft.com/office/powerpoint/2010/main" val="1968895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600" dirty="0" smtClean="0">
                <a:solidFill>
                  <a:schemeClr val="tx2"/>
                </a:solidFill>
                <a:latin typeface="+mn-lt"/>
              </a:rPr>
              <a:t>READING IELTS</a:t>
            </a:r>
            <a:endParaRPr lang="ru-RU" sz="3600" dirty="0">
              <a:solidFill>
                <a:schemeClr val="tx2"/>
              </a:solidFill>
              <a:latin typeface="+mn-lt"/>
            </a:endParaRPr>
          </a:p>
        </p:txBody>
      </p:sp>
      <p:sp>
        <p:nvSpPr>
          <p:cNvPr id="3" name="Объект 2"/>
          <p:cNvSpPr>
            <a:spLocks noGrp="1"/>
          </p:cNvSpPr>
          <p:nvPr>
            <p:ph idx="1"/>
          </p:nvPr>
        </p:nvSpPr>
        <p:spPr>
          <a:xfrm>
            <a:off x="1104900" y="1600200"/>
            <a:ext cx="9982200" cy="1508760"/>
          </a:xfrm>
        </p:spPr>
        <p:txBody>
          <a:bodyPr/>
          <a:lstStyle/>
          <a:p>
            <a:r>
              <a:rPr lang="en-US" dirty="0">
                <a:solidFill>
                  <a:schemeClr val="tx2"/>
                </a:solidFill>
              </a:rPr>
              <a:t>60 minutes</a:t>
            </a:r>
          </a:p>
          <a:p>
            <a:r>
              <a:rPr lang="en-US" dirty="0">
                <a:solidFill>
                  <a:schemeClr val="tx2"/>
                </a:solidFill>
              </a:rPr>
              <a:t> need to read texts and answer 40 questions</a:t>
            </a:r>
          </a:p>
          <a:p>
            <a:r>
              <a:rPr lang="en-US" dirty="0">
                <a:solidFill>
                  <a:schemeClr val="tx2"/>
                </a:solidFill>
              </a:rPr>
              <a:t>time for entry into the examination answer sheet is not available</a:t>
            </a:r>
          </a:p>
          <a:p>
            <a:pPr marL="0" indent="0">
              <a:buNone/>
            </a:pPr>
            <a:endParaRPr lang="ru-RU" dirty="0"/>
          </a:p>
        </p:txBody>
      </p:sp>
      <p:pic>
        <p:nvPicPr>
          <p:cNvPr id="5" name="Рисунок 4"/>
          <p:cNvPicPr>
            <a:picLocks noChangeAspect="1"/>
          </p:cNvPicPr>
          <p:nvPr/>
        </p:nvPicPr>
        <p:blipFill>
          <a:blip r:embed="rId2"/>
          <a:stretch>
            <a:fillRect/>
          </a:stretch>
        </p:blipFill>
        <p:spPr>
          <a:xfrm>
            <a:off x="1852578" y="2908659"/>
            <a:ext cx="3089834" cy="1859557"/>
          </a:xfrm>
          <a:prstGeom prst="rect">
            <a:avLst/>
          </a:prstGeom>
        </p:spPr>
      </p:pic>
      <p:grpSp>
        <p:nvGrpSpPr>
          <p:cNvPr id="7" name="Группа 6"/>
          <p:cNvGrpSpPr/>
          <p:nvPr/>
        </p:nvGrpSpPr>
        <p:grpSpPr>
          <a:xfrm>
            <a:off x="1899539" y="4823187"/>
            <a:ext cx="2995911" cy="1598146"/>
            <a:chOff x="1753" y="2026285"/>
            <a:chExt cx="2995911" cy="1598146"/>
          </a:xfrm>
          <a:scene3d>
            <a:camera prst="orthographicFront"/>
            <a:lightRig rig="threePt" dir="t">
              <a:rot lat="0" lon="0" rev="7500000"/>
            </a:lightRig>
          </a:scene3d>
        </p:grpSpPr>
        <p:sp>
          <p:nvSpPr>
            <p:cNvPr id="8" name="Прямоугольник 7"/>
            <p:cNvSpPr/>
            <p:nvPr/>
          </p:nvSpPr>
          <p:spPr>
            <a:xfrm>
              <a:off x="1753" y="2026285"/>
              <a:ext cx="2995911" cy="1598146"/>
            </a:xfrm>
            <a:prstGeom prst="rect">
              <a:avLst/>
            </a:prstGeom>
            <a:gradFill rotWithShape="1">
              <a:gsLst>
                <a:gs pos="0">
                  <a:srgbClr val="525A6A">
                    <a:shade val="80000"/>
                    <a:hueOff val="66191"/>
                    <a:satOff val="-5559"/>
                    <a:lumOff val="21245"/>
                    <a:alphaOff val="0"/>
                    <a:shade val="100000"/>
                    <a:satMod val="137000"/>
                  </a:srgbClr>
                </a:gs>
                <a:gs pos="71000">
                  <a:srgbClr val="525A6A">
                    <a:shade val="80000"/>
                    <a:hueOff val="66191"/>
                    <a:satOff val="-5559"/>
                    <a:lumOff val="21245"/>
                    <a:alphaOff val="0"/>
                    <a:shade val="98000"/>
                    <a:satMod val="137000"/>
                  </a:srgbClr>
                </a:gs>
                <a:gs pos="100000">
                  <a:srgbClr val="525A6A">
                    <a:shade val="80000"/>
                    <a:hueOff val="66191"/>
                    <a:satOff val="-5559"/>
                    <a:lumOff val="21245"/>
                    <a:alphaOff val="0"/>
                    <a:shade val="75000"/>
                    <a:satMod val="137000"/>
                  </a:srgbClr>
                </a:gs>
              </a:gsLst>
              <a:path path="rect">
                <a:fillToRect l="50000" t="50000" r="50000" b="50000"/>
              </a:path>
            </a:gradFill>
            <a:ln>
              <a:noFill/>
            </a:ln>
            <a:effectLst>
              <a:outerShdw blurRad="39000" dist="25400" dir="5400000" rotWithShape="0">
                <a:srgbClr val="000000">
                  <a:alpha val="38000"/>
                </a:srgbClr>
              </a:outerShdw>
            </a:effectLst>
            <a:sp3d prstMaterial="plastic">
              <a:bevelT w="127000" h="25400" prst="relaxedInset"/>
            </a:sp3d>
          </p:spPr>
        </p:sp>
        <p:sp>
          <p:nvSpPr>
            <p:cNvPr id="9" name="Прямоугольник 8"/>
            <p:cNvSpPr/>
            <p:nvPr/>
          </p:nvSpPr>
          <p:spPr>
            <a:xfrm>
              <a:off x="1753" y="2026285"/>
              <a:ext cx="2995911" cy="1598146"/>
            </a:xfrm>
            <a:prstGeom prst="rect">
              <a:avLst/>
            </a:prstGeom>
            <a:noFill/>
            <a:ln>
              <a:noFill/>
            </a:ln>
            <a:effectLst/>
            <a:sp3d/>
          </p:spPr>
          <p:txBody>
            <a:bodyPr spcFirstLastPara="0" vert="horz" wrap="square" lIns="64770" tIns="64770" rIns="64770" bIns="64770" numCol="1" spcCol="1270" anchor="ctr" anchorCtr="0">
              <a:noAutofit/>
            </a:bodyPr>
            <a:lstStyle/>
            <a:p>
              <a:pPr marL="0" marR="0" lvl="0" indent="0" algn="ctr" defTabSz="755650" eaLnBrk="1" fontAlgn="auto" latinLnBrk="0" hangingPunct="1">
                <a:lnSpc>
                  <a:spcPct val="90000"/>
                </a:lnSpc>
                <a:spcBef>
                  <a:spcPct val="0"/>
                </a:spcBef>
                <a:spcAft>
                  <a:spcPct val="35000"/>
                </a:spcAft>
                <a:buClrTx/>
                <a:buSzTx/>
                <a:buFontTx/>
                <a:buNone/>
                <a:tabLst/>
                <a:defRPr/>
              </a:pPr>
              <a:r>
                <a:rPr kumimoji="0" lang="en-US" sz="1700" b="0" i="0" u="none" strike="noStrike" kern="1200" cap="none" spc="0" normalizeH="0" baseline="0" noProof="0" dirty="0" smtClean="0">
                  <a:ln>
                    <a:noFill/>
                  </a:ln>
                  <a:solidFill>
                    <a:srgbClr val="FFFFFF"/>
                  </a:solidFill>
                  <a:effectLst/>
                  <a:uLnTx/>
                  <a:uFillTx/>
                  <a:latin typeface="Euphemia"/>
                  <a:ea typeface="+mn-ea"/>
                  <a:cs typeface="+mn-cs"/>
                </a:rPr>
                <a:t>3 parts;</a:t>
              </a:r>
            </a:p>
            <a:p>
              <a:pPr marL="0" marR="0" lvl="0" indent="0" algn="ctr" defTabSz="755650" eaLnBrk="1" fontAlgn="auto" latinLnBrk="0" hangingPunct="1">
                <a:lnSpc>
                  <a:spcPct val="90000"/>
                </a:lnSpc>
                <a:spcBef>
                  <a:spcPct val="0"/>
                </a:spcBef>
                <a:spcAft>
                  <a:spcPct val="35000"/>
                </a:spcAft>
                <a:buClrTx/>
                <a:buSzTx/>
                <a:buFontTx/>
                <a:buNone/>
                <a:tabLst/>
                <a:defRPr/>
              </a:pPr>
              <a:r>
                <a:rPr kumimoji="0" lang="en-US" sz="1700" b="0" i="0" u="none" strike="noStrike" kern="1200" cap="none" spc="0" normalizeH="0" baseline="0" noProof="0" dirty="0" smtClean="0">
                  <a:ln>
                    <a:noFill/>
                  </a:ln>
                  <a:solidFill>
                    <a:srgbClr val="FFFFFF"/>
                  </a:solidFill>
                  <a:effectLst/>
                  <a:uLnTx/>
                  <a:uFillTx/>
                  <a:latin typeface="Euphemia"/>
                  <a:ea typeface="+mn-ea"/>
                  <a:cs typeface="+mn-cs"/>
                </a:rPr>
                <a:t>(650-1000 words);</a:t>
              </a:r>
            </a:p>
            <a:p>
              <a:pPr marL="0" marR="0" lvl="0" indent="0" algn="ctr" defTabSz="755650" eaLnBrk="1" fontAlgn="auto" latinLnBrk="0" hangingPunct="1">
                <a:lnSpc>
                  <a:spcPct val="90000"/>
                </a:lnSpc>
                <a:spcBef>
                  <a:spcPct val="0"/>
                </a:spcBef>
                <a:spcAft>
                  <a:spcPct val="35000"/>
                </a:spcAft>
                <a:buClrTx/>
                <a:buSzTx/>
                <a:buFontTx/>
                <a:buNone/>
                <a:tabLst/>
                <a:defRPr/>
              </a:pPr>
              <a:r>
                <a:rPr kumimoji="0" lang="en-US" sz="1700" b="0" i="0" u="none" strike="noStrike" kern="1200" cap="none" spc="0" normalizeH="0" baseline="0" noProof="0" dirty="0" smtClean="0">
                  <a:ln>
                    <a:noFill/>
                  </a:ln>
                  <a:solidFill>
                    <a:srgbClr val="FFFFFF"/>
                  </a:solidFill>
                  <a:effectLst/>
                  <a:uLnTx/>
                  <a:uFillTx/>
                  <a:latin typeface="Euphemia"/>
                  <a:ea typeface="+mn-ea"/>
                  <a:cs typeface="+mn-cs"/>
                </a:rPr>
                <a:t> texts from specialized newspapers and magazines</a:t>
              </a:r>
              <a:endParaRPr kumimoji="0" lang="ru-RU" sz="1700" b="0" i="0" u="none" strike="noStrike" kern="1200" cap="none" spc="0" normalizeH="0" baseline="0" noProof="0" dirty="0">
                <a:ln>
                  <a:noFill/>
                </a:ln>
                <a:solidFill>
                  <a:srgbClr val="FFFFFF"/>
                </a:solidFill>
                <a:effectLst/>
                <a:uLnTx/>
                <a:uFillTx/>
                <a:ea typeface="+mn-ea"/>
                <a:cs typeface="+mn-cs"/>
              </a:endParaRPr>
            </a:p>
          </p:txBody>
        </p:sp>
      </p:grpSp>
      <p:pic>
        <p:nvPicPr>
          <p:cNvPr id="11" name="Рисунок 10"/>
          <p:cNvPicPr>
            <a:picLocks noChangeAspect="1"/>
          </p:cNvPicPr>
          <p:nvPr/>
        </p:nvPicPr>
        <p:blipFill>
          <a:blip r:embed="rId3"/>
          <a:stretch>
            <a:fillRect/>
          </a:stretch>
        </p:blipFill>
        <p:spPr>
          <a:xfrm>
            <a:off x="3176699" y="2767250"/>
            <a:ext cx="6586280" cy="2000966"/>
          </a:xfrm>
          <a:prstGeom prst="rect">
            <a:avLst/>
          </a:prstGeom>
        </p:spPr>
      </p:pic>
      <p:grpSp>
        <p:nvGrpSpPr>
          <p:cNvPr id="12" name="Группа 11"/>
          <p:cNvGrpSpPr/>
          <p:nvPr/>
        </p:nvGrpSpPr>
        <p:grpSpPr>
          <a:xfrm>
            <a:off x="6469839" y="4768216"/>
            <a:ext cx="3340102" cy="1801395"/>
            <a:chOff x="3264023" y="1975982"/>
            <a:chExt cx="2701560" cy="1648449"/>
          </a:xfrm>
          <a:scene3d>
            <a:camera prst="orthographicFront"/>
            <a:lightRig rig="threePt" dir="t">
              <a:rot lat="0" lon="0" rev="7500000"/>
            </a:lightRig>
          </a:scene3d>
        </p:grpSpPr>
        <p:sp>
          <p:nvSpPr>
            <p:cNvPr id="13" name="Прямоугольник 12"/>
            <p:cNvSpPr/>
            <p:nvPr/>
          </p:nvSpPr>
          <p:spPr>
            <a:xfrm>
              <a:off x="3302007" y="1975982"/>
              <a:ext cx="2663576" cy="1598146"/>
            </a:xfrm>
            <a:prstGeom prst="rect">
              <a:avLst/>
            </a:prstGeom>
            <a:gradFill rotWithShape="1">
              <a:gsLst>
                <a:gs pos="0">
                  <a:srgbClr val="525A6A">
                    <a:shade val="80000"/>
                    <a:hueOff val="99287"/>
                    <a:satOff val="-8338"/>
                    <a:lumOff val="31867"/>
                    <a:alphaOff val="0"/>
                    <a:shade val="100000"/>
                    <a:satMod val="137000"/>
                  </a:srgbClr>
                </a:gs>
                <a:gs pos="71000">
                  <a:srgbClr val="525A6A">
                    <a:shade val="80000"/>
                    <a:hueOff val="99287"/>
                    <a:satOff val="-8338"/>
                    <a:lumOff val="31867"/>
                    <a:alphaOff val="0"/>
                    <a:shade val="98000"/>
                    <a:satMod val="137000"/>
                  </a:srgbClr>
                </a:gs>
                <a:gs pos="100000">
                  <a:srgbClr val="525A6A">
                    <a:shade val="80000"/>
                    <a:hueOff val="99287"/>
                    <a:satOff val="-8338"/>
                    <a:lumOff val="31867"/>
                    <a:alphaOff val="0"/>
                    <a:shade val="75000"/>
                    <a:satMod val="137000"/>
                  </a:srgbClr>
                </a:gs>
              </a:gsLst>
              <a:path path="rect">
                <a:fillToRect l="50000" t="50000" r="50000" b="50000"/>
              </a:path>
            </a:gradFill>
            <a:ln>
              <a:noFill/>
            </a:ln>
            <a:effectLst>
              <a:outerShdw blurRad="39000" dist="25400" dir="5400000" rotWithShape="0">
                <a:srgbClr val="000000">
                  <a:alpha val="38000"/>
                </a:srgbClr>
              </a:outerShdw>
            </a:effectLst>
            <a:sp3d prstMaterial="plastic">
              <a:bevelT w="127000" h="25400" prst="relaxedInset"/>
            </a:sp3d>
          </p:spPr>
        </p:sp>
        <p:sp>
          <p:nvSpPr>
            <p:cNvPr id="14" name="Прямоугольник 13"/>
            <p:cNvSpPr/>
            <p:nvPr/>
          </p:nvSpPr>
          <p:spPr>
            <a:xfrm>
              <a:off x="3264023" y="2026285"/>
              <a:ext cx="2663576" cy="1598146"/>
            </a:xfrm>
            <a:prstGeom prst="rect">
              <a:avLst/>
            </a:prstGeom>
            <a:noFill/>
            <a:ln>
              <a:noFill/>
            </a:ln>
            <a:effectLst/>
            <a:sp3d/>
          </p:spPr>
          <p:txBody>
            <a:bodyPr spcFirstLastPara="0" vert="horz" wrap="square" lIns="64770" tIns="64770" rIns="64770" bIns="64770" numCol="1" spcCol="1270" anchor="ctr" anchorCtr="0">
              <a:noAutofit/>
            </a:bodyPr>
            <a:lstStyle/>
            <a:p>
              <a:pPr marL="0" marR="0" lvl="0" indent="0" algn="ctr" defTabSz="755650" eaLnBrk="1" fontAlgn="auto" latinLnBrk="0" hangingPunct="1">
                <a:lnSpc>
                  <a:spcPct val="90000"/>
                </a:lnSpc>
                <a:spcBef>
                  <a:spcPct val="0"/>
                </a:spcBef>
                <a:spcAft>
                  <a:spcPct val="35000"/>
                </a:spcAft>
                <a:buClrTx/>
                <a:buSzTx/>
                <a:buFontTx/>
                <a:buNone/>
                <a:tabLst/>
                <a:defRPr/>
              </a:pPr>
              <a:r>
                <a:rPr kumimoji="0" lang="en-US" sz="1700" b="0" i="0" u="none" strike="noStrike" kern="1200" cap="none" spc="0" normalizeH="0" baseline="0" noProof="0" dirty="0" smtClean="0">
                  <a:ln>
                    <a:noFill/>
                  </a:ln>
                  <a:solidFill>
                    <a:srgbClr val="FFFFFF"/>
                  </a:solidFill>
                  <a:effectLst/>
                  <a:uLnTx/>
                  <a:uFillTx/>
                  <a:latin typeface="Euphemia"/>
                  <a:ea typeface="+mn-ea"/>
                  <a:cs typeface="+mn-cs"/>
                </a:rPr>
                <a:t>3 parts;</a:t>
              </a:r>
            </a:p>
            <a:p>
              <a:pPr marL="0" marR="0" lvl="0" indent="0" algn="ctr" defTabSz="755650" eaLnBrk="1" fontAlgn="auto" latinLnBrk="0" hangingPunct="1">
                <a:lnSpc>
                  <a:spcPct val="90000"/>
                </a:lnSpc>
                <a:spcBef>
                  <a:spcPct val="0"/>
                </a:spcBef>
                <a:spcAft>
                  <a:spcPct val="35000"/>
                </a:spcAft>
                <a:buClrTx/>
                <a:buSzTx/>
                <a:buFontTx/>
                <a:buNone/>
                <a:tabLst/>
                <a:defRPr/>
              </a:pPr>
              <a:r>
                <a:rPr kumimoji="0" lang="en-US" sz="1700" b="0" i="0" u="none" strike="noStrike" kern="1200" cap="none" spc="0" normalizeH="0" baseline="0" noProof="0" dirty="0" smtClean="0">
                  <a:ln>
                    <a:noFill/>
                  </a:ln>
                  <a:solidFill>
                    <a:srgbClr val="FFFFFF"/>
                  </a:solidFill>
                  <a:effectLst/>
                  <a:uLnTx/>
                  <a:uFillTx/>
                  <a:latin typeface="Euphemia"/>
                  <a:ea typeface="+mn-ea"/>
                  <a:cs typeface="+mn-cs"/>
                </a:rPr>
                <a:t>a few short texts on general topics</a:t>
              </a:r>
              <a:endParaRPr kumimoji="0" lang="ru-RU" sz="1700" b="0" i="0" u="none" strike="noStrike" kern="1200" cap="none" spc="0" normalizeH="0" baseline="0" noProof="0" dirty="0">
                <a:ln>
                  <a:noFill/>
                </a:ln>
                <a:solidFill>
                  <a:srgbClr val="FFFFFF"/>
                </a:solidFill>
                <a:effectLst/>
                <a:uLnTx/>
                <a:uFillTx/>
                <a:ea typeface="+mn-ea"/>
                <a:cs typeface="+mn-cs"/>
              </a:endParaRPr>
            </a:p>
          </p:txBody>
        </p:sp>
      </p:grpSp>
    </p:spTree>
    <p:extLst>
      <p:ext uri="{BB962C8B-B14F-4D97-AF65-F5344CB8AC3E}">
        <p14:creationId xmlns:p14="http://schemas.microsoft.com/office/powerpoint/2010/main" val="2262855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600" dirty="0" smtClean="0">
                <a:solidFill>
                  <a:schemeClr val="tx2"/>
                </a:solidFill>
              </a:rPr>
              <a:t>WRITING IELTS</a:t>
            </a:r>
            <a:endParaRPr lang="ru-RU" sz="3600" dirty="0">
              <a:solidFill>
                <a:schemeClr val="tx2"/>
              </a:solidFill>
            </a:endParaRPr>
          </a:p>
        </p:txBody>
      </p:sp>
      <p:pic>
        <p:nvPicPr>
          <p:cNvPr id="4" name="Объект 3"/>
          <p:cNvPicPr>
            <a:picLocks noGrp="1" noChangeAspect="1"/>
          </p:cNvPicPr>
          <p:nvPr>
            <p:ph idx="1"/>
          </p:nvPr>
        </p:nvPicPr>
        <p:blipFill>
          <a:blip r:embed="rId2"/>
          <a:stretch>
            <a:fillRect/>
          </a:stretch>
        </p:blipFill>
        <p:spPr>
          <a:xfrm>
            <a:off x="4740445" y="1466557"/>
            <a:ext cx="7451556" cy="4572000"/>
          </a:xfrm>
          <a:prstGeom prst="rect">
            <a:avLst/>
          </a:prstGeom>
        </p:spPr>
      </p:pic>
      <p:pic>
        <p:nvPicPr>
          <p:cNvPr id="5" name="Рисунок 4"/>
          <p:cNvPicPr>
            <a:picLocks noChangeAspect="1"/>
          </p:cNvPicPr>
          <p:nvPr/>
        </p:nvPicPr>
        <p:blipFill>
          <a:blip r:embed="rId3"/>
          <a:stretch>
            <a:fillRect/>
          </a:stretch>
        </p:blipFill>
        <p:spPr>
          <a:xfrm>
            <a:off x="2094551" y="2133179"/>
            <a:ext cx="2938527" cy="4279763"/>
          </a:xfrm>
          <a:prstGeom prst="rect">
            <a:avLst/>
          </a:prstGeom>
        </p:spPr>
      </p:pic>
      <p:pic>
        <p:nvPicPr>
          <p:cNvPr id="6" name="Рисунок 5"/>
          <p:cNvPicPr>
            <a:picLocks noChangeAspect="1"/>
          </p:cNvPicPr>
          <p:nvPr/>
        </p:nvPicPr>
        <p:blipFill>
          <a:blip r:embed="rId4"/>
          <a:stretch>
            <a:fillRect/>
          </a:stretch>
        </p:blipFill>
        <p:spPr>
          <a:xfrm>
            <a:off x="2387184" y="3106325"/>
            <a:ext cx="2353260" cy="1292464"/>
          </a:xfrm>
          <a:prstGeom prst="rect">
            <a:avLst/>
          </a:prstGeom>
        </p:spPr>
      </p:pic>
      <p:pic>
        <p:nvPicPr>
          <p:cNvPr id="7" name="Рисунок 6"/>
          <p:cNvPicPr>
            <a:picLocks noChangeAspect="1"/>
          </p:cNvPicPr>
          <p:nvPr/>
        </p:nvPicPr>
        <p:blipFill>
          <a:blip r:embed="rId5"/>
          <a:stretch>
            <a:fillRect/>
          </a:stretch>
        </p:blipFill>
        <p:spPr>
          <a:xfrm>
            <a:off x="2387184" y="4825827"/>
            <a:ext cx="2353260" cy="1292464"/>
          </a:xfrm>
          <a:prstGeom prst="rect">
            <a:avLst/>
          </a:prstGeom>
        </p:spPr>
      </p:pic>
      <p:pic>
        <p:nvPicPr>
          <p:cNvPr id="8" name="Рисунок 7"/>
          <p:cNvPicPr>
            <a:picLocks noChangeAspect="1"/>
          </p:cNvPicPr>
          <p:nvPr/>
        </p:nvPicPr>
        <p:blipFill>
          <a:blip r:embed="rId6"/>
          <a:stretch>
            <a:fillRect/>
          </a:stretch>
        </p:blipFill>
        <p:spPr>
          <a:xfrm>
            <a:off x="6095241" y="2133179"/>
            <a:ext cx="2938527" cy="4279763"/>
          </a:xfrm>
          <a:prstGeom prst="rect">
            <a:avLst/>
          </a:prstGeom>
        </p:spPr>
      </p:pic>
      <p:pic>
        <p:nvPicPr>
          <p:cNvPr id="9" name="Рисунок 8"/>
          <p:cNvPicPr>
            <a:picLocks noChangeAspect="1"/>
          </p:cNvPicPr>
          <p:nvPr/>
        </p:nvPicPr>
        <p:blipFill>
          <a:blip r:embed="rId7"/>
          <a:stretch>
            <a:fillRect/>
          </a:stretch>
        </p:blipFill>
        <p:spPr>
          <a:xfrm>
            <a:off x="6387874" y="3239968"/>
            <a:ext cx="2353260" cy="1292464"/>
          </a:xfrm>
          <a:prstGeom prst="rect">
            <a:avLst/>
          </a:prstGeom>
        </p:spPr>
      </p:pic>
      <p:pic>
        <p:nvPicPr>
          <p:cNvPr id="10" name="Рисунок 9"/>
          <p:cNvPicPr>
            <a:picLocks noChangeAspect="1"/>
          </p:cNvPicPr>
          <p:nvPr/>
        </p:nvPicPr>
        <p:blipFill>
          <a:blip r:embed="rId8"/>
          <a:stretch>
            <a:fillRect/>
          </a:stretch>
        </p:blipFill>
        <p:spPr>
          <a:xfrm>
            <a:off x="6387874" y="4825827"/>
            <a:ext cx="2353260" cy="1292464"/>
          </a:xfrm>
          <a:prstGeom prst="rect">
            <a:avLst/>
          </a:prstGeom>
        </p:spPr>
      </p:pic>
    </p:spTree>
    <p:extLst>
      <p:ext uri="{BB962C8B-B14F-4D97-AF65-F5344CB8AC3E}">
        <p14:creationId xmlns:p14="http://schemas.microsoft.com/office/powerpoint/2010/main" val="1792180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600" dirty="0" smtClean="0">
                <a:solidFill>
                  <a:schemeClr val="tx2"/>
                </a:solidFill>
                <a:latin typeface="+mn-lt"/>
              </a:rPr>
              <a:t>SPEAKING IELTS</a:t>
            </a:r>
            <a:endParaRPr lang="ru-RU" sz="3600" dirty="0">
              <a:solidFill>
                <a:schemeClr val="tx2"/>
              </a:solidFill>
              <a:latin typeface="+mn-lt"/>
            </a:endParaRPr>
          </a:p>
        </p:txBody>
      </p:sp>
      <p:sp>
        <p:nvSpPr>
          <p:cNvPr id="3" name="Объект 2"/>
          <p:cNvSpPr>
            <a:spLocks noGrp="1"/>
          </p:cNvSpPr>
          <p:nvPr>
            <p:ph idx="1"/>
          </p:nvPr>
        </p:nvSpPr>
        <p:spPr/>
        <p:txBody>
          <a:bodyPr/>
          <a:lstStyle/>
          <a:p>
            <a:pPr marL="0" indent="0">
              <a:buNone/>
            </a:pPr>
            <a:r>
              <a:rPr lang="en-US" dirty="0">
                <a:solidFill>
                  <a:schemeClr val="tx2"/>
                </a:solidFill>
              </a:rPr>
              <a:t>The speaking test takes 11-14 minutes and consists of an interview with an </a:t>
            </a:r>
            <a:r>
              <a:rPr lang="en-US" dirty="0" err="1" smtClean="0">
                <a:solidFill>
                  <a:schemeClr val="tx2"/>
                </a:solidFill>
              </a:rPr>
              <a:t>examiner.The</a:t>
            </a:r>
            <a:r>
              <a:rPr lang="en-US" dirty="0" smtClean="0">
                <a:solidFill>
                  <a:schemeClr val="tx2"/>
                </a:solidFill>
              </a:rPr>
              <a:t> </a:t>
            </a:r>
            <a:r>
              <a:rPr lang="en-US" dirty="0">
                <a:solidFill>
                  <a:schemeClr val="tx2"/>
                </a:solidFill>
              </a:rPr>
              <a:t>interview is </a:t>
            </a:r>
            <a:r>
              <a:rPr lang="en-US" dirty="0" err="1" smtClean="0">
                <a:solidFill>
                  <a:schemeClr val="tx2"/>
                </a:solidFill>
              </a:rPr>
              <a:t>recorded.The</a:t>
            </a:r>
            <a:r>
              <a:rPr lang="en-US" dirty="0" smtClean="0">
                <a:solidFill>
                  <a:schemeClr val="tx2"/>
                </a:solidFill>
              </a:rPr>
              <a:t> </a:t>
            </a:r>
            <a:r>
              <a:rPr lang="en-US" dirty="0">
                <a:solidFill>
                  <a:schemeClr val="tx2"/>
                </a:solidFill>
              </a:rPr>
              <a:t>speaking test has three parts</a:t>
            </a:r>
            <a:r>
              <a:rPr lang="en-US" dirty="0" smtClean="0">
                <a:solidFill>
                  <a:schemeClr val="tx2"/>
                </a:solidFill>
              </a:rPr>
              <a:t>:</a:t>
            </a:r>
          </a:p>
          <a:p>
            <a:pPr marL="0" indent="0">
              <a:buNone/>
            </a:pPr>
            <a:endParaRPr lang="ru-RU" dirty="0">
              <a:solidFill>
                <a:schemeClr val="tx2"/>
              </a:solidFill>
            </a:endParaRPr>
          </a:p>
        </p:txBody>
      </p:sp>
      <p:pic>
        <p:nvPicPr>
          <p:cNvPr id="4" name="Рисунок 3"/>
          <p:cNvPicPr>
            <a:picLocks noChangeAspect="1"/>
          </p:cNvPicPr>
          <p:nvPr/>
        </p:nvPicPr>
        <p:blipFill>
          <a:blip r:embed="rId2"/>
          <a:stretch>
            <a:fillRect/>
          </a:stretch>
        </p:blipFill>
        <p:spPr>
          <a:xfrm>
            <a:off x="1539208" y="2733492"/>
            <a:ext cx="9112066" cy="492153"/>
          </a:xfrm>
          <a:prstGeom prst="rect">
            <a:avLst/>
          </a:prstGeom>
        </p:spPr>
      </p:pic>
      <p:pic>
        <p:nvPicPr>
          <p:cNvPr id="5" name="Рисунок 4"/>
          <p:cNvPicPr>
            <a:picLocks noChangeAspect="1"/>
          </p:cNvPicPr>
          <p:nvPr/>
        </p:nvPicPr>
        <p:blipFill>
          <a:blip r:embed="rId3"/>
          <a:stretch>
            <a:fillRect/>
          </a:stretch>
        </p:blipFill>
        <p:spPr>
          <a:xfrm>
            <a:off x="1539208" y="3618887"/>
            <a:ext cx="9112066" cy="497697"/>
          </a:xfrm>
          <a:prstGeom prst="rect">
            <a:avLst/>
          </a:prstGeom>
        </p:spPr>
      </p:pic>
      <p:pic>
        <p:nvPicPr>
          <p:cNvPr id="6" name="Рисунок 5"/>
          <p:cNvPicPr>
            <a:picLocks noChangeAspect="1"/>
          </p:cNvPicPr>
          <p:nvPr/>
        </p:nvPicPr>
        <p:blipFill>
          <a:blip r:embed="rId4"/>
          <a:stretch>
            <a:fillRect/>
          </a:stretch>
        </p:blipFill>
        <p:spPr>
          <a:xfrm>
            <a:off x="1515003" y="4456951"/>
            <a:ext cx="9112066" cy="621485"/>
          </a:xfrm>
          <a:prstGeom prst="rect">
            <a:avLst/>
          </a:prstGeom>
        </p:spPr>
      </p:pic>
      <p:pic>
        <p:nvPicPr>
          <p:cNvPr id="7" name="Рисунок 6"/>
          <p:cNvPicPr>
            <a:picLocks noChangeAspect="1"/>
          </p:cNvPicPr>
          <p:nvPr/>
        </p:nvPicPr>
        <p:blipFill>
          <a:blip r:embed="rId5"/>
          <a:stretch>
            <a:fillRect/>
          </a:stretch>
        </p:blipFill>
        <p:spPr>
          <a:xfrm>
            <a:off x="1103381" y="3225645"/>
            <a:ext cx="10108569" cy="427038"/>
          </a:xfrm>
          <a:prstGeom prst="rect">
            <a:avLst/>
          </a:prstGeom>
        </p:spPr>
      </p:pic>
      <p:pic>
        <p:nvPicPr>
          <p:cNvPr id="8" name="Рисунок 7"/>
          <p:cNvPicPr>
            <a:picLocks noChangeAspect="1"/>
          </p:cNvPicPr>
          <p:nvPr/>
        </p:nvPicPr>
        <p:blipFill>
          <a:blip r:embed="rId6"/>
          <a:stretch>
            <a:fillRect/>
          </a:stretch>
        </p:blipFill>
        <p:spPr>
          <a:xfrm>
            <a:off x="1103381" y="4083069"/>
            <a:ext cx="10108044" cy="426757"/>
          </a:xfrm>
          <a:prstGeom prst="rect">
            <a:avLst/>
          </a:prstGeom>
        </p:spPr>
      </p:pic>
    </p:spTree>
    <p:extLst>
      <p:ext uri="{BB962C8B-B14F-4D97-AF65-F5344CB8AC3E}">
        <p14:creationId xmlns:p14="http://schemas.microsoft.com/office/powerpoint/2010/main" val="352338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Академическая литература 16x9">
  <a:themeElements>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1D5F340F01F94FA2FD29A5E6DC872E" ma:contentTypeVersion="0" ma:contentTypeDescription="Create a new document." ma:contentTypeScope="" ma:versionID="f583bd66513a361a730282b6a794e352">
  <xsd:schema xmlns:xsd="http://www.w3.org/2001/XMLSchema" xmlns:xs="http://www.w3.org/2001/XMLSchema" xmlns:p="http://schemas.microsoft.com/office/2006/metadata/properties" targetNamespace="http://schemas.microsoft.com/office/2006/metadata/properties" ma:root="true" ma:fieldsID="6841151cf538834e171094e4faaf2d7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C159749-484A-4444-8368-710F51146B8D}">
  <ds:schemaRefs>
    <ds:schemaRef ds:uri="http://schemas.microsoft.com/office/2006/metadata/properties"/>
    <ds:schemaRef ds:uri="http://purl.org/dc/terms/"/>
    <ds:schemaRef ds:uri="http://purl.org/dc/dcmitype/"/>
    <ds:schemaRef ds:uri="http://schemas.microsoft.com/office/2006/documentManagement/types"/>
    <ds:schemaRef ds:uri="http://www.w3.org/XML/1998/namespace"/>
    <ds:schemaRef ds:uri="http://schemas.microsoft.com/office/infopath/2007/PartnerControls"/>
    <ds:schemaRef ds:uri="http://purl.org/dc/elements/1.1/"/>
    <ds:schemaRef ds:uri="http://schemas.openxmlformats.org/package/2006/metadata/core-properties"/>
  </ds:schemaRefs>
</ds:datastoreItem>
</file>

<file path=customXml/itemProps2.xml><?xml version="1.0" encoding="utf-8"?>
<ds:datastoreItem xmlns:ds="http://schemas.openxmlformats.org/officeDocument/2006/customXml" ds:itemID="{57E0F479-A72A-4310-AA64-690A596FA5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5F22C80C-2A12-4ADF-A25C-A987BFB8D79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382</TotalTime>
  <Words>938</Words>
  <Application>Microsoft Office PowerPoint</Application>
  <PresentationFormat>Широкоэкранный</PresentationFormat>
  <Paragraphs>140</Paragraphs>
  <Slides>19</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19</vt:i4>
      </vt:variant>
    </vt:vector>
  </HeadingPairs>
  <TitlesOfParts>
    <vt:vector size="25" baseType="lpstr">
      <vt:lpstr>Aharoni</vt:lpstr>
      <vt:lpstr>Euphemia</vt:lpstr>
      <vt:lpstr>Plantagenet Cherokee</vt:lpstr>
      <vt:lpstr>Times New Roman</vt:lpstr>
      <vt:lpstr>Wingdings</vt:lpstr>
      <vt:lpstr>Академическая литература 16x9</vt:lpstr>
      <vt:lpstr>Презентация PowerPoint</vt:lpstr>
      <vt:lpstr>What is IELTS?</vt:lpstr>
      <vt:lpstr>IELTS test structure</vt:lpstr>
      <vt:lpstr>Презентация PowerPoint</vt:lpstr>
      <vt:lpstr>Презентация PowerPoint</vt:lpstr>
      <vt:lpstr>LISTENING IELTS</vt:lpstr>
      <vt:lpstr>READING IELTS</vt:lpstr>
      <vt:lpstr>WRITING IELTS</vt:lpstr>
      <vt:lpstr>SPEAKING IELTS</vt:lpstr>
      <vt:lpstr>Презентация PowerPoint</vt:lpstr>
      <vt:lpstr>Duration</vt:lpstr>
      <vt:lpstr>Презентация PowerPoint</vt:lpstr>
      <vt:lpstr>Презентация PowerPoint</vt:lpstr>
      <vt:lpstr>Conversion table</vt:lpstr>
      <vt:lpstr>Countries with highest academic averages</vt:lpstr>
      <vt:lpstr>WHEN? WHERE? HOW MUCH?</vt:lpstr>
      <vt:lpstr>IELTS Books</vt:lpstr>
      <vt:lpstr>Презентация PowerPoint</vt:lpstr>
      <vt:lpstr>SOURСЕS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Заголовок с макетом рисунка</dc:title>
  <dc:creator>Юра</dc:creator>
  <cp:lastModifiedBy>Пользователь Windows</cp:lastModifiedBy>
  <cp:revision>30</cp:revision>
  <dcterms:created xsi:type="dcterms:W3CDTF">2013-04-05T19:49:59Z</dcterms:created>
  <dcterms:modified xsi:type="dcterms:W3CDTF">2015-02-25T20:54:48Z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0x0101007C1D5F340F01F94FA2FD29A5E6DC872E</vt:lpwstr>
  </property>
  <property fmtid="{D5CDD505-2E9C-101B-9397-08002B2CF9AE}" pid="3" name="IsMyDocuments">
    <vt:bool>true</vt:bool>
  </property>
</Properties>
</file>