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D6009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3930315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642910" y="214290"/>
            <a:ext cx="5000660" cy="2428892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Ти молодець і сонечко тобі світить! Натискай, щоб рухатися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" name="Picture 3" descr="C:\Documents and Settings\Админ\Рабочий стол\Копия анімації\нові\dwa_zajca_i_baboch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500298" y="2857496"/>
            <a:ext cx="3964848" cy="32575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Стрелка вниз 9"/>
          <p:cNvSpPr/>
          <p:nvPr/>
        </p:nvSpPr>
        <p:spPr>
          <a:xfrm>
            <a:off x="3571868" y="2357430"/>
            <a:ext cx="214314" cy="692656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4642164_buratino_kopij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121442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має джгутиків: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714620"/>
            <a:ext cx="195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2214554"/>
            <a:ext cx="1100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00298" y="3643314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евглена</a:t>
            </a:r>
            <a:r>
              <a:rPr lang="uk-UA" sz="2000" b="1" dirty="0" smtClean="0">
                <a:hlinkClick r:id="rId3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1785918" y="500042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4909405-R3L8T8D-650-edf902cdefa0bfd68227ee74bb63f6c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4696" y="1"/>
            <a:ext cx="9148695" cy="68544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28992" y="0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Щоб продовжити натисни тут…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643438" y="2285992"/>
            <a:ext cx="285752" cy="1500198"/>
          </a:xfrm>
          <a:prstGeom prst="downArrow">
            <a:avLst/>
          </a:prstGeom>
          <a:solidFill>
            <a:srgbClr val="FFFF00"/>
          </a:solidFill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3930315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642910" y="214290"/>
            <a:ext cx="5000660" cy="2428892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Ти молодець і сонечко тобі світить! Натискай, щоб рухатися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" name="Picture 3" descr="C:\Documents and Settings\Админ\Рабочий стол\Копия анімації\нові\dwa_zajca_i_baboch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500298" y="2857496"/>
            <a:ext cx="3964848" cy="32575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Стрелка вниз 9"/>
          <p:cNvSpPr/>
          <p:nvPr/>
        </p:nvSpPr>
        <p:spPr>
          <a:xfrm>
            <a:off x="3571868" y="2357430"/>
            <a:ext cx="214314" cy="692656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4642164_buratino_kopij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1142984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Одноклітинною зеленою водорістю не є: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714620"/>
            <a:ext cx="195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2571744"/>
            <a:ext cx="1100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00298" y="3643314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евглена</a:t>
            </a:r>
            <a:r>
              <a:rPr lang="uk-UA" sz="2000" b="1" dirty="0" smtClean="0">
                <a:hlinkClick r:id="rId4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1785918" y="500042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4909405-R3L8T8D-650-edf902cdefa0bfd68227ee74bb63f6c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4696" y="1"/>
            <a:ext cx="9148695" cy="68544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28992" y="0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Щоб продовжити натисни тут…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643438" y="2285992"/>
            <a:ext cx="285752" cy="1500198"/>
          </a:xfrm>
          <a:prstGeom prst="downArrow">
            <a:avLst/>
          </a:prstGeom>
          <a:solidFill>
            <a:srgbClr val="FFFF00"/>
          </a:solidFill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3930315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642910" y="214290"/>
            <a:ext cx="5000660" cy="2428892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Ти молодець і сонечко тобі світить! Натискай, щоб рухатися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" name="Picture 3" descr="C:\Documents and Settings\Админ\Рабочий стол\Копия анімації\нові\dwa_zajca_i_baboch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500298" y="2857496"/>
            <a:ext cx="3964848" cy="32575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Стрелка вниз 9"/>
          <p:cNvSpPr/>
          <p:nvPr/>
        </p:nvSpPr>
        <p:spPr>
          <a:xfrm>
            <a:off x="3571868" y="2357430"/>
            <a:ext cx="214314" cy="692656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zhivotnye_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19786"/>
            <a:ext cx="9144000" cy="683821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1857356" y="3143224"/>
            <a:ext cx="7286644" cy="3714776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Хочеш на вищий рівень?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на ведмедика… 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85723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178592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Пелікулу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має: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2857496"/>
            <a:ext cx="1100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3714752"/>
            <a:ext cx="195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786322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евглена</a:t>
            </a:r>
            <a:r>
              <a:rPr lang="uk-UA" sz="2000" b="1" dirty="0" smtClean="0">
                <a:hlinkClick r:id="rId4" action="ppaction://hlinksldjump"/>
              </a:rPr>
              <a:t> зелена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c5d4902a23ef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283409">
            <a:off x="5398933" y="3484630"/>
            <a:ext cx="3357586" cy="164307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714876" y="4643446"/>
            <a:ext cx="1428760" cy="4286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" name="Picture 3" descr="C:\Documents and Settings\Админ\Рабочий стол\Копия анімації\нові\mM61eauzIj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85720" y="1000108"/>
            <a:ext cx="5715000" cy="42195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103880662_large_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43240" y="142852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3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084" y="928670"/>
            <a:ext cx="58579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Одноклітинні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організми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здатні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фотосинтезу</a:t>
            </a:r>
            <a:endParaRPr lang="ru-RU" sz="3600" b="1" dirty="0">
              <a:ln w="11430"/>
              <a:solidFill>
                <a:srgbClr val="D6009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714612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Копия анімації\нові\nu-pogodi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643050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Наступне запитання тут…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5143504" y="2714620"/>
            <a:ext cx="1714512" cy="71438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Копия анімації\нові\img7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3857620" y="3357562"/>
            <a:ext cx="2143140" cy="18431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85723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1571612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Змішаний тип живлення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характерний: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3286124"/>
            <a:ext cx="1036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хлорелі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3714752"/>
            <a:ext cx="18925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хламідомонаді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786322"/>
            <a:ext cx="1747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евглені</a:t>
            </a:r>
            <a:r>
              <a:rPr lang="uk-UA" sz="2000" b="1" dirty="0" smtClean="0">
                <a:hlinkClick r:id="rId4" action="ppaction://hlinksldjump"/>
              </a:rPr>
              <a:t> зелені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c5d4902a23ef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283409">
            <a:off x="5398933" y="3484630"/>
            <a:ext cx="3357586" cy="164307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714876" y="4643446"/>
            <a:ext cx="1428760" cy="4286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" name="Picture 3" descr="C:\Documents and Settings\Админ\Рабочий стол\Копия анімації\нові\mM61eauzIj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85720" y="1000108"/>
            <a:ext cx="5715000" cy="42195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Копия анімації\нові\nu-pogodi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643050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Наступне запитання тут…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5143504" y="2714620"/>
            <a:ext cx="1714512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Копия анімації\нові\img7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3286124"/>
            <a:ext cx="2143140" cy="18431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85723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857364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Хламідомонада має: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928934"/>
            <a:ext cx="1782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один джгутик 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3714752"/>
            <a:ext cx="1707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два джгутики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786322"/>
            <a:ext cx="21002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не має джгутиків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c5d4902a23ef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283409">
            <a:off x="5398933" y="3484630"/>
            <a:ext cx="3357586" cy="164307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714876" y="4643446"/>
            <a:ext cx="1428760" cy="4286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" name="Picture 3" descr="C:\Documents and Settings\Админ\Рабочий стол\Копия анімації\нові\mM61eauzIj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85720" y="1000108"/>
            <a:ext cx="5715000" cy="42195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Копия анімації\нові\nu-pogodi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643050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Наступне запитання тут…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5143504" y="2714620"/>
            <a:ext cx="1714512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Копия анімації\нові\img7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3286124"/>
            <a:ext cx="2143140" cy="18431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85723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857364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Грушоподібну форму клітини має: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3143248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евглена</a:t>
            </a:r>
            <a:r>
              <a:rPr lang="uk-UA" sz="2000" b="1" dirty="0" smtClean="0">
                <a:hlinkClick r:id="rId3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4071942"/>
            <a:ext cx="195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786322"/>
            <a:ext cx="1100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c5d4902a23ef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 rot="1283409">
            <a:off x="5398933" y="3484630"/>
            <a:ext cx="3357586" cy="1643074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Натисни тут</a:t>
            </a:r>
            <a:endParaRPr lang="uk-UA" sz="2400" b="1" dirty="0">
              <a:solidFill>
                <a:srgbClr val="00B05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4714876" y="4643446"/>
            <a:ext cx="1428760" cy="4286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" name="Picture 3" descr="C:\Documents and Settings\Админ\Рабочий стол\Копия анімації\нові\mM61eauzIj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85720" y="1000108"/>
            <a:ext cx="5715000" cy="42195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Копия анімації\нові\nu-pogodi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643050"/>
            <a:ext cx="4214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Середній рівень позаду.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Далі тут…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5143504" y="2714620"/>
            <a:ext cx="1714512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Копия анімації\нові\img7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3286124"/>
            <a:ext cx="2143140" cy="18431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468103" cy="20259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zhivotnye_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19786"/>
            <a:ext cx="9144000" cy="683821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2285984" y="4357694"/>
            <a:ext cx="6858016" cy="2214578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Хочеш на вищий рівень?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на ведмедика… 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дмин\Рабочий стол\Копия анімації\нові\111387120_r__3_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642918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500562" y="1071546"/>
            <a:ext cx="4143404" cy="1714512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Статевим і нестатевим шляхом розмножуються: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2786058"/>
            <a:ext cx="1876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3" action="ppaction://hlinksldjump"/>
              </a:rPr>
              <a:t>евглена</a:t>
            </a:r>
            <a:r>
              <a:rPr lang="uk-UA" sz="2000" b="1" dirty="0" smtClean="0">
                <a:hlinkClick r:id="rId3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072198" y="3357562"/>
            <a:ext cx="1956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929190" y="3857628"/>
            <a:ext cx="1100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116878702_40__04__14R.pn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22414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1571612"/>
            <a:ext cx="2558906" cy="75469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00B050"/>
                </a:solidFill>
              </a:rPr>
              <a:t>Натисни тут…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286644" y="2285992"/>
            <a:ext cx="142876" cy="714380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142984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Не здавайся!</a:t>
            </a:r>
            <a:endParaRPr lang="uk-UA" sz="3200" dirty="0">
              <a:solidFill>
                <a:srgbClr val="00B050"/>
              </a:solidFill>
            </a:endParaRPr>
          </a:p>
        </p:txBody>
      </p:sp>
      <p:pic>
        <p:nvPicPr>
          <p:cNvPr id="4" name="Picture 3" descr="C:\Documents and Settings\Админ\Рабочий стол\Копия анімації\images (18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2533650" cy="18002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\Рабочий стол\Копия анімації\нові\6a97449f91b7ac5dfabb9f9bffa1fe81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857232"/>
            <a:ext cx="400049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Рухайся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6373262" y="1952357"/>
            <a:ext cx="285752" cy="625146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3" name="Picture 5" descr="C:\Documents and Settings\Админ\Рабочий стол\Копия анімації\нові\vse-otlichno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071678"/>
            <a:ext cx="2819408" cy="28194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дмин\Рабочий стол\Копия анімації\нові\111387120_r__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642918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357686" y="928670"/>
            <a:ext cx="4429156" cy="2000264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Клітина, вкрита щільною оболонкою, яка забезпечує нестатеве розмноження, називається: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15140" y="2857496"/>
            <a:ext cx="805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циста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3857628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спора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3429000"/>
            <a:ext cx="24014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скоротлива вакуоля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116878702_40__04__14R.pn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22414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1571612"/>
            <a:ext cx="2558906" cy="75469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00B050"/>
                </a:solidFill>
              </a:rPr>
              <a:t>Натисни тут…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286644" y="2285992"/>
            <a:ext cx="142876" cy="714380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142984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Не здавайся!</a:t>
            </a:r>
            <a:endParaRPr lang="uk-UA" sz="3200" dirty="0">
              <a:solidFill>
                <a:srgbClr val="00B050"/>
              </a:solidFill>
            </a:endParaRPr>
          </a:p>
        </p:txBody>
      </p:sp>
      <p:pic>
        <p:nvPicPr>
          <p:cNvPr id="4" name="Picture 3" descr="C:\Documents and Settings\Админ\Рабочий стол\Копия анімації\images (18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2533650" cy="18002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\Рабочий стол\Копия анімації\нові\6a97449f91b7ac5dfabb9f9bffa1fe81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857232"/>
            <a:ext cx="400049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Рухайся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6373262" y="1952357"/>
            <a:ext cx="285752" cy="625146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3" name="Picture 5" descr="C:\Documents and Settings\Админ\Рабочий стол\Копия анімації\нові\vse-otlichno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071678"/>
            <a:ext cx="2819408" cy="28194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дмин\Рабочий стол\Копия анімації\нові\111387120_r__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642918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572000" y="928670"/>
            <a:ext cx="4000528" cy="2000264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несприятливих умов хламідомонада розмножується: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58016" y="2857496"/>
            <a:ext cx="10093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статево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3857628"/>
            <a:ext cx="1278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4" action="ppaction://hlinksldjump"/>
              </a:rPr>
              <a:t>нестатево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3429000"/>
            <a:ext cx="1903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поділом навпіл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116878702_40__04__14R.pn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22414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1571612"/>
            <a:ext cx="2558906" cy="75469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00B050"/>
                </a:solidFill>
              </a:rPr>
              <a:t>Натисни тут…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286644" y="2285992"/>
            <a:ext cx="142876" cy="714380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142984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Не здавайся!</a:t>
            </a:r>
            <a:endParaRPr lang="uk-UA" sz="3200" dirty="0">
              <a:solidFill>
                <a:srgbClr val="00B050"/>
              </a:solidFill>
            </a:endParaRPr>
          </a:p>
        </p:txBody>
      </p:sp>
      <p:pic>
        <p:nvPicPr>
          <p:cNvPr id="4" name="Picture 3" descr="C:\Documents and Settings\Админ\Рабочий стол\Копия анімації\images (18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2533650" cy="18002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\Рабочий стол\Копия анімації\нові\6a97449f91b7ac5dfabb9f9bffa1fe81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857232"/>
            <a:ext cx="400049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Рухайся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6373262" y="1952357"/>
            <a:ext cx="285752" cy="625146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3" name="Picture 5" descr="C:\Documents and Settings\Админ\Рабочий стол\Копия анімації\нові\vse-otlichno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071678"/>
            <a:ext cx="2819408" cy="28194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98295633_large_11k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-37367" y="-1"/>
            <a:ext cx="9181367" cy="6858001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Круглая лента лицом вниз 15"/>
          <p:cNvSpPr/>
          <p:nvPr/>
        </p:nvSpPr>
        <p:spPr>
          <a:xfrm>
            <a:off x="3071802" y="1285860"/>
            <a:ext cx="5214974" cy="1000132"/>
          </a:xfrm>
          <a:prstGeom prst="ellipseRibb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 flipH="1">
            <a:off x="4714876" y="164305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B050"/>
                </a:solidFill>
                <a:hlinkClick r:id="rId3" action="ppaction://hlinksldjump"/>
              </a:rPr>
              <a:t>ПОЧАТКОВИЙ</a:t>
            </a:r>
            <a:endParaRPr lang="uk-UA" sz="2000" b="1" dirty="0">
              <a:solidFill>
                <a:srgbClr val="00B050"/>
              </a:solidFill>
            </a:endParaRPr>
          </a:p>
        </p:txBody>
      </p:sp>
      <p:sp>
        <p:nvSpPr>
          <p:cNvPr id="17" name="Круглая лента лицом вниз 16"/>
          <p:cNvSpPr/>
          <p:nvPr/>
        </p:nvSpPr>
        <p:spPr>
          <a:xfrm>
            <a:off x="3000364" y="2786058"/>
            <a:ext cx="5214974" cy="1000132"/>
          </a:xfrm>
          <a:prstGeom prst="ellipseRibb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Круглая лента лицом вниз 17"/>
          <p:cNvSpPr/>
          <p:nvPr/>
        </p:nvSpPr>
        <p:spPr>
          <a:xfrm>
            <a:off x="3000364" y="4357694"/>
            <a:ext cx="5214974" cy="1000132"/>
          </a:xfrm>
          <a:prstGeom prst="ellipseRibb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4714876" y="3214686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СЕРЕДНІЙ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86248" y="4714884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5" action="ppaction://hlinksldjump"/>
              </a:rPr>
              <a:t>ДОСТАТНІЙ І ВИСОКИЙ</a:t>
            </a:r>
            <a:endParaRPr lang="uk-UA" sz="2000" b="1" dirty="0"/>
          </a:p>
        </p:txBody>
      </p:sp>
      <p:sp>
        <p:nvSpPr>
          <p:cNvPr id="19" name="Овал 18"/>
          <p:cNvSpPr/>
          <p:nvPr/>
        </p:nvSpPr>
        <p:spPr>
          <a:xfrm>
            <a:off x="3357554" y="285728"/>
            <a:ext cx="464347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4286248" y="428604"/>
            <a:ext cx="270138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Обери рівень:</a:t>
            </a:r>
            <a:endParaRPr lang="uk-UA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дмин\Рабочий стол\Копия анімації\нові\111387120_r__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642918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286248" y="928670"/>
            <a:ext cx="4572032" cy="2000264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 клітини містять багато хлорофілу, стимулюють імунну систему людини, з них виготовляють вітаміни, це: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2928934"/>
            <a:ext cx="1100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3857628"/>
            <a:ext cx="1876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4" action="ppaction://hlinksldjump"/>
              </a:rPr>
              <a:t>евглена</a:t>
            </a:r>
            <a:r>
              <a:rPr lang="uk-UA" sz="2000" b="1" dirty="0" smtClean="0">
                <a:hlinkClick r:id="rId4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3286124"/>
            <a:ext cx="19566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116878702_40__04__14R.pn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22414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929190" y="1571612"/>
            <a:ext cx="2558906" cy="754694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00B050"/>
                </a:solidFill>
              </a:rPr>
              <a:t>Натисни тут…</a:t>
            </a:r>
            <a:endParaRPr lang="uk-UA" sz="3200" b="1" dirty="0">
              <a:solidFill>
                <a:srgbClr val="00B05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286644" y="2285992"/>
            <a:ext cx="142876" cy="714380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142984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B050"/>
                </a:solidFill>
              </a:rPr>
              <a:t>Не здавайся!</a:t>
            </a:r>
            <a:endParaRPr lang="uk-UA" sz="3200" dirty="0">
              <a:solidFill>
                <a:srgbClr val="00B050"/>
              </a:solidFill>
            </a:endParaRPr>
          </a:p>
        </p:txBody>
      </p:sp>
      <p:pic>
        <p:nvPicPr>
          <p:cNvPr id="4" name="Picture 3" descr="C:\Documents and Settings\Админ\Рабочий стол\Копия анімації\images (18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2533650" cy="18002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\Рабочий стол\Копия анімації\нові\6a97449f91b7ac5dfabb9f9bffa1fe81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857232"/>
            <a:ext cx="400049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Рухайся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195930">
            <a:off x="6373262" y="1952357"/>
            <a:ext cx="285752" cy="625146"/>
          </a:xfrm>
          <a:prstGeom prst="downArrow">
            <a:avLst/>
          </a:prstGeom>
          <a:solidFill>
            <a:srgbClr val="CCFF99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3" name="Picture 5" descr="C:\Documents and Settings\Админ\Рабочий стол\Копия анімації\нові\vse-otlichno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071678"/>
            <a:ext cx="2819408" cy="28194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zhivotnye_9.gif"/>
          <p:cNvPicPr>
            <a:picLocks noChangeAspect="1" noChangeArrowheads="1" noCrop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3821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2143108" y="4572008"/>
            <a:ext cx="6215074" cy="2285992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добре попрацював, гру завершено!</a:t>
            </a: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714612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4642164_buratino_kopij[1]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1000108"/>
            <a:ext cx="514353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Організмами, не здатними до фотосинтезу, є: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2643182"/>
            <a:ext cx="172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евглена</a:t>
            </a:r>
            <a:r>
              <a:rPr lang="uk-UA" sz="2000" b="1" dirty="0" smtClean="0">
                <a:hlinkClick r:id="rId4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28794" y="3357562"/>
            <a:ext cx="195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хламідомонада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1785918" y="500042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4000504"/>
            <a:ext cx="1100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4909405-R3L8T8D-650-edf902cdefa0bfd68227ee74bb63f6c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4695" y="0"/>
            <a:ext cx="9148695" cy="68544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28992" y="0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Щоб продовжити натисни тут…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643438" y="2285992"/>
            <a:ext cx="285752" cy="1500198"/>
          </a:xfrm>
          <a:prstGeom prst="downArrow">
            <a:avLst/>
          </a:prstGeom>
          <a:solidFill>
            <a:srgbClr val="FFFF00"/>
          </a:solidFill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3930315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642910" y="214290"/>
            <a:ext cx="5000660" cy="2428892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Ти молодець і сонечко тобі світить! Натискай, щоб рухатися далі…</a:t>
            </a:r>
            <a:endParaRPr lang="uk-UA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" name="Picture 3" descr="C:\Documents and Settings\Админ\Рабочий стол\Копия анімації\нові\dwa_zajca_i_baboch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500298" y="2857496"/>
            <a:ext cx="3964848" cy="32575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Стрелка вниз 9"/>
          <p:cNvSpPr/>
          <p:nvPr/>
        </p:nvSpPr>
        <p:spPr>
          <a:xfrm>
            <a:off x="3571868" y="2357430"/>
            <a:ext cx="214314" cy="692656"/>
          </a:xfrm>
          <a:prstGeom prst="down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Копия анімації\нові\4642164_buratino_kopij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1000108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Кількість світла у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евглени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хламідомонади регулюють: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2857496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хлорофіл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571744"/>
            <a:ext cx="15985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хлоропласти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00298" y="3643314"/>
            <a:ext cx="2346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світлочутливе вічко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1785918" y="500042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анімації\нові\4909405-R3L8T8D-650-edf902cdefa0bfd68227ee74bb63f6c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-4696" y="1"/>
            <a:ext cx="9148695" cy="68544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28992" y="0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FF00"/>
                </a:solidFill>
              </a:rPr>
              <a:t>Щоб продовжити натисни тут…</a:t>
            </a:r>
            <a:endParaRPr lang="uk-UA" sz="2400" b="1" dirty="0">
              <a:solidFill>
                <a:srgbClr val="FFFF00"/>
              </a:solidFill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4643438" y="2285992"/>
            <a:ext cx="285752" cy="1500198"/>
          </a:xfrm>
          <a:prstGeom prst="downArrow">
            <a:avLst/>
          </a:prstGeom>
          <a:solidFill>
            <a:srgbClr val="FFFF00"/>
          </a:solidFill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860</Words>
  <PresentationFormat>Экран (4:3)</PresentationFormat>
  <Paragraphs>278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43</cp:revision>
  <dcterms:modified xsi:type="dcterms:W3CDTF">2016-02-16T10:04:26Z</dcterms:modified>
</cp:coreProperties>
</file>