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CC0066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 Галина Іванівна,</a:t>
            </a:r>
          </a:p>
          <a:p>
            <a:pPr algn="ctr"/>
            <a:r>
              <a:rPr lang="ru-RU"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 біології</a:t>
            </a:r>
          </a:p>
          <a:p>
            <a:pPr algn="ctr"/>
            <a:r>
              <a:rPr lang="ru-RU" sz="20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 загальноосвітня школа </a:t>
            </a:r>
            <a:r>
              <a:rPr lang="en-US" sz="20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 районної ради</a:t>
            </a:r>
            <a:endParaRPr lang="ru-RU" sz="2000" b="1" cap="none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4559949" y="4135277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4.02\animashki-105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285719" y="928670"/>
            <a:ext cx="4662239" cy="53149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53fd170f0ea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43240" y="1785926"/>
            <a:ext cx="52864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 організм має клітини, розташовані в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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ять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рядів у грудочці слизу: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3714752"/>
            <a:ext cx="1270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евдорина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3714752"/>
            <a:ext cx="1200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вольвокс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3857620" y="1142984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4572008"/>
            <a:ext cx="1940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морський салат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Админ\Рабочий стол\Копия 4.02\ptisa00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1339647"/>
            <a:ext cx="4000528" cy="41456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4559949" y="4135277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4.02\animashki-105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285719" y="928670"/>
            <a:ext cx="4662239" cy="53149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53fd170f0ea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43240" y="1785926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 вживають в їжу в Японії та Кореї: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3000372"/>
            <a:ext cx="1266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евдорину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14942" y="3714752"/>
            <a:ext cx="805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ульву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3857620" y="1142984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4286256"/>
            <a:ext cx="18664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евглену</a:t>
            </a:r>
            <a:r>
              <a:rPr lang="uk-UA" sz="2000" b="1" dirty="0" smtClean="0">
                <a:hlinkClick r:id="rId3" action="ppaction://hlinksldjump"/>
              </a:rPr>
              <a:t> зелену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Админ\Рабочий стол\Копия 4.02\ptisa00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1339647"/>
            <a:ext cx="4000528" cy="41456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4559949" y="4135277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4.02\animashki-105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285719" y="928670"/>
            <a:ext cx="4662239" cy="53149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4.02\Image_7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218" y="0"/>
            <a:ext cx="9139782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 rot="573796">
            <a:off x="3046858" y="1320235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середнього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091985" y="3045731"/>
            <a:ext cx="156443" cy="923823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7" name="Picture 3" descr="C:\Documents and Settings\Админ\Рабочий стол\Копия 4.02\prosiacze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000372"/>
            <a:ext cx="2643206" cy="30976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4.02\10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07154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1571612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Водорість, багата на вітаміни та </a:t>
            </a:r>
            <a:r>
              <a:rPr lang="uk-UA" sz="2400" b="1" dirty="0" err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Ферум</a:t>
            </a: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Манган, Йод: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3143248"/>
            <a:ext cx="812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ульва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2786058"/>
            <a:ext cx="1200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вольвокс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57620" y="3643314"/>
            <a:ext cx="1270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евдорина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6287" cy="6856287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2786050" y="142852"/>
            <a:ext cx="4000528" cy="2357454"/>
          </a:xfrm>
          <a:prstGeom prst="cloudCallou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23284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4.02\M_infant_mix01 (42)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9738" y="0"/>
            <a:ext cx="916373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820364">
            <a:off x="6000760" y="2500306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7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786058"/>
            <a:ext cx="4357718" cy="16684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Перехід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</a:t>
            </a:r>
            <a:r>
              <a:rPr lang="ru-RU" sz="36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багатоклітинності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643174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4.02\maxresdefault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65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296096" cy="40005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4.02\10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071546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1571612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Назвіть органелу водоростей, яка містить хлорофіл: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143248"/>
            <a:ext cx="737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ядро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43240" y="2500306"/>
            <a:ext cx="3221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вакуоля з клітинним соком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43504" y="3571876"/>
            <a:ext cx="145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хлоропласт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6287" cy="6856287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2786050" y="142852"/>
            <a:ext cx="4000528" cy="2357454"/>
          </a:xfrm>
          <a:prstGeom prst="cloudCallou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23284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4.02\maxresdefault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65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296096" cy="40005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4.02\10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1643050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Дрібніші клітини </a:t>
            </a:r>
            <a:r>
              <a:rPr lang="uk-UA" sz="2400" b="1" dirty="0" err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евдорини</a:t>
            </a: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2143116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дають початок дрібним чоловічим статевим клітинам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3000372"/>
            <a:ext cx="2316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не розмножуються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86116" y="3500438"/>
            <a:ext cx="4213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дають початок єдиній великій жіночій яйцеклітині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6287" cy="6856287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2786050" y="142852"/>
            <a:ext cx="4000528" cy="2357454"/>
          </a:xfrm>
          <a:prstGeom prst="cloudCallou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23284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4.02\maxresdefault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65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296096" cy="40005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4.02\10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571612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багатоклітинних зелених водоростей не належить: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242886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евдорина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2928934"/>
            <a:ext cx="812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ульва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29190" y="3500438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евглена</a:t>
            </a:r>
            <a:r>
              <a:rPr lang="uk-UA" sz="2000" b="1" dirty="0" smtClean="0">
                <a:hlinkClick r:id="rId4" action="ppaction://hlinksldjump"/>
              </a:rPr>
              <a:t> зелена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6287" cy="6856287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2786050" y="142852"/>
            <a:ext cx="4000528" cy="2357454"/>
          </a:xfrm>
          <a:prstGeom prst="cloudCallou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929322" y="1857364"/>
            <a:ext cx="114300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5" name="Picture 3" descr="C:\Documents and Settings\Админ\Рабочий стол\Копия анімації\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0"/>
            <a:ext cx="2285984" cy="23284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пия 4.02\maxresdefault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65" y="0"/>
            <a:ext cx="914406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28604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далі?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4786314" y="1785926"/>
            <a:ext cx="571504" cy="571504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4099" name="Picture 3" descr="C:\Documents and Settings\Админ\Рабочий стол\Копия 4.02\shariki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357818" y="714356"/>
            <a:ext cx="2296096" cy="40005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380091" cy="19045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4.02\Image_7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218" y="0"/>
            <a:ext cx="9139782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 rot="573796">
            <a:off x="3046858" y="1320235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достатнього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091985" y="3045731"/>
            <a:ext cx="156443" cy="923823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7" name="Picture 3" descr="C:\Documents and Settings\Админ\Рабочий стол\Копия 4.02\prosiacze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000372"/>
            <a:ext cx="2643206" cy="30976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117298654_1raan__2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71480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4786322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злиттям дрібної чоловічої та великої жіночої яйцеклітини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3000372"/>
            <a:ext cx="36955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злиттям двох однакових клітин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3500438"/>
            <a:ext cx="23574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за допомогою великих клітин, здатних до поділу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643050"/>
            <a:ext cx="3500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Статеве розмноження вольвоксу відбувається таким чином: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Админ\Рабочий стол\Копия 4.02\0_555d0_b1c6651f_X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83" y="0"/>
            <a:ext cx="9161783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642918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8" name="Picture 4" descr="C:\Documents and Settings\Админ\Рабочий стол\Копия анімації\нові\782605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3214678" y="2285992"/>
            <a:ext cx="3000396" cy="4000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7171" name="Picture 3" descr="C:\Documents and Settings\Админ\Рабочий стол\Копия анімації\нові\203874_9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643306" y="500042"/>
            <a:ext cx="4781571" cy="47432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Копия анімації\нові\79394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8984"/>
            <a:ext cx="2786082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117298654_1raan__2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71480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4857760"/>
            <a:ext cx="18573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ульви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3357562"/>
            <a:ext cx="12868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4" action="ppaction://hlinksldjump"/>
              </a:rPr>
              <a:t>евдорини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4071942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вольвоксу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500174"/>
            <a:ext cx="3500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якого представника водоростей талом багатоклітинний пластинчастий: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Админ\Рабочий стол\Копия 4.02\0_555d0_b1c6651f_X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83" y="0"/>
            <a:ext cx="9161783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642918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8" name="Picture 4" descr="C:\Documents and Settings\Админ\Рабочий стол\Копия анімації\нові\782605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3214678" y="2285992"/>
            <a:ext cx="3000396" cy="4000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7171" name="Picture 3" descr="C:\Documents and Settings\Админ\Рабочий стол\Копия анімації\нові\203874_9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643306" y="500042"/>
            <a:ext cx="4781571" cy="47432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Копия анімації\нові\79394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8984"/>
            <a:ext cx="2786082" cy="278608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117298654_1raan__2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71480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4857760"/>
            <a:ext cx="18573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ульву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3357562"/>
            <a:ext cx="1948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хламідомонаду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4071942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hlinkClick r:id="rId4" action="ppaction://hlinksldjump"/>
              </a:rPr>
              <a:t>евдорину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500174"/>
            <a:ext cx="3500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Яку водорість використовують для виготовлення аптечного йоду: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Админ\Рабочий стол\Копия 4.02\0_555d0_b1c6651f_X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83" y="0"/>
            <a:ext cx="9161783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642918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8" name="Picture 4" descr="C:\Documents and Settings\Админ\Рабочий стол\Копия анімації\нові\782605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3214678" y="2285992"/>
            <a:ext cx="3000396" cy="4000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7171" name="Picture 3" descr="C:\Documents and Settings\Админ\Рабочий стол\Копия анімації\нові\203874_9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643306" y="500042"/>
            <a:ext cx="4781571" cy="47432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Копия анімації\нові\79394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8984"/>
            <a:ext cx="2786082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Копия 4.02\13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38932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 rot="20919186">
            <a:off x="1714614" y="1936420"/>
            <a:ext cx="301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Обери рівень:</a:t>
            </a:r>
            <a:endParaRPr lang="uk-UA" sz="3600" b="1" spc="300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681764" flipH="1">
            <a:off x="6733103" y="101119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ПОЧАТКОВИЙ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683213">
            <a:off x="6572264" y="2500306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СЕРЕДНІЙ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669490">
            <a:off x="6415705" y="3958325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ДОСТАТНІЙ І </a:t>
            </a:r>
          </a:p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ВИСОКИЙ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Админ\Рабочий стол\Копия анімації\нові\117298654_1raan__2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71480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4786322"/>
            <a:ext cx="3000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клітини мають одне ядро та один пластинчастий хлоропласт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3000372"/>
            <a:ext cx="3286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клітини спеціалізуються на здійсненні різних функцій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3929066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клітини зібрані у два шари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1571612"/>
            <a:ext cx="3500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 ульву відносять</a:t>
            </a:r>
          </a:p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багатоклітинних водоростей: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Админ\Рабочий стол\Копия 4.02\0_555d0_b1c6651f_X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783" y="0"/>
            <a:ext cx="9161783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642918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8" name="Picture 4" descr="C:\Documents and Settings\Админ\Рабочий стол\Копия анімації\нові\782605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3214678" y="2285992"/>
            <a:ext cx="3000396" cy="4000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33CC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33CC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14612" y="2357430"/>
            <a:ext cx="142876" cy="1000132"/>
          </a:xfrm>
          <a:prstGeom prst="downArrow">
            <a:avLst/>
          </a:prstGeom>
          <a:solidFill>
            <a:srgbClr val="92D050"/>
          </a:solidFill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33CCCC"/>
              </a:solidFill>
            </a:endParaRPr>
          </a:p>
        </p:txBody>
      </p:sp>
      <p:pic>
        <p:nvPicPr>
          <p:cNvPr id="7171" name="Picture 3" descr="C:\Documents and Settings\Админ\Рабочий стол\Копия анімації\нові\203874_90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643306" y="500042"/>
            <a:ext cx="4781571" cy="47432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Documents and Settings\Админ\Рабочий стол\Копия анімації\нові\79394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8984"/>
            <a:ext cx="2786082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4.02\Image_7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218" y="0"/>
            <a:ext cx="9139782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 rot="573796">
            <a:off x="3046858" y="1597233"/>
            <a:ext cx="4000527" cy="120032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 завершено!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3906386" flipH="1">
            <a:off x="6091985" y="3045731"/>
            <a:ext cx="156443" cy="923823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7" name="Picture 3" descr="C:\Documents and Settings\Админ\Рабочий стол\Копия 4.02\prosiacze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000372"/>
            <a:ext cx="2643206" cy="30976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53fd170f0ea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143240" y="1785926"/>
            <a:ext cx="5214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 з перелічених водоростей </a:t>
            </a:r>
            <a:r>
              <a:rPr lang="uk-UA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 багатоклітинними: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3357562"/>
            <a:ext cx="1270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евдорина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3357562"/>
            <a:ext cx="812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ульва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3857620" y="1142984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4286256"/>
            <a:ext cx="1100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хлорела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Админ\Рабочий стол\Копия 4.02\ptisa00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1339647"/>
            <a:ext cx="4000528" cy="41456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7148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цікавіше!</a:t>
            </a:r>
            <a:endParaRPr lang="uk-UA" sz="32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9088794">
            <a:off x="4559949" y="4135277"/>
            <a:ext cx="1824961" cy="222416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C:\Documents and Settings\Админ\Рабочий стол\Копия 4.02\animashki-105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285719" y="928670"/>
            <a:ext cx="4662239" cy="531495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Копия 4.02\53fd170f0ea0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28992" y="1785926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 з організмів донедавна </a:t>
            </a: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вважали колоніальними: </a:t>
            </a:r>
            <a:endParaRPr lang="uk-UA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3357562"/>
            <a:ext cx="1266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3" action="ppaction://hlinksldjump"/>
              </a:rPr>
              <a:t>евдорину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3714752"/>
            <a:ext cx="1200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вольвокс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3857620" y="1142984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4572008"/>
            <a:ext cx="1948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хламідомонаду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521851" y="2264571"/>
            <a:ext cx="214314" cy="1114412"/>
          </a:xfrm>
          <a:prstGeom prst="downArrow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4098" name="Picture 2" descr="C:\Documents and Settings\Админ\Рабочий стол\Копия 4.02\ptisa00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86182" y="1339647"/>
            <a:ext cx="4000528" cy="41456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865</Words>
  <PresentationFormat>Экран (4:3)</PresentationFormat>
  <Paragraphs>307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64</cp:revision>
  <dcterms:modified xsi:type="dcterms:W3CDTF">2016-02-16T11:28:54Z</dcterms:modified>
</cp:coreProperties>
</file>