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Іванівна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біології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загальноосвітня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школа </a:t>
            </a:r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районної ради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D60093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5228749" y="3994060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Picture 2" descr="C:\Users\Galina\Desktop\6.02\animashki-5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714348" y="901024"/>
            <a:ext cx="5072098" cy="44634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оброблені документи\виставка\2016\Копия 4.02\fotomontajes-grastis-marco_para-fotos-mickey_mous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28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29058" y="2000240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способом живлення губки: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8" y="3714752"/>
            <a:ext cx="1205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паразити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2928934"/>
            <a:ext cx="1027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хижаки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143372" y="1214422"/>
            <a:ext cx="314327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4643446"/>
            <a:ext cx="1551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фільтратори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2" name="Picture 2" descr="C:\Users\Galina\Desktop\6.02\stylowi_pl_plakaty-i-obrazy_ruchome-obrazki2-animacje-krazia-chomikujpl_1169662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357686" y="857232"/>
            <a:ext cx="3960523" cy="50006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D60093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5228749" y="3994060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Picture 2" descr="C:\Users\Galina\Desktop\6.02\animashki-5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714348" y="901024"/>
            <a:ext cx="5072098" cy="44634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оброблені документи\виставка\2016\Копия 4.02\fotomontajes-grastis-marco_para-fotos-mickey_mous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28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29058" y="2000240"/>
            <a:ext cx="4429156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Яку губку використовують як весільний подарунок в Японії: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4071942"/>
            <a:ext cx="2609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грецьку, або туалетну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86380" y="3357562"/>
            <a:ext cx="9428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бодягу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143372" y="1214422"/>
            <a:ext cx="314327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628" y="5000636"/>
            <a:ext cx="1791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кошик Венери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2" name="Picture 2" descr="C:\Users\Galina\Desktop\6.02\stylowi_pl_plakaty-i-obrazy_ruchome-obrazki2-animacje-krazia-chomikujpl_1169662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357686" y="857232"/>
            <a:ext cx="3960523" cy="50006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D60093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5228749" y="3994060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Picture 2" descr="C:\Users\Galina\Desktop\6.02\animashki-5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714348" y="901024"/>
            <a:ext cx="5072098" cy="44634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оброблені документи\виставка\2016\Копия 4.02\Frame-3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285728"/>
            <a:ext cx="4000527" cy="2499467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середнього рівня!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3906386" flipH="1">
            <a:off x="6186089" y="2675870"/>
            <a:ext cx="163462" cy="914912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147" name="Picture 3" descr="E:\оброблені документи\виставка\2016\4.02\animacionnaja-kartink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52694">
            <a:off x="3963379" y="3088034"/>
            <a:ext cx="1985465" cy="149066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оброблені документи\виставка\2016\Копия анімації\нові\58816448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9058" y="121442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200024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Губки поширені у: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3429000"/>
            <a:ext cx="2268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солоних водоймах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71868" y="2714620"/>
            <a:ext cx="3291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прісних і солоних водоймах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43372" y="4143380"/>
            <a:ext cx="2199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прісних водоймах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оброблені документи\виставка\2016\Копия анімації\нові\1241559037_nu-pogodi-kopiya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714612" y="1428736"/>
            <a:ext cx="3214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5" name="Picture 3" descr="C:\Users\Galina\Desktop\6.02\606248244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093885"/>
            <a:ext cx="2571768" cy="3559327"/>
          </a:xfrm>
          <a:prstGeom prst="rect">
            <a:avLst/>
          </a:prstGeom>
          <a:noFill/>
        </p:spPr>
      </p:pic>
      <p:sp>
        <p:nvSpPr>
          <p:cNvPr id="13" name="Стрелка вниз 12"/>
          <p:cNvSpPr/>
          <p:nvPr/>
        </p:nvSpPr>
        <p:spPr>
          <a:xfrm>
            <a:off x="5072066" y="3000372"/>
            <a:ext cx="142876" cy="692656"/>
          </a:xfrm>
          <a:prstGeom prst="downArrow">
            <a:avLst/>
          </a:prstGeom>
          <a:solidFill>
            <a:srgbClr val="D60093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оброблені документи\виставка\2016\Копия 4.02\fony-dlya-prezentaciy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43306" y="857232"/>
            <a:ext cx="1601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8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071678"/>
            <a:ext cx="51435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Губки – примітивні багатоклітинні тварини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3571868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285728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928958" cy="5103174"/>
          </a:xfrm>
          <a:prstGeom prst="rect">
            <a:avLst/>
          </a:prstGeom>
          <a:noFill/>
        </p:spPr>
      </p:pic>
      <p:pic>
        <p:nvPicPr>
          <p:cNvPr id="9218" name="Picture 2" descr="C:\Users\Galina\Desktop\6.02\0_4f99a_4d3a655f_XL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073386"/>
            <a:ext cx="4572032" cy="578461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оброблені документи\виставка\2016\Копия анімації\нові\58816448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928670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1357298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ознак, притаманних представникам типу Губки,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належить: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3143248"/>
            <a:ext cx="3372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хижацький спосіб живлення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2571744"/>
            <a:ext cx="3713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висока здатність до регенерації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00364" y="3714752"/>
            <a:ext cx="3716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наявність внутрішнього скелета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оброблені документи\виставка\2016\Копия анімації\нові\1241559037_nu-pogodi-kopiya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714612" y="1428736"/>
            <a:ext cx="3214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5" name="Picture 3" descr="C:\Users\Galina\Desktop\6.02\606248244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093885"/>
            <a:ext cx="2571768" cy="3559327"/>
          </a:xfrm>
          <a:prstGeom prst="rect">
            <a:avLst/>
          </a:prstGeom>
          <a:noFill/>
        </p:spPr>
      </p:pic>
      <p:sp>
        <p:nvSpPr>
          <p:cNvPr id="13" name="Стрелка вниз 12"/>
          <p:cNvSpPr/>
          <p:nvPr/>
        </p:nvSpPr>
        <p:spPr>
          <a:xfrm>
            <a:off x="5072066" y="3000372"/>
            <a:ext cx="142876" cy="692656"/>
          </a:xfrm>
          <a:prstGeom prst="downArrow">
            <a:avLst/>
          </a:prstGeom>
          <a:solidFill>
            <a:srgbClr val="D60093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285728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928958" cy="5103174"/>
          </a:xfrm>
          <a:prstGeom prst="rect">
            <a:avLst/>
          </a:prstGeom>
          <a:noFill/>
        </p:spPr>
      </p:pic>
      <p:pic>
        <p:nvPicPr>
          <p:cNvPr id="9218" name="Picture 2" descr="C:\Users\Galina\Desktop\6.02\0_4f99a_4d3a655f_XL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073386"/>
            <a:ext cx="4572032" cy="578461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оброблені документи\виставка\2016\Копия анімації\нові\58816448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121442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1785926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типу Губки НЕ належить: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3214686"/>
            <a:ext cx="18019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келих Нептуна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2571744"/>
            <a:ext cx="1791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кошик Венери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4071942"/>
            <a:ext cx="1270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евдорина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оброблені документи\виставка\2016\Копия анімації\нові\1241559037_nu-pogodi-kopiya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714612" y="1428736"/>
            <a:ext cx="3214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5" name="Picture 3" descr="C:\Users\Galina\Desktop\6.02\606248244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093885"/>
            <a:ext cx="2571768" cy="3559327"/>
          </a:xfrm>
          <a:prstGeom prst="rect">
            <a:avLst/>
          </a:prstGeom>
          <a:noFill/>
        </p:spPr>
      </p:pic>
      <p:sp>
        <p:nvSpPr>
          <p:cNvPr id="13" name="Стрелка вниз 12"/>
          <p:cNvSpPr/>
          <p:nvPr/>
        </p:nvSpPr>
        <p:spPr>
          <a:xfrm>
            <a:off x="5072066" y="3000372"/>
            <a:ext cx="142876" cy="692656"/>
          </a:xfrm>
          <a:prstGeom prst="downArrow">
            <a:avLst/>
          </a:prstGeom>
          <a:solidFill>
            <a:srgbClr val="D60093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285728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928958" cy="5103174"/>
          </a:xfrm>
          <a:prstGeom prst="rect">
            <a:avLst/>
          </a:prstGeom>
          <a:noFill/>
        </p:spPr>
      </p:pic>
      <p:pic>
        <p:nvPicPr>
          <p:cNvPr id="9218" name="Picture 2" descr="C:\Users\Galina\Desktop\6.02\0_4f99a_4d3a655f_XL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073386"/>
            <a:ext cx="4572032" cy="578461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оброблені документи\виставка\2016\Копия анімації\нові\58816448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121442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928802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Тіло губки має форму: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3286124"/>
            <a:ext cx="1743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грушоподібну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2571744"/>
            <a:ext cx="2089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веретеноподібну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4143380"/>
            <a:ext cx="1839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келихоподібну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оброблені документи\виставка\2016\Копия анімації\нові\1241559037_nu-pogodi-kopiya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714612" y="1428736"/>
            <a:ext cx="3214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5" name="Picture 3" descr="C:\Users\Galina\Desktop\6.02\606248244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093885"/>
            <a:ext cx="2571768" cy="3559327"/>
          </a:xfrm>
          <a:prstGeom prst="rect">
            <a:avLst/>
          </a:prstGeom>
          <a:noFill/>
        </p:spPr>
      </p:pic>
      <p:sp>
        <p:nvSpPr>
          <p:cNvPr id="13" name="Стрелка вниз 12"/>
          <p:cNvSpPr/>
          <p:nvPr/>
        </p:nvSpPr>
        <p:spPr>
          <a:xfrm>
            <a:off x="5072066" y="3000372"/>
            <a:ext cx="142876" cy="692656"/>
          </a:xfrm>
          <a:prstGeom prst="downArrow">
            <a:avLst/>
          </a:prstGeom>
          <a:solidFill>
            <a:srgbClr val="D60093"/>
          </a:solidFill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285728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928958" cy="5103174"/>
          </a:xfrm>
          <a:prstGeom prst="rect">
            <a:avLst/>
          </a:prstGeom>
          <a:noFill/>
        </p:spPr>
      </p:pic>
      <p:pic>
        <p:nvPicPr>
          <p:cNvPr id="9218" name="Picture 2" descr="C:\Users\Galina\Desktop\6.02\0_4f99a_4d3a655f_XL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073386"/>
            <a:ext cx="4572032" cy="578461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000240"/>
            <a:ext cx="1380091" cy="19045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оброблені документи\виставка\2016\Копия 4.02\Frame-3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285728"/>
            <a:ext cx="4000527" cy="2585323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достатнього рівня!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3906386" flipH="1">
            <a:off x="6186089" y="2675870"/>
            <a:ext cx="163462" cy="914912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147" name="Picture 3" descr="E:\оброблені документи\виставка\2016\4.02\animacionnaja-kartink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52694">
            <a:off x="3963379" y="3088034"/>
            <a:ext cx="1985465" cy="149066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оброблені документи\виставка\2016\Копия 4.02\1233693031_0lik.ru_11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000108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4714884"/>
            <a:ext cx="3143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захоплюють їжу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786050" y="2928934"/>
            <a:ext cx="28701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паразитують у тілі губок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3643314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забезпечують дихання та виділення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2000240"/>
            <a:ext cx="3857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амебоподібних клітин усередині тіла губки: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428604"/>
            <a:ext cx="692948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 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Galina\Desktop\6.02\12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25615"/>
            <a:ext cx="6429420" cy="5632385"/>
          </a:xfrm>
          <a:prstGeom prst="rect">
            <a:avLst/>
          </a:prstGeom>
          <a:noFill/>
        </p:spPr>
      </p:pic>
      <p:sp>
        <p:nvSpPr>
          <p:cNvPr id="8" name="Стрелка вниз 7"/>
          <p:cNvSpPr/>
          <p:nvPr/>
        </p:nvSpPr>
        <p:spPr>
          <a:xfrm>
            <a:off x="6429388" y="1285860"/>
            <a:ext cx="28575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572132" y="214290"/>
            <a:ext cx="32147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Треба поспішати…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3074" name="Picture 2" descr="C:\Users\Galina\Desktop\6.02\ANIMASHKI56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857232"/>
            <a:ext cx="5265473" cy="5429288"/>
          </a:xfrm>
          <a:prstGeom prst="rect">
            <a:avLst/>
          </a:prstGeom>
          <a:noFill/>
        </p:spPr>
      </p:pic>
      <p:sp>
        <p:nvSpPr>
          <p:cNvPr id="10" name="Стрелка влево 9"/>
          <p:cNvSpPr/>
          <p:nvPr/>
        </p:nvSpPr>
        <p:spPr>
          <a:xfrm>
            <a:off x="5857884" y="3071810"/>
            <a:ext cx="1500198" cy="285752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оброблені документи\виставка\2016\Копия 4.02\1233693031_0lik.ru_11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000108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4857760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покривні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071802" y="3071810"/>
            <a:ext cx="12890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комірцеві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71934" y="3500438"/>
            <a:ext cx="2286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hlinkClick r:id="rId3" action="ppaction://hlinksldjump"/>
              </a:rPr>
              <a:t>амебоїдні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2000240"/>
            <a:ext cx="3857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Клітини, не характерні для тіла губки: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4143380"/>
            <a:ext cx="820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жалкі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428604"/>
            <a:ext cx="692948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 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Galina\Desktop\6.02\12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25615"/>
            <a:ext cx="6429420" cy="5632385"/>
          </a:xfrm>
          <a:prstGeom prst="rect">
            <a:avLst/>
          </a:prstGeom>
          <a:noFill/>
        </p:spPr>
      </p:pic>
      <p:sp>
        <p:nvSpPr>
          <p:cNvPr id="8" name="Стрелка вниз 7"/>
          <p:cNvSpPr/>
          <p:nvPr/>
        </p:nvSpPr>
        <p:spPr>
          <a:xfrm>
            <a:off x="6429388" y="1285860"/>
            <a:ext cx="28575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572132" y="214290"/>
            <a:ext cx="32147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Треба поспішати…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3074" name="Picture 2" descr="C:\Users\Galina\Desktop\6.02\ANIMASHKI56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857232"/>
            <a:ext cx="5265473" cy="5429288"/>
          </a:xfrm>
          <a:prstGeom prst="rect">
            <a:avLst/>
          </a:prstGeom>
          <a:noFill/>
        </p:spPr>
      </p:pic>
      <p:sp>
        <p:nvSpPr>
          <p:cNvPr id="10" name="Стрелка влево 9"/>
          <p:cNvSpPr/>
          <p:nvPr/>
        </p:nvSpPr>
        <p:spPr>
          <a:xfrm>
            <a:off x="5857884" y="3071810"/>
            <a:ext cx="1500198" cy="285752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оброблені документи\виставка\2016\Копия 4.02\1233693031_0lik.ru_11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000108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143240" y="4572008"/>
            <a:ext cx="23321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для поглинання їжі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3429000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для виведення води з неперетравленими рештками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2000240"/>
            <a:ext cx="428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Отвір, на протилежному підошві кінці тіла губок, слугує: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428604"/>
            <a:ext cx="692948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 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Galina\Desktop\6.02\12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25615"/>
            <a:ext cx="6429420" cy="5632385"/>
          </a:xfrm>
          <a:prstGeom prst="rect">
            <a:avLst/>
          </a:prstGeom>
          <a:noFill/>
        </p:spPr>
      </p:pic>
      <p:sp>
        <p:nvSpPr>
          <p:cNvPr id="8" name="Стрелка вниз 7"/>
          <p:cNvSpPr/>
          <p:nvPr/>
        </p:nvSpPr>
        <p:spPr>
          <a:xfrm>
            <a:off x="6429388" y="1285860"/>
            <a:ext cx="28575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572132" y="214290"/>
            <a:ext cx="32147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Треба поспішати…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3074" name="Picture 2" descr="C:\Users\Galina\Desktop\6.02\ANIMASHKI56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857232"/>
            <a:ext cx="5265473" cy="5429288"/>
          </a:xfrm>
          <a:prstGeom prst="rect">
            <a:avLst/>
          </a:prstGeom>
          <a:noFill/>
        </p:spPr>
      </p:pic>
      <p:sp>
        <p:nvSpPr>
          <p:cNvPr id="10" name="Стрелка влево 9"/>
          <p:cNvSpPr/>
          <p:nvPr/>
        </p:nvSpPr>
        <p:spPr>
          <a:xfrm>
            <a:off x="5857884" y="3071810"/>
            <a:ext cx="1500198" cy="285752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оброблені документи\виставка\2016\Копия 4.02\330026694634_srsr-rrsrrryorye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3071802" y="1000108"/>
            <a:ext cx="3012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n w="31550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Обери рівень:</a:t>
            </a:r>
            <a:endParaRPr lang="uk-UA" sz="3600" b="1" spc="300" dirty="0">
              <a:ln w="31550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2786050" y="1928802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ПОЧАТКОВИЙ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271462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СЕРЕДНІЙ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3643314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ДОСТАТНІЙ І ВИСОКИЙ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оброблені документи\виставка\2016\Копия 4.02\1233693031_0lik.ru_117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000108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4857760"/>
            <a:ext cx="2780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прісноводним бодягам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786050" y="3357562"/>
            <a:ext cx="2214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туалетній губці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2000240"/>
            <a:ext cx="428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Особливий варіант нестатевого розмноження характерний:</a:t>
            </a:r>
            <a:endParaRPr lang="uk-UA" sz="2400" b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00496" y="4071942"/>
            <a:ext cx="16930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кінській губці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428604"/>
            <a:ext cx="692948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 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Galina\Desktop\6.02\12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25615"/>
            <a:ext cx="6429420" cy="5632385"/>
          </a:xfrm>
          <a:prstGeom prst="rect">
            <a:avLst/>
          </a:prstGeom>
          <a:noFill/>
        </p:spPr>
      </p:pic>
      <p:sp>
        <p:nvSpPr>
          <p:cNvPr id="8" name="Стрелка вниз 7"/>
          <p:cNvSpPr/>
          <p:nvPr/>
        </p:nvSpPr>
        <p:spPr>
          <a:xfrm>
            <a:off x="6429388" y="1285860"/>
            <a:ext cx="28575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572132" y="214290"/>
            <a:ext cx="32147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Треба поспішати…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3074" name="Picture 2" descr="C:\Users\Galina\Desktop\6.02\ANIMASHKI56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857232"/>
            <a:ext cx="5265473" cy="5429288"/>
          </a:xfrm>
          <a:prstGeom prst="rect">
            <a:avLst/>
          </a:prstGeom>
          <a:noFill/>
        </p:spPr>
      </p:pic>
      <p:sp>
        <p:nvSpPr>
          <p:cNvPr id="10" name="Стрелка влево 9"/>
          <p:cNvSpPr/>
          <p:nvPr/>
        </p:nvSpPr>
        <p:spPr>
          <a:xfrm>
            <a:off x="5857884" y="3071810"/>
            <a:ext cx="1500198" cy="285752"/>
          </a:xfrm>
          <a:prstGeom prst="lef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оброблені документи\виставка\2016\Копия 4.02\Frame-3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285728"/>
            <a:ext cx="4000527" cy="1754326"/>
          </a:xfrm>
          <a:prstGeom prst="rect">
            <a:avLst/>
          </a:prstGeom>
          <a:solidFill>
            <a:schemeClr val="bg1"/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>
              <a:lnSpc>
                <a:spcPct val="150000"/>
              </a:lnSpc>
            </a:pPr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завершив гру!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3906386" flipH="1">
            <a:off x="6543280" y="2104367"/>
            <a:ext cx="163462" cy="914912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147" name="Picture 3" descr="E:\оброблені документи\виставка\2016\4.02\animacionnaja-kartink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52694">
            <a:off x="3546293" y="2634382"/>
            <a:ext cx="2225194" cy="167065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оброблені документи\виставка\2016\Копия 4.02\fotomontajes-grastis-marco_para-fotos-mickey_mous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2116" y="0"/>
            <a:ext cx="914428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143372" y="1643050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Тварини, не здатні до активних рухів: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8" y="3786190"/>
            <a:ext cx="803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губки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3000372"/>
            <a:ext cx="2451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дизентерійна амеба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143372" y="1071546"/>
            <a:ext cx="314327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4572008"/>
            <a:ext cx="27574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малярійний плазмодій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2" name="Picture 2" descr="C:\Users\Galina\Desktop\6.02\stylowi_pl_plakaty-i-obrazy_ruchome-obrazki2-animacje-krazia-chomikujpl_1169662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357686" y="857232"/>
            <a:ext cx="3960523" cy="50006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D60093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D60093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5228749" y="3994060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" name="Picture 2" descr="C:\Users\Galina\Desktop\6.02\animashki-5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714348" y="901024"/>
            <a:ext cx="5072098" cy="44634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оброблені документи\виставка\2016\Копия 4.02\fotomontajes-grastis-marco_para-fotos-mickey_mouse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28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71934" y="192880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Губка бодяга поширена у: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3786190"/>
            <a:ext cx="2199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прісних водоймах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2928934"/>
            <a:ext cx="22686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солоних водоймах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143372" y="1214422"/>
            <a:ext cx="314327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34709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у прісних і солоних водоймах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2" name="Picture 2" descr="C:\Users\Galina\Desktop\6.02\stylowi_pl_plakaty-i-obrazy_ruchome-obrazki2-animacje-krazia-chomikujpl_1169662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357686" y="857232"/>
            <a:ext cx="3960523" cy="50006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845</Words>
  <PresentationFormat>Экран (4:3)</PresentationFormat>
  <Paragraphs>302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29</cp:revision>
  <dcterms:created xsi:type="dcterms:W3CDTF">2016-02-06T19:15:31Z</dcterms:created>
  <dcterms:modified xsi:type="dcterms:W3CDTF">2016-02-16T11:38:57Z</dcterms:modified>
</cp:coreProperties>
</file>