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56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Админ\Рабочий стол\Копия 4.02\2015a6aefd6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357166"/>
            <a:ext cx="5143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сюрпризи!</a:t>
            </a:r>
            <a:endParaRPr lang="uk-UA" sz="3200" b="1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Documents and Settings\Админ\Рабочий стол\Копия анімації\podaro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429124" y="2357430"/>
            <a:ext cx="3416046" cy="29575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114754085_d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86314" y="178592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Карантин – це: 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4000504"/>
            <a:ext cx="2984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профілактичні щеплення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3286124"/>
            <a:ext cx="4241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ізоляція хворих людей від здорових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214810" y="1071546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571744"/>
            <a:ext cx="3449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дотримання особистої гігієни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990099"/>
          </a:solidFill>
          <a:ln w="28575"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Documents and Settings\Админ\Рабочий стол\Копия 4.02\67168200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000108"/>
            <a:ext cx="4762500" cy="4762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Админ\Рабочий стол\Копия 4.02\2015a6aefd6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357166"/>
            <a:ext cx="5143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сюрпризи!</a:t>
            </a:r>
            <a:endParaRPr lang="uk-UA" sz="3200" b="1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Documents and Settings\Админ\Рабочий стол\Копия анімації\podaro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429124" y="2357430"/>
            <a:ext cx="3416046" cy="29575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114754085_d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1785926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участі бактерій не отримують: 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00760" y="4071942"/>
            <a:ext cx="636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хліб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857752" y="3357562"/>
            <a:ext cx="2605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антибіотики, вітаміни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214810" y="1071546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857620" y="2643182"/>
            <a:ext cx="28487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кисломолочні продукти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990099"/>
          </a:solidFill>
          <a:ln w="28575"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Documents and Settings\Админ\Рабочий стол\Копия 4.02\67168200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000108"/>
            <a:ext cx="4762500" cy="4762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Админ\Рабочий стол\Копия 4.02\2015a6aefd6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357166"/>
            <a:ext cx="5143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сюрпризи!</a:t>
            </a:r>
            <a:endParaRPr lang="uk-UA" sz="3200" b="1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Documents and Settings\Админ\Рабочий стол\Копия анімації\podaro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429124" y="2357430"/>
            <a:ext cx="3416046" cy="29575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Админ\Рабочий стол\Копия 4.02\M_infant_mix01 (42)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2714620"/>
            <a:ext cx="4000527" cy="175432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середнього рівня!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4208831" flipH="1">
            <a:off x="4769054" y="3743240"/>
            <a:ext cx="158647" cy="781256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 descr="C:\Documents and Settings\Админ\Рабочий стол\Копия 4.02\1248078040_0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072066" y="1571612"/>
            <a:ext cx="3357586" cy="26785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4.02\Frame-470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92880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2571744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 бульбочковими бактеріями та квасолею існують: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4071942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паразитизм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00364" y="3571876"/>
            <a:ext cx="1324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мутуалізм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57554" y="4572008"/>
            <a:ext cx="1262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хижацтво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4.02\1340039999_1aapsdcrtrvrtmplt50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2" y="0"/>
            <a:ext cx="9143998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3464711" y="3679033"/>
            <a:ext cx="1571636" cy="78581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4.02\0b1ed36a0d8d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57950" y="1714488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6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85860"/>
            <a:ext cx="43577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Бактерії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роль у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природі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житті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людини</a:t>
            </a:r>
            <a:endParaRPr lang="ru-RU" sz="3600" b="1" dirty="0">
              <a:ln w="11430"/>
              <a:solidFill>
                <a:srgbClr val="D6009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3357554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Админ\Рабочий стол\Копия 4.02\1284478353_bhadxpinop6nqsk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857232"/>
            <a:ext cx="3143272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857620" y="3500438"/>
            <a:ext cx="857256" cy="14287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7170" name="Picture 2" descr="C:\Documents and Settings\Админ\Рабочий стол\Копия 4.02\1186330404_8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57166"/>
            <a:ext cx="3810000" cy="4762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4.02\Frame-470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92880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2428868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Кишкова паличка, потрапляючи в черевну порожнину, спричиняє там: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3929066"/>
            <a:ext cx="2805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покращення травлення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3429000"/>
            <a:ext cx="2392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утворення вітамінів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14810" y="4429132"/>
            <a:ext cx="213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запальні процеси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4.02\1340039999_1aapsdcrtrvrtmplt50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2" y="0"/>
            <a:ext cx="9143998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3464711" y="3679033"/>
            <a:ext cx="1571636" cy="78581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Админ\Рабочий стол\Копия 4.02\1284478353_bhadxpinop6nqsk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857232"/>
            <a:ext cx="3143272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857620" y="3500438"/>
            <a:ext cx="857256" cy="14287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7170" name="Picture 2" descr="C:\Documents and Settings\Админ\Рабочий стол\Копия 4.02\1186330404_8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57166"/>
            <a:ext cx="3810000" cy="4762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4.02\Frame-470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92880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2357430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Бактерії не спричиняють таку хворобу, як: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786190"/>
            <a:ext cx="692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грип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3429000"/>
            <a:ext cx="1557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туберкульоз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429132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ангіна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4.02\1340039999_1aapsdcrtrvrtmplt50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2" y="1"/>
            <a:ext cx="9143998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3464711" y="3679033"/>
            <a:ext cx="1571636" cy="78581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Админ\Рабочий стол\Копия 4.02\1284478353_bhadxpinop6nqsk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857232"/>
            <a:ext cx="3143272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857620" y="3500438"/>
            <a:ext cx="857256" cy="14287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7170" name="Picture 2" descr="C:\Documents and Settings\Админ\Рабочий стол\Копия 4.02\1186330404_8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57166"/>
            <a:ext cx="3810000" cy="4762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пия 4.02\Frame-470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928802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2357430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Бактерії, які здатні засвоювати азот повітря: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786190"/>
            <a:ext cx="885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зелені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3429000"/>
            <a:ext cx="1178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пурпурні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429132"/>
            <a:ext cx="1540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бульбочкові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4.02\1340039999_1aapsdcrtrvrtmplt50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2" y="1"/>
            <a:ext cx="9143998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3464711" y="3679033"/>
            <a:ext cx="1571636" cy="78581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Админ\Рабочий стол\Копия 4.02\1284478353_bhadxpinop6nqsk.jpe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857232"/>
            <a:ext cx="3143272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 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ВІТАЮ!</a:t>
            </a:r>
          </a:p>
          <a:p>
            <a:pPr algn="ctr">
              <a:lnSpc>
                <a:spcPct val="150000"/>
              </a:lnSpc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857620" y="3500438"/>
            <a:ext cx="857256" cy="14287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7170" name="Picture 2" descr="C:\Documents and Settings\Админ\Рабочий стол\Копия 4.02\1186330404_8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57166"/>
            <a:ext cx="3810000" cy="4762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00240"/>
            <a:ext cx="1380091" cy="19045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Админ\Рабочий стол\Копия 4.02\M_infant_mix01 (42)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2714620"/>
            <a:ext cx="4000527" cy="175432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достатнього рівня!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4208831" flipH="1">
            <a:off x="4769054" y="3743240"/>
            <a:ext cx="158647" cy="781256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 descr="C:\Documents and Settings\Админ\Рабочий стол\Копия 4.02\1248078040_0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072066" y="1571612"/>
            <a:ext cx="3357586" cy="26785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4.02\Image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714356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143372" y="3071810"/>
            <a:ext cx="11737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вітамінів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2714620"/>
            <a:ext cx="1586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антибіотиків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3929066"/>
            <a:ext cx="1502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стерилізації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164305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Бактеріальні захворювання лікують за допомогою: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7084640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857232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Админ\Рабочий стол\4.02\86846303_377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142983"/>
            <a:ext cx="3248028" cy="475133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далі буде…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Копия 4.02\animashki-3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088932" y="714357"/>
            <a:ext cx="4626461" cy="4857784"/>
          </a:xfrm>
          <a:prstGeom prst="rect">
            <a:avLst/>
          </a:prstGeom>
          <a:noFill/>
        </p:spPr>
      </p:pic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 descr="C:\Documents and Settings\Админ\Рабочий стол\4.02\animashki-75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785786" y="3214686"/>
            <a:ext cx="2586036" cy="34480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4.02\Image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714356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071934" y="3286124"/>
            <a:ext cx="16964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палички Коха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3071810"/>
            <a:ext cx="2270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палички ботулізму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3929066"/>
            <a:ext cx="2326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холерного вібріона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16430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нервову систему, </a:t>
            </a:r>
            <a:r>
              <a:rPr lang="uk-UA" sz="24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uk-UA" sz="24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</a:t>
            </a:r>
            <a:r>
              <a:rPr lang="uk-UA" sz="24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язи</a:t>
            </a:r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зір, процеси травлення та дихання діє, насамперед, отрута: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7084640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857232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Админ\Рабочий стол\4.02\86846303_377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142983"/>
            <a:ext cx="3248028" cy="475133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далі буде…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Копия 4.02\animashki-3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088932" y="714357"/>
            <a:ext cx="4626461" cy="4857784"/>
          </a:xfrm>
          <a:prstGeom prst="rect">
            <a:avLst/>
          </a:prstGeom>
          <a:noFill/>
        </p:spPr>
      </p:pic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 descr="C:\Documents and Settings\Админ\Рабочий стол\4.02\animashki-75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57158" y="3000372"/>
            <a:ext cx="2586036" cy="34480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4.02\Image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714356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071934" y="3286124"/>
            <a:ext cx="1568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стерилізація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3071810"/>
            <a:ext cx="16337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пастеризація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3929066"/>
            <a:ext cx="20127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цвітіння водойм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16430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  швидкого повного знищення мікроорганізмів та їхніх спор: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7084640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857232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Админ\Рабочий стол\4.02\86846303_377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142983"/>
            <a:ext cx="3248028" cy="475133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далі буде…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Копия 4.02\animashki-3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088932" y="714357"/>
            <a:ext cx="4626461" cy="4857784"/>
          </a:xfrm>
          <a:prstGeom prst="rect">
            <a:avLst/>
          </a:prstGeom>
          <a:noFill/>
        </p:spPr>
      </p:pic>
      <p:sp>
        <p:nvSpPr>
          <p:cNvPr id="9" name="Стрелка вниз 8"/>
          <p:cNvSpPr/>
          <p:nvPr/>
        </p:nvSpPr>
        <p:spPr>
          <a:xfrm>
            <a:off x="2714612" y="2786058"/>
            <a:ext cx="142876" cy="571504"/>
          </a:xfrm>
          <a:prstGeom prst="down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 descr="C:\Documents and Settings\Админ\Рабочий стол\4.02\animashki-75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785786" y="3214686"/>
            <a:ext cx="2586036" cy="34480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85677550_olik_1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1428728" y="1928802"/>
            <a:ext cx="2385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Обери рівень:</a:t>
            </a:r>
            <a:endParaRPr lang="uk-UA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1643042" y="2500306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ПОЧАТКОВИЙ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307181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СЕРЕДНІЙ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3786190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ДОСТАТНІЙ І </a:t>
            </a:r>
          </a:p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ВИСОКИЙ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\Рабочий стол\4.02\Image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714356"/>
            <a:ext cx="26532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3357562"/>
            <a:ext cx="1350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Луї Пастер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42976" y="2714620"/>
            <a:ext cx="19255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Рудольф </a:t>
            </a:r>
            <a:r>
              <a:rPr lang="uk-UA" sz="2000" b="1" dirty="0" err="1" smtClean="0">
                <a:hlinkClick r:id="rId4" action="ppaction://hlinksldjump"/>
              </a:rPr>
              <a:t>Вірхов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3929066"/>
            <a:ext cx="2042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err="1" smtClean="0">
                <a:hlinkClick r:id="rId4" action="ppaction://hlinksldjump"/>
              </a:rPr>
              <a:t>Матіас</a:t>
            </a:r>
            <a:r>
              <a:rPr lang="uk-UA" sz="2000" b="1" dirty="0" smtClean="0">
                <a:hlinkClick r:id="rId4" action="ppaction://hlinksldjump"/>
              </a:rPr>
              <a:t> </a:t>
            </a:r>
            <a:r>
              <a:rPr lang="uk-UA" sz="2000" b="1" dirty="0" err="1" smtClean="0">
                <a:hlinkClick r:id="rId4" action="ppaction://hlinksldjump"/>
              </a:rPr>
              <a:t>Шлейден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164305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пастеризації запропонував:</a:t>
            </a:r>
            <a:endParaRPr lang="uk-UA" sz="2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\Рабочий стол\Копия анімації\нові\7084640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858" y="-2144"/>
            <a:ext cx="9141142" cy="6860144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857232"/>
            <a:ext cx="33575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тут…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Админ\Рабочий стол\4.02\86846303_377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142983"/>
            <a:ext cx="3248028" cy="475133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тут</a:t>
            </a:r>
            <a:endParaRPr lang="uk-UA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Копия 4.02\animashki-3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088932" y="714357"/>
            <a:ext cx="4626461" cy="4857784"/>
          </a:xfrm>
          <a:prstGeom prst="rect">
            <a:avLst/>
          </a:prstGeom>
          <a:noFill/>
        </p:spPr>
      </p:pic>
      <p:sp>
        <p:nvSpPr>
          <p:cNvPr id="9" name="Стрелка вниз 8"/>
          <p:cNvSpPr/>
          <p:nvPr/>
        </p:nvSpPr>
        <p:spPr>
          <a:xfrm>
            <a:off x="2714612" y="2285992"/>
            <a:ext cx="142876" cy="1071570"/>
          </a:xfrm>
          <a:prstGeom prst="down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 descr="C:\Documents and Settings\Админ\Рабочий стол\4.02\animashki-75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28596" y="2571744"/>
            <a:ext cx="2586036" cy="34480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Админ\Рабочий стол\Копия 4.02\M_infant_mix01 (42)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2714620"/>
            <a:ext cx="4000527" cy="1754326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</a:t>
            </a:r>
          </a:p>
          <a:p>
            <a:pPr algn="ctr"/>
            <a:r>
              <a:rPr lang="uk-UA" sz="36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дійшов до завершення гри!</a:t>
            </a:r>
            <a:endParaRPr lang="uk-UA" sz="36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4208831" flipH="1">
            <a:off x="4769054" y="3743240"/>
            <a:ext cx="158647" cy="781256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 descr="C:\Documents and Settings\Админ\Рабочий стол\Копия 4.02\1248078040_0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072066" y="1571612"/>
            <a:ext cx="3357586" cy="26785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114754085_d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1785926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Утворення нафти, природного газу відбувається за участі: 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3071810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тварин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3357562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грибів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214810" y="1071546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4286256"/>
            <a:ext cx="1144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бактерій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990099"/>
          </a:solidFill>
          <a:ln w="28575"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Documents and Settings\Админ\Рабочий стол\Копия 4.02\67168200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000108"/>
            <a:ext cx="4762500" cy="4762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Админ\Рабочий стол\Копия 4.02\2015a6aefd61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357166"/>
            <a:ext cx="5143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3200" b="1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Далі ще сюрпризи!</a:t>
            </a:r>
            <a:endParaRPr lang="uk-UA" sz="3200" b="1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Documents and Settings\Админ\Рабочий стол\Копия анімації\podarok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4429124" y="2357430"/>
            <a:ext cx="3416046" cy="29575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Копия анімації\нові\114754085_d_s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43306" y="1785926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Бульбочкові бактерії не оселяються на коренях таких рослин: 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3071810"/>
            <a:ext cx="923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гороху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3357562"/>
            <a:ext cx="1396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конюшини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4214810" y="1071546"/>
            <a:ext cx="350046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00694" y="4286256"/>
            <a:ext cx="1141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картоплі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хвилюйтеся,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натисніть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990099"/>
          </a:solidFill>
          <a:ln w="28575"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Documents and Settings\Админ\Рабочий стол\Копия 4.02\671682006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000108"/>
            <a:ext cx="4762500" cy="47625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851</Words>
  <PresentationFormat>Экран (4:3)</PresentationFormat>
  <Paragraphs>307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43</cp:revision>
  <dcterms:modified xsi:type="dcterms:W3CDTF">2016-02-16T10:34:01Z</dcterms:modified>
</cp:coreProperties>
</file>