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831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5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2167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85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4296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429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3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97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2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7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187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1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87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66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5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47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4F124-BC56-4DD1-B64C-8E3A4E045DB8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4D605C-4CB3-486B-8C00-91CD0383F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2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237" y="0"/>
            <a:ext cx="12435840" cy="6995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8350" y="2162490"/>
            <a:ext cx="7766936" cy="792797"/>
          </a:xfrm>
        </p:spPr>
        <p:txBody>
          <a:bodyPr/>
          <a:lstStyle/>
          <a:p>
            <a:pPr algn="ctr"/>
            <a:r>
              <a:rPr lang="uk-UA" sz="7200" dirty="0" smtClean="0">
                <a:solidFill>
                  <a:srgbClr val="0070C0"/>
                </a:solidFill>
              </a:rPr>
              <a:t/>
            </a:r>
            <a:br>
              <a:rPr lang="uk-UA" sz="7200" dirty="0" smtClean="0">
                <a:solidFill>
                  <a:srgbClr val="0070C0"/>
                </a:solidFill>
              </a:rPr>
            </a:br>
            <a:r>
              <a:rPr lang="uk-UA" sz="7200" dirty="0">
                <a:solidFill>
                  <a:srgbClr val="0070C0"/>
                </a:solidFill>
              </a:rPr>
              <a:t/>
            </a:r>
            <a:br>
              <a:rPr lang="uk-UA" sz="7200" dirty="0">
                <a:solidFill>
                  <a:srgbClr val="0070C0"/>
                </a:solidFill>
              </a:rPr>
            </a:br>
            <a:r>
              <a:rPr lang="uk-UA" sz="7200" dirty="0" smtClean="0">
                <a:solidFill>
                  <a:srgbClr val="0070C0"/>
                </a:solidFill>
              </a:rPr>
              <a:t/>
            </a:r>
            <a:br>
              <a:rPr lang="uk-UA" sz="7200" dirty="0" smtClean="0">
                <a:solidFill>
                  <a:srgbClr val="0070C0"/>
                </a:solidFill>
              </a:rPr>
            </a:br>
            <a:r>
              <a:rPr lang="uk-UA" sz="7200" dirty="0" smtClean="0">
                <a:solidFill>
                  <a:srgbClr val="0070C0"/>
                </a:solidFill>
              </a:rPr>
              <a:t>Іван Франко-</a:t>
            </a:r>
            <a:r>
              <a:rPr lang="uk-UA" sz="3600" dirty="0" smtClean="0">
                <a:solidFill>
                  <a:srgbClr val="0070C0"/>
                </a:solidFill>
              </a:rPr>
              <a:t/>
            </a:r>
            <a:br>
              <a:rPr lang="uk-UA" sz="3600" dirty="0" smtClean="0">
                <a:solidFill>
                  <a:srgbClr val="0070C0"/>
                </a:solidFill>
              </a:rPr>
            </a:br>
            <a:r>
              <a:rPr lang="uk-UA" sz="6000" dirty="0" smtClean="0">
                <a:solidFill>
                  <a:srgbClr val="0070C0"/>
                </a:solidFill>
              </a:rPr>
              <a:t>майстер духу і слова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4867" y="4419601"/>
            <a:ext cx="7766936" cy="1363132"/>
          </a:xfrm>
        </p:spPr>
        <p:txBody>
          <a:bodyPr>
            <a:normAutofit/>
          </a:bodyPr>
          <a:lstStyle/>
          <a:p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3183" y="4167714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Віртуальна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книжкова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170-річчя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дня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Яковича Франка (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1856—1916)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9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0" y="10254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І.Вибрані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твори.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Шанс, 2013. - 496 с. - ("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056" y="754000"/>
            <a:ext cx="3652301" cy="54413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00133" y="31963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2013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видавництво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«Шанс»)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315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8366" y="348740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радянського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двадцятитомника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п’ятдесяти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томах». Цензура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приховувала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антиімперський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75867" y="12601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І. 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славна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[Текст] :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віршів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п'ятдесяти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томах / І. Я. Франко 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Погребенник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авт.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Погребенник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52 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43" y="1009073"/>
            <a:ext cx="3555873" cy="536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58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49312"/>
            <a:ext cx="3810000" cy="49815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56200" y="1048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 / Панасенко Т. .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Фоліо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2009. — 124 с.. —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Знамениті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Заснована у 2009 р.).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56200" y="2397542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поет,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публіцист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етнограф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доробок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твори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не дивно,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1915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Йосиф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Застирець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Нобелівського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слов’янського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«великого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Нобелівською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жаль,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півроку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Яковича не стало – смерть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прудкішою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73355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1136650"/>
            <a:ext cx="3209925" cy="43053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43500" y="2041942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присвячено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150-й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дня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Яковича Франка (1856—1916). До книжки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Каменяра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(«З вершин і низин»,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Зів’яле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і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Ізмарагд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«Смерть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Каїна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«Похорон»,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Вишенський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п’єса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«Захар Беркут» і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Перехресні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стежки».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Кульчицької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Кратохвилі-Відимської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жили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Галичині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Франко.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книжці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живопису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книжкової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Безніска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Крислача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Пікулицького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0" y="9722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І. Я. Моя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Франко.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Фоліо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2006. — 399 с.</a:t>
            </a:r>
          </a:p>
        </p:txBody>
      </p:sp>
    </p:spTree>
    <p:extLst>
      <p:ext uri="{BB962C8B-B14F-4D97-AF65-F5344CB8AC3E}">
        <p14:creationId xmlns:p14="http://schemas.microsoft.com/office/powerpoint/2010/main" val="249193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66" y="624253"/>
            <a:ext cx="3811905" cy="55206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97400" y="39579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оповідання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Книга адресована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батькам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вчителям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97400" y="12020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оповідання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[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Іваницька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Апріорі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– 88 с. –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Апріорі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  <p:extLst>
      <p:ext uri="{BB962C8B-B14F-4D97-AF65-F5344CB8AC3E}">
        <p14:creationId xmlns:p14="http://schemas.microsoft.com/office/powerpoint/2010/main" val="1058431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55" y="820615"/>
            <a:ext cx="3288697" cy="49743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16500" y="27943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сльози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Степана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Процюка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тодішнє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галицьке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промайнуть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пронизливо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найтяжчі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затьмарені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</a:t>
            </a:r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45100" y="9214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Процюк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В. Руки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сльози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Роман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/ Степан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Процюк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Брустури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Discursus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 — 384 с.</a:t>
            </a:r>
          </a:p>
        </p:txBody>
      </p:sp>
    </p:spTree>
    <p:extLst>
      <p:ext uri="{BB962C8B-B14F-4D97-AF65-F5344CB8AC3E}">
        <p14:creationId xmlns:p14="http://schemas.microsoft.com/office/powerpoint/2010/main" val="112315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50000" y="140574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 smtClean="0"/>
              <a:t>Іван</a:t>
            </a:r>
            <a:r>
              <a:rPr lang="ru-RU" sz="2400" dirty="0" smtClean="0"/>
              <a:t> Франко —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розум</a:t>
            </a:r>
            <a:r>
              <a:rPr lang="ru-RU" sz="2400" dirty="0" smtClean="0"/>
              <a:t> і </a:t>
            </a:r>
            <a:r>
              <a:rPr lang="ru-RU" sz="2400" dirty="0" err="1" smtClean="0"/>
              <a:t>серце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нашого</a:t>
            </a:r>
            <a:r>
              <a:rPr lang="ru-RU" sz="2400" dirty="0" smtClean="0"/>
              <a:t> народу. </a:t>
            </a:r>
          </a:p>
          <a:p>
            <a:endParaRPr lang="ru-RU" sz="2400" dirty="0" smtClean="0"/>
          </a:p>
          <a:p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боротьба</a:t>
            </a:r>
            <a:r>
              <a:rPr lang="ru-RU" sz="2400" dirty="0" smtClean="0"/>
              <a:t>, мука і </a:t>
            </a:r>
            <a:r>
              <a:rPr lang="ru-RU" sz="2400" dirty="0" err="1" smtClean="0"/>
              <a:t>передчуття</a:t>
            </a:r>
            <a:r>
              <a:rPr lang="ru-RU" sz="2400" dirty="0" smtClean="0"/>
              <a:t> </a:t>
            </a:r>
            <a:r>
              <a:rPr lang="ru-RU" sz="2400" dirty="0" err="1" smtClean="0"/>
              <a:t>щастя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err="1" smtClean="0"/>
              <a:t>України</a:t>
            </a:r>
            <a:r>
              <a:rPr lang="ru-RU" sz="2400" dirty="0" smtClean="0"/>
              <a:t>.  </a:t>
            </a:r>
            <a:r>
              <a:rPr lang="ru-RU" sz="2400" dirty="0" err="1" smtClean="0"/>
              <a:t>України</a:t>
            </a:r>
            <a:r>
              <a:rPr lang="ru-RU" sz="2400" dirty="0" smtClean="0"/>
              <a:t> і </a:t>
            </a:r>
            <a:r>
              <a:rPr lang="ru-RU" sz="2400" dirty="0" err="1" smtClean="0"/>
              <a:t>людськості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Максим </a:t>
            </a:r>
            <a:r>
              <a:rPr lang="ru-RU" sz="2400" dirty="0" err="1" smtClean="0"/>
              <a:t>Рильський</a:t>
            </a:r>
            <a:endParaRPr lang="ru-RU" sz="2400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357187"/>
            <a:ext cx="459105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75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0" y="1719640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Іван</a:t>
            </a:r>
            <a:r>
              <a:rPr lang="ru-RU" dirty="0" smtClean="0"/>
              <a:t> Якович Франко (27.08.1856—28.05.1916) — поет, </a:t>
            </a:r>
            <a:r>
              <a:rPr lang="ru-RU" dirty="0" err="1" smtClean="0"/>
              <a:t>прозаїк</a:t>
            </a:r>
            <a:r>
              <a:rPr lang="ru-RU" dirty="0" smtClean="0"/>
              <a:t> і драматург; </a:t>
            </a:r>
            <a:r>
              <a:rPr lang="ru-RU" dirty="0" err="1" smtClean="0"/>
              <a:t>перекладач</a:t>
            </a:r>
            <a:r>
              <a:rPr lang="ru-RU" dirty="0" smtClean="0"/>
              <a:t> і </a:t>
            </a:r>
            <a:r>
              <a:rPr lang="ru-RU" dirty="0" err="1" smtClean="0"/>
              <a:t>літературний</a:t>
            </a:r>
            <a:r>
              <a:rPr lang="ru-RU" dirty="0" smtClean="0"/>
              <a:t> критик, </a:t>
            </a:r>
            <a:r>
              <a:rPr lang="ru-RU" dirty="0" err="1" smtClean="0"/>
              <a:t>історик</a:t>
            </a:r>
            <a:r>
              <a:rPr lang="ru-RU" dirty="0" smtClean="0"/>
              <a:t> і теоретик </a:t>
            </a:r>
            <a:r>
              <a:rPr lang="ru-RU" dirty="0" err="1" smtClean="0"/>
              <a:t>літератури</a:t>
            </a:r>
            <a:r>
              <a:rPr lang="ru-RU" dirty="0" smtClean="0"/>
              <a:t>, театру, </a:t>
            </a:r>
            <a:r>
              <a:rPr lang="ru-RU" dirty="0" err="1" smtClean="0"/>
              <a:t>мистецтва</a:t>
            </a:r>
            <a:r>
              <a:rPr lang="ru-RU" dirty="0" smtClean="0"/>
              <a:t>; </a:t>
            </a:r>
            <a:r>
              <a:rPr lang="ru-RU" dirty="0" err="1" smtClean="0"/>
              <a:t>публіцист</a:t>
            </a:r>
            <a:r>
              <a:rPr lang="ru-RU" dirty="0" smtClean="0"/>
              <a:t>, </a:t>
            </a:r>
            <a:r>
              <a:rPr lang="ru-RU" dirty="0" err="1" smtClean="0"/>
              <a:t>філософ</a:t>
            </a:r>
            <a:r>
              <a:rPr lang="ru-RU" dirty="0" smtClean="0"/>
              <a:t>, фольклорист, </a:t>
            </a:r>
            <a:r>
              <a:rPr lang="ru-RU" dirty="0" err="1" smtClean="0"/>
              <a:t>мовознавець</a:t>
            </a:r>
            <a:r>
              <a:rPr lang="ru-RU" dirty="0" smtClean="0"/>
              <a:t>, </a:t>
            </a:r>
            <a:r>
              <a:rPr lang="ru-RU" dirty="0" err="1" smtClean="0"/>
              <a:t>етнограф</a:t>
            </a:r>
            <a:r>
              <a:rPr lang="ru-RU" dirty="0" smtClean="0"/>
              <a:t> та </a:t>
            </a:r>
            <a:r>
              <a:rPr lang="ru-RU" dirty="0" err="1" smtClean="0"/>
              <a:t>економіст</a:t>
            </a:r>
            <a:r>
              <a:rPr lang="ru-RU" dirty="0" smtClean="0"/>
              <a:t>. </a:t>
            </a:r>
            <a:r>
              <a:rPr lang="ru-RU" dirty="0" err="1" smtClean="0"/>
              <a:t>Дійсний</a:t>
            </a:r>
            <a:r>
              <a:rPr lang="ru-RU" dirty="0" smtClean="0"/>
              <a:t> член </a:t>
            </a:r>
            <a:r>
              <a:rPr lang="ru-RU" dirty="0" err="1" smtClean="0"/>
              <a:t>Наукового</a:t>
            </a:r>
            <a:r>
              <a:rPr lang="ru-RU" dirty="0" smtClean="0"/>
              <a:t> </a:t>
            </a:r>
            <a:r>
              <a:rPr lang="ru-RU" dirty="0" err="1" smtClean="0"/>
              <a:t>Товариства</a:t>
            </a:r>
            <a:r>
              <a:rPr lang="ru-RU" dirty="0" smtClean="0"/>
              <a:t> </a:t>
            </a:r>
            <a:r>
              <a:rPr lang="ru-RU" dirty="0" err="1" smtClean="0"/>
              <a:t>імені</a:t>
            </a:r>
            <a:r>
              <a:rPr lang="ru-RU" dirty="0" smtClean="0"/>
              <a:t> </a:t>
            </a:r>
            <a:r>
              <a:rPr lang="ru-RU" dirty="0" err="1" smtClean="0"/>
              <a:t>Шевченка</a:t>
            </a:r>
            <a:r>
              <a:rPr lang="ru-RU" dirty="0" smtClean="0"/>
              <a:t>, член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наукових</a:t>
            </a:r>
            <a:r>
              <a:rPr lang="ru-RU" dirty="0" smtClean="0"/>
              <a:t> </a:t>
            </a:r>
            <a:r>
              <a:rPr lang="ru-RU" dirty="0" err="1" smtClean="0"/>
              <a:t>товариств</a:t>
            </a:r>
            <a:r>
              <a:rPr lang="ru-RU" dirty="0" smtClean="0"/>
              <a:t> </a:t>
            </a:r>
            <a:r>
              <a:rPr lang="ru-RU" dirty="0" err="1" smtClean="0"/>
              <a:t>слов'янських</a:t>
            </a:r>
            <a:r>
              <a:rPr lang="ru-RU" dirty="0" smtClean="0"/>
              <a:t> </a:t>
            </a:r>
            <a:r>
              <a:rPr lang="ru-RU" dirty="0" err="1" smtClean="0"/>
              <a:t>народів</a:t>
            </a:r>
            <a:r>
              <a:rPr lang="ru-RU" dirty="0" smtClean="0"/>
              <a:t>. </a:t>
            </a:r>
            <a:r>
              <a:rPr lang="ru-RU" dirty="0" err="1" smtClean="0"/>
              <a:t>Активний</a:t>
            </a:r>
            <a:r>
              <a:rPr lang="ru-RU" dirty="0" smtClean="0"/>
              <a:t> член демократичного </a:t>
            </a:r>
            <a:r>
              <a:rPr lang="ru-RU" dirty="0" err="1" smtClean="0"/>
              <a:t>руху</a:t>
            </a:r>
            <a:r>
              <a:rPr lang="ru-RU" dirty="0" smtClean="0"/>
              <a:t> в </a:t>
            </a:r>
            <a:r>
              <a:rPr lang="ru-RU" dirty="0" err="1" smtClean="0"/>
              <a:t>Галичині</a:t>
            </a:r>
            <a:r>
              <a:rPr lang="ru-RU" dirty="0" smtClean="0"/>
              <a:t> </a:t>
            </a:r>
            <a:r>
              <a:rPr lang="ru-RU" dirty="0" err="1" smtClean="0"/>
              <a:t>останньої</a:t>
            </a:r>
            <a:r>
              <a:rPr lang="ru-RU" dirty="0" smtClean="0"/>
              <a:t> </a:t>
            </a:r>
            <a:r>
              <a:rPr lang="ru-RU" dirty="0" err="1" smtClean="0"/>
              <a:t>чверті</a:t>
            </a:r>
            <a:r>
              <a:rPr lang="ru-RU" dirty="0" smtClean="0"/>
              <a:t> ХІХ — початку ХХ ст. Автор </a:t>
            </a:r>
            <a:r>
              <a:rPr lang="ru-RU" dirty="0" err="1" smtClean="0"/>
              <a:t>майже</a:t>
            </a:r>
            <a:r>
              <a:rPr lang="ru-RU" dirty="0" smtClean="0"/>
              <a:t> шести </a:t>
            </a:r>
            <a:r>
              <a:rPr lang="ru-RU" dirty="0" err="1" smtClean="0"/>
              <a:t>тисяч</a:t>
            </a:r>
            <a:r>
              <a:rPr lang="ru-RU" dirty="0" smtClean="0"/>
              <a:t>  </a:t>
            </a:r>
            <a:r>
              <a:rPr lang="ru-RU" dirty="0" err="1" smtClean="0"/>
              <a:t>літературних</a:t>
            </a:r>
            <a:r>
              <a:rPr lang="ru-RU" dirty="0" smtClean="0"/>
              <a:t>, </a:t>
            </a:r>
            <a:r>
              <a:rPr lang="ru-RU" dirty="0" err="1" smtClean="0"/>
              <a:t>публіцистичних</a:t>
            </a:r>
            <a:r>
              <a:rPr lang="ru-RU" dirty="0" smtClean="0"/>
              <a:t> і </a:t>
            </a:r>
            <a:r>
              <a:rPr lang="ru-RU" dirty="0" err="1" smtClean="0"/>
              <a:t>наукових</a:t>
            </a:r>
            <a:r>
              <a:rPr lang="ru-RU" dirty="0" smtClean="0"/>
              <a:t> </a:t>
            </a:r>
            <a:r>
              <a:rPr lang="ru-RU" dirty="0" err="1" smtClean="0"/>
              <a:t>творів</a:t>
            </a:r>
            <a:r>
              <a:rPr lang="ru-RU" dirty="0" smtClean="0"/>
              <a:t>; </a:t>
            </a:r>
            <a:r>
              <a:rPr lang="ru-RU" dirty="0" err="1" smtClean="0"/>
              <a:t>вільно</a:t>
            </a:r>
            <a:r>
              <a:rPr lang="ru-RU" dirty="0" smtClean="0"/>
              <a:t> писав </a:t>
            </a:r>
            <a:r>
              <a:rPr lang="ru-RU" dirty="0" err="1" smtClean="0"/>
              <a:t>українською</a:t>
            </a:r>
            <a:r>
              <a:rPr lang="ru-RU" dirty="0" smtClean="0"/>
              <a:t>, </a:t>
            </a:r>
            <a:r>
              <a:rPr lang="ru-RU" dirty="0" err="1" smtClean="0"/>
              <a:t>польською</a:t>
            </a:r>
            <a:r>
              <a:rPr lang="ru-RU" dirty="0" smtClean="0"/>
              <a:t>, </a:t>
            </a:r>
            <a:r>
              <a:rPr lang="ru-RU" dirty="0" err="1" smtClean="0"/>
              <a:t>німецькою</a:t>
            </a:r>
            <a:r>
              <a:rPr lang="ru-RU" dirty="0" smtClean="0"/>
              <a:t> та </a:t>
            </a:r>
            <a:r>
              <a:rPr lang="ru-RU" dirty="0" err="1" smtClean="0"/>
              <a:t>російською</a:t>
            </a:r>
            <a:r>
              <a:rPr lang="ru-RU" dirty="0" smtClean="0"/>
              <a:t> </a:t>
            </a:r>
            <a:r>
              <a:rPr lang="ru-RU" dirty="0" err="1" smtClean="0"/>
              <a:t>мовами</a:t>
            </a:r>
            <a:r>
              <a:rPr lang="ru-RU" dirty="0" smtClean="0"/>
              <a:t>, </a:t>
            </a:r>
            <a:r>
              <a:rPr lang="ru-RU" dirty="0" err="1" smtClean="0"/>
              <a:t>робив</a:t>
            </a:r>
            <a:r>
              <a:rPr lang="ru-RU" dirty="0" smtClean="0"/>
              <a:t> </a:t>
            </a:r>
            <a:r>
              <a:rPr lang="ru-RU" dirty="0" err="1" smtClean="0"/>
              <a:t>переклади</a:t>
            </a:r>
            <a:r>
              <a:rPr lang="ru-RU" dirty="0" smtClean="0"/>
              <a:t> з 14 </a:t>
            </a:r>
            <a:r>
              <a:rPr lang="ru-RU" dirty="0" err="1" smtClean="0"/>
              <a:t>мов</a:t>
            </a:r>
            <a:r>
              <a:rPr lang="ru-RU" dirty="0" smtClean="0"/>
              <a:t>, у тому </a:t>
            </a:r>
            <a:r>
              <a:rPr lang="ru-RU" dirty="0" err="1" smtClean="0"/>
              <a:t>числі</a:t>
            </a:r>
            <a:r>
              <a:rPr lang="ru-RU" dirty="0" smtClean="0"/>
              <a:t> </a:t>
            </a:r>
            <a:r>
              <a:rPr lang="ru-RU" dirty="0" err="1" smtClean="0"/>
              <a:t>східних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48" y="588962"/>
            <a:ext cx="540067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8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00" y="1856939"/>
            <a:ext cx="5359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Франко, І.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Мозаїка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ввійшли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Зібр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50 т. /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Франко.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Львів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Каменяр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2002. - 432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 І. Франка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маловідомі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призабуті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збірник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того,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ввійшло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50-томного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діяча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" y="1040586"/>
            <a:ext cx="380047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7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8105" y="452833"/>
            <a:ext cx="6000750" cy="60007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63662" y="7692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поема.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І. Я. Франко. -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Дніпро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1989.- 568 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54600" y="1898640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знайомить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вибраними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поемою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Мойсей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драмою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видатного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публіциста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 Франка,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збірці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інтимної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лірики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громадянської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роздумів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критики.</a:t>
            </a:r>
          </a:p>
        </p:txBody>
      </p:sp>
    </p:spTree>
    <p:extLst>
      <p:ext uri="{BB962C8B-B14F-4D97-AF65-F5344CB8AC3E}">
        <p14:creationId xmlns:p14="http://schemas.microsoft.com/office/powerpoint/2010/main" val="315173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25" y="1037431"/>
            <a:ext cx="2983516" cy="46910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42000" y="8972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Франко,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 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Франко.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Видавництво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"Школа", 2008. - 464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67300" y="247967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хрестоматії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новела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Сойчине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Boa constrictor".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шкільною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Науково-методичний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стане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вчителеві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біографічні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літературознавчі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читачеві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грунтовніше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шлях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47712"/>
            <a:ext cx="3581400" cy="50577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7500" y="275456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розлогими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статтями-коментарями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літературознавстві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культурного,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описуються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оснбвні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етико-естетичного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маски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автобіографія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гностичні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натурфілософія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37200" y="12389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Гундорова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Невідомий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Ізмарагду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Тамара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Гундорова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2006. – 359 с.</a:t>
            </a:r>
          </a:p>
        </p:txBody>
      </p:sp>
    </p:spTree>
    <p:extLst>
      <p:ext uri="{BB962C8B-B14F-4D97-AF65-F5344CB8AC3E}">
        <p14:creationId xmlns:p14="http://schemas.microsoft.com/office/powerpoint/2010/main" val="143852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681335"/>
            <a:ext cx="3352800" cy="50794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86300" y="6813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І. 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Франко.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Обереги, 2004. — 96 с. —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раритету).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70400" y="275263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історіософа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епохальний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збагачує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самобутню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скарбницю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Народу. Автор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критично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переосмислює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Старому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Завіті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4735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725487"/>
            <a:ext cx="3810000" cy="5457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35600" y="725487"/>
            <a:ext cx="6096000" cy="70173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Франко І. Лель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[для 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Іван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Франко ; [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післямова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Пасемка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; мал. А. Базилевича.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Веселка, 2005. – 198 с.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повісті «Лель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Полель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Іван Франко докладно розглядає життя Галичини наприкінці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століття. Центральним елементом оповідання є історія двох братів-близнюків, Владислава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Гната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Калиновичів, які підіймалися з низів. Після завершення університетської освіти один із них стає адвокатом, а інший обирає шлях редактора, і здавалося б, що на них чекає перспективне майбутнє. Але сувора дійсність тисне на тих, хто намагається впровадити зміни у суспільстві, що призводить до трагічного фіналу. </a:t>
            </a: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67232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598</TotalTime>
  <Words>1292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Грань</vt:lpstr>
      <vt:lpstr>   Іван Франко- майстер духу і слова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Іван Франко-майстер духу і слова</dc:title>
  <dc:creator>Hi-Tech</dc:creator>
  <cp:lastModifiedBy>Hi-Tech</cp:lastModifiedBy>
  <cp:revision>45</cp:revision>
  <dcterms:created xsi:type="dcterms:W3CDTF">2026-08-28T08:27:33Z</dcterms:created>
  <dcterms:modified xsi:type="dcterms:W3CDTF">2026-09-03T10:00:19Z</dcterms:modified>
</cp:coreProperties>
</file>