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1" r:id="rId4"/>
    <p:sldId id="275" r:id="rId5"/>
    <p:sldId id="257" r:id="rId6"/>
    <p:sldId id="261" r:id="rId7"/>
    <p:sldId id="272" r:id="rId8"/>
    <p:sldId id="276" r:id="rId9"/>
    <p:sldId id="277" r:id="rId10"/>
    <p:sldId id="279" r:id="rId11"/>
    <p:sldId id="278" r:id="rId12"/>
    <p:sldId id="270" r:id="rId13"/>
    <p:sldId id="263" r:id="rId14"/>
    <p:sldId id="262" r:id="rId15"/>
    <p:sldId id="259" r:id="rId16"/>
    <p:sldId id="266" r:id="rId17"/>
    <p:sldId id="267" r:id="rId18"/>
    <p:sldId id="268" r:id="rId19"/>
    <p:sldId id="265" r:id="rId20"/>
    <p:sldId id="269" r:id="rId21"/>
    <p:sldId id="27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91" autoAdjust="0"/>
    <p:restoredTop sz="9466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CE32-E2C9-4348-9995-909EBEF4FFB7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11AA-E905-4CB1-9679-BD9FFFFBE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Італо</a:t>
            </a:r>
            <a:r>
              <a:rPr lang="uk-UA" dirty="0" smtClean="0"/>
              <a:t> </a:t>
            </a:r>
            <a:r>
              <a:rPr lang="uk-UA" dirty="0" err="1" smtClean="0"/>
              <a:t>Кальвіно</a:t>
            </a:r>
            <a:endParaRPr lang="uk-UA" dirty="0"/>
          </a:p>
        </p:txBody>
      </p:sp>
      <p:pic>
        <p:nvPicPr>
          <p:cNvPr id="4" name="Содержимое 3" descr="359b7c7659511d9cc9bd39c86d643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5143536" cy="514353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Професором університету</a:t>
            </a:r>
            <a:endParaRPr lang="uk-UA" dirty="0"/>
          </a:p>
        </p:txBody>
      </p:sp>
      <p:pic>
        <p:nvPicPr>
          <p:cNvPr id="5122" name="Picture 2" descr="C:\Users\Валентина\Desktop\f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4386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</a:t>
            </a:r>
            <a:r>
              <a:rPr lang="uk-UA" dirty="0" err="1" smtClean="0"/>
              <a:t>Кальвіно</a:t>
            </a:r>
            <a:r>
              <a:rPr lang="uk-UA" dirty="0" smtClean="0"/>
              <a:t> з Дж. </a:t>
            </a:r>
            <a:r>
              <a:rPr lang="uk-UA" dirty="0" err="1" smtClean="0"/>
              <a:t>Бургесом</a:t>
            </a:r>
            <a:endParaRPr lang="uk-UA" dirty="0"/>
          </a:p>
        </p:txBody>
      </p:sp>
      <p:pic>
        <p:nvPicPr>
          <p:cNvPr id="3074" name="Picture 2" descr="C:\Users\Валентина\Desktop\calvino-and-bor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мистецькому колі </a:t>
            </a:r>
            <a:endParaRPr lang="uk-UA" dirty="0"/>
          </a:p>
        </p:txBody>
      </p:sp>
      <p:pic>
        <p:nvPicPr>
          <p:cNvPr id="3074" name="Picture 2" descr="C:\Documents and Settings\1\Рабочий стол\І Кальвіно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54614" cy="500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Вироби за творчістю І. </a:t>
            </a:r>
            <a:r>
              <a:rPr lang="uk-UA" dirty="0" err="1" smtClean="0"/>
              <a:t>К</a:t>
            </a:r>
            <a:r>
              <a:rPr lang="uk-UA" dirty="0" err="1" smtClean="0"/>
              <a:t>альвіно</a:t>
            </a:r>
            <a:endParaRPr lang="uk-UA" dirty="0"/>
          </a:p>
        </p:txBody>
      </p:sp>
      <p:pic>
        <p:nvPicPr>
          <p:cNvPr id="4" name="Содержимое 3" descr="e057e4e2b67354a90aceaf0e89848cf6--italo-calv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7858180" cy="49292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Ілюстрація до твору</a:t>
            </a:r>
            <a:endParaRPr lang="uk-UA" dirty="0"/>
          </a:p>
        </p:txBody>
      </p:sp>
      <p:pic>
        <p:nvPicPr>
          <p:cNvPr id="4" name="Содержимое 3" descr="cosmicomics_m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112" y="2458244"/>
            <a:ext cx="6581775" cy="28098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Інсталяція  </a:t>
            </a:r>
            <a:endParaRPr lang="uk-UA" dirty="0"/>
          </a:p>
        </p:txBody>
      </p:sp>
      <p:pic>
        <p:nvPicPr>
          <p:cNvPr id="4" name="Содержимое 3" descr="801e65a974ee20c6b30085dafeda17ae--portfol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714876" cy="5572140"/>
          </a:xfrm>
        </p:spPr>
      </p:pic>
      <p:pic>
        <p:nvPicPr>
          <p:cNvPr id="6" name="Содержимое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0"/>
            <a:ext cx="4000528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Пост</a:t>
            </a:r>
            <a:r>
              <a:rPr lang="uk-UA" dirty="0" err="1" smtClean="0"/>
              <a:t>модерністичні</a:t>
            </a:r>
            <a:r>
              <a:rPr lang="uk-UA" dirty="0" smtClean="0"/>
              <a:t>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Documents and Settings\1\Рабочий стол\І Кальвіно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58253"/>
            <a:ext cx="8215370" cy="570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Дружні шаржі</a:t>
            </a:r>
            <a:endParaRPr lang="uk-UA" dirty="0"/>
          </a:p>
        </p:txBody>
      </p:sp>
      <p:pic>
        <p:nvPicPr>
          <p:cNvPr id="5122" name="Picture 2" descr="C:\Documents and Settings\1\Рабочий стол\І Кальвіно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358214" cy="501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Documents and Settings\1\Рабочий стол\І Кальвіно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35362"/>
            <a:ext cx="7944231" cy="4951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Вітраж з І.  </a:t>
            </a:r>
            <a:r>
              <a:rPr lang="uk-UA" dirty="0" err="1" smtClean="0"/>
              <a:t>Кальвіно</a:t>
            </a:r>
            <a:endParaRPr lang="uk-UA" dirty="0"/>
          </a:p>
        </p:txBody>
      </p:sp>
      <p:pic>
        <p:nvPicPr>
          <p:cNvPr id="21" name="Содержимое 20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88621"/>
            <a:ext cx="6286544" cy="49893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Валентина\Desktop\calvino-950x6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Книги І. </a:t>
            </a:r>
            <a:r>
              <a:rPr lang="uk-UA" dirty="0" err="1" smtClean="0"/>
              <a:t>Кальвіно</a:t>
            </a:r>
            <a:r>
              <a:rPr lang="uk-UA" dirty="0" smtClean="0"/>
              <a:t> улюблені твори молоді</a:t>
            </a:r>
            <a:endParaRPr lang="uk-UA" dirty="0"/>
          </a:p>
        </p:txBody>
      </p:sp>
      <p:pic>
        <p:nvPicPr>
          <p:cNvPr id="4" name="Picture 3" descr="C:\Documents and Settings\1\Рабочий стол\І Кальвіно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858179" cy="512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Портрет І. </a:t>
            </a:r>
            <a:r>
              <a:rPr lang="uk-UA" dirty="0" err="1" smtClean="0"/>
              <a:t>Кальвіно</a:t>
            </a:r>
            <a:endParaRPr lang="uk-UA" dirty="0"/>
          </a:p>
        </p:txBody>
      </p:sp>
      <p:pic>
        <p:nvPicPr>
          <p:cNvPr id="9218" name="Picture 2" descr="C:\Documents and Settings\1\Рабочий стол\І Кальвіно\papergc,190x210,w,f8f8f8-pad,210x230,f8f8f8.lite-2u1.jpg"/>
          <p:cNvPicPr>
            <a:picLocks noChangeAspect="1" noChangeArrowheads="1"/>
          </p:cNvPicPr>
          <p:nvPr/>
        </p:nvPicPr>
        <p:blipFill>
          <a:blip r:embed="rId2"/>
          <a:srcRect l="15437" r="5832" b="5481"/>
          <a:stretch>
            <a:fillRect/>
          </a:stretch>
        </p:blipFill>
        <p:spPr bwMode="auto">
          <a:xfrm>
            <a:off x="285720" y="1428736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творчості</a:t>
            </a:r>
            <a:endParaRPr lang="uk-UA" dirty="0"/>
          </a:p>
        </p:txBody>
      </p:sp>
      <p:pic>
        <p:nvPicPr>
          <p:cNvPr id="3" name="Picture 2" descr="C:\Users\Валентина\Desktop\calvino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42915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</a:t>
            </a:r>
            <a:r>
              <a:rPr lang="uk-UA" dirty="0" err="1" smtClean="0"/>
              <a:t>Кальвіно</a:t>
            </a:r>
            <a:r>
              <a:rPr lang="uk-UA" dirty="0" smtClean="0"/>
              <a:t> з дочкою</a:t>
            </a:r>
            <a:endParaRPr lang="uk-UA" dirty="0"/>
          </a:p>
        </p:txBody>
      </p:sp>
      <p:pic>
        <p:nvPicPr>
          <p:cNvPr id="1026" name="Picture 2" descr="C:\Users\Валентина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твори</a:t>
            </a:r>
            <a:endParaRPr lang="uk-UA" dirty="0"/>
          </a:p>
        </p:txBody>
      </p:sp>
      <p:pic>
        <p:nvPicPr>
          <p:cNvPr id="4" name="Picture 2" descr="C:\Documents and Settings\1\Рабочий стол\І Кальвіно\rycerz-nieistniej_2706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500462" cy="5073988"/>
          </a:xfrm>
          <a:prstGeom prst="rect">
            <a:avLst/>
          </a:prstGeom>
          <a:noFill/>
        </p:spPr>
      </p:pic>
      <p:pic>
        <p:nvPicPr>
          <p:cNvPr id="5" name="Содержимое 3" descr="3745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1" y="1357298"/>
            <a:ext cx="5643601" cy="51911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</a:t>
            </a:r>
            <a:r>
              <a:rPr lang="uk-UA" dirty="0" smtClean="0"/>
              <a:t>вори, що принесли славу письменнику</a:t>
            </a:r>
            <a:endParaRPr lang="uk-UA" dirty="0"/>
          </a:p>
        </p:txBody>
      </p:sp>
      <p:pic>
        <p:nvPicPr>
          <p:cNvPr id="4" name="Содержимое 3" descr="Calvino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1958181"/>
            <a:ext cx="7721600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Письменник на презентації  своїх творів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Documents and Settings\1\Рабочий стол\І Кальвіно\italocalv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28" cy="513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робочому кабінеті</a:t>
            </a:r>
            <a:endParaRPr lang="uk-UA" dirty="0"/>
          </a:p>
        </p:txBody>
      </p:sp>
      <p:pic>
        <p:nvPicPr>
          <p:cNvPr id="6146" name="Picture 2" descr="C:\Users\Валенти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Бібліотека </a:t>
            </a:r>
            <a:r>
              <a:rPr lang="uk-UA" dirty="0" smtClean="0"/>
              <a:t>письменника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Валентина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4500594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70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Італо Кальвіно</vt:lpstr>
      <vt:lpstr>Слайд 2</vt:lpstr>
      <vt:lpstr>Початок творчості</vt:lpstr>
      <vt:lpstr>І. Кальвіно з дочкою</vt:lpstr>
      <vt:lpstr>Відомі твори</vt:lpstr>
      <vt:lpstr>Твори, що принесли славу письменнику</vt:lpstr>
      <vt:lpstr>Письменник на презентації  своїх творів</vt:lpstr>
      <vt:lpstr>В робочому кабінеті</vt:lpstr>
      <vt:lpstr>Бібліотека письменника </vt:lpstr>
      <vt:lpstr>Професором університету</vt:lpstr>
      <vt:lpstr>І. Кальвіно з Дж. Бургесом</vt:lpstr>
      <vt:lpstr>У мистецькому колі </vt:lpstr>
      <vt:lpstr>Вироби за творчістю І. Кальвіно</vt:lpstr>
      <vt:lpstr>Ілюстрація до твору</vt:lpstr>
      <vt:lpstr>Інсталяція  </vt:lpstr>
      <vt:lpstr>Постмодерністичні роботи</vt:lpstr>
      <vt:lpstr>Дружні шаржі</vt:lpstr>
      <vt:lpstr>Слайд 18</vt:lpstr>
      <vt:lpstr>Вітраж з І.  Кальвіно</vt:lpstr>
      <vt:lpstr>Книги І. Кальвіно улюблені твори молоді</vt:lpstr>
      <vt:lpstr> Портрет І. Кальвіно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13</cp:revision>
  <dcterms:created xsi:type="dcterms:W3CDTF">2018-04-02T13:49:24Z</dcterms:created>
  <dcterms:modified xsi:type="dcterms:W3CDTF">2019-02-22T08:27:01Z</dcterms:modified>
</cp:coreProperties>
</file>