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58" r:id="rId6"/>
    <p:sldId id="259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2EEBE-B791-428B-86C5-28F3AED1E35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6C9529-D739-4B5F-89D7-7405A48C5F00}">
      <dgm:prSet phldrT="[Текст]"/>
      <dgm:spPr/>
      <dgm:t>
        <a:bodyPr/>
        <a:lstStyle/>
        <a:p>
          <a:r>
            <a:rPr lang="uk-UA" dirty="0" smtClean="0"/>
            <a:t>Екологічна культура</a:t>
          </a:r>
          <a:endParaRPr lang="ru-RU" dirty="0"/>
        </a:p>
      </dgm:t>
    </dgm:pt>
    <dgm:pt modelId="{B48C4872-E947-41DA-B3AE-AAF6D19DC26E}" type="parTrans" cxnId="{91F30658-B295-4132-AA41-BA368F3F172D}">
      <dgm:prSet/>
      <dgm:spPr/>
      <dgm:t>
        <a:bodyPr/>
        <a:lstStyle/>
        <a:p>
          <a:endParaRPr lang="ru-RU"/>
        </a:p>
      </dgm:t>
    </dgm:pt>
    <dgm:pt modelId="{5DBF5F2F-CE5B-41BC-9E44-9EC872BAA614}" type="sibTrans" cxnId="{91F30658-B295-4132-AA41-BA368F3F172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endParaRPr lang="ru-RU"/>
        </a:p>
      </dgm:t>
    </dgm:pt>
    <dgm:pt modelId="{CA356AF9-CB52-46F9-89EC-2EC179DF3145}">
      <dgm:prSet phldrT="[Текст]" custT="1"/>
      <dgm:spPr/>
      <dgm:t>
        <a:bodyPr/>
        <a:lstStyle/>
        <a:p>
          <a:r>
            <a:rPr lang="uk-UA" sz="2400" dirty="0" smtClean="0"/>
            <a:t>Екологічна свідомість</a:t>
          </a:r>
          <a:endParaRPr lang="ru-RU" sz="2400" dirty="0"/>
        </a:p>
      </dgm:t>
    </dgm:pt>
    <dgm:pt modelId="{C64693F4-8FBD-46D9-87B4-43551E1E5A60}" type="parTrans" cxnId="{6ED4BF6E-81BE-4390-A6B6-2265A60FF077}">
      <dgm:prSet/>
      <dgm:spPr/>
      <dgm:t>
        <a:bodyPr/>
        <a:lstStyle/>
        <a:p>
          <a:endParaRPr lang="ru-RU"/>
        </a:p>
      </dgm:t>
    </dgm:pt>
    <dgm:pt modelId="{7F8C83AB-DF1D-4436-95C1-D2DE4935D182}" type="sibTrans" cxnId="{6ED4BF6E-81BE-4390-A6B6-2265A60FF077}">
      <dgm:prSet/>
      <dgm:spPr/>
      <dgm:t>
        <a:bodyPr/>
        <a:lstStyle/>
        <a:p>
          <a:endParaRPr lang="ru-RU"/>
        </a:p>
      </dgm:t>
    </dgm:pt>
    <dgm:pt modelId="{603AD239-26E5-4ADB-9171-0AA2F00FA143}">
      <dgm:prSet phldrT="[Текст]" custT="1"/>
      <dgm:spPr/>
      <dgm:t>
        <a:bodyPr/>
        <a:lstStyle/>
        <a:p>
          <a:pPr algn="just"/>
          <a:r>
            <a:rPr lang="uk-UA" sz="2400" dirty="0" smtClean="0"/>
            <a:t>Екологічні переконання</a:t>
          </a:r>
          <a:endParaRPr lang="ru-RU" sz="2400" dirty="0"/>
        </a:p>
      </dgm:t>
    </dgm:pt>
    <dgm:pt modelId="{112F347F-6E59-474E-B3D3-5CA697FD12C1}" type="parTrans" cxnId="{9D0A305A-C115-417C-A346-305DB02F362B}">
      <dgm:prSet/>
      <dgm:spPr/>
      <dgm:t>
        <a:bodyPr/>
        <a:lstStyle/>
        <a:p>
          <a:endParaRPr lang="ru-RU"/>
        </a:p>
      </dgm:t>
    </dgm:pt>
    <dgm:pt modelId="{A4C51975-25F5-4D76-A24E-E7E628140862}" type="sibTrans" cxnId="{9D0A305A-C115-417C-A346-305DB02F362B}">
      <dgm:prSet/>
      <dgm:spPr/>
      <dgm:t>
        <a:bodyPr/>
        <a:lstStyle/>
        <a:p>
          <a:endParaRPr lang="ru-RU"/>
        </a:p>
      </dgm:t>
    </dgm:pt>
    <dgm:pt modelId="{FB47D521-04C5-42B0-AC44-846DEFC224B6}">
      <dgm:prSet phldrT="[Текст]" custT="1"/>
      <dgm:spPr/>
      <dgm:t>
        <a:bodyPr/>
        <a:lstStyle/>
        <a:p>
          <a:r>
            <a:rPr lang="uk-UA" sz="2400" dirty="0" smtClean="0"/>
            <a:t>Екологічний світогляд</a:t>
          </a:r>
          <a:endParaRPr lang="ru-RU" sz="2400" dirty="0"/>
        </a:p>
      </dgm:t>
    </dgm:pt>
    <dgm:pt modelId="{75810F27-FB0E-44F0-81BB-EB5ED3945F29}" type="parTrans" cxnId="{3F714253-3FBF-4F2F-B3A0-7FD6D3FD8634}">
      <dgm:prSet/>
      <dgm:spPr/>
      <dgm:t>
        <a:bodyPr/>
        <a:lstStyle/>
        <a:p>
          <a:endParaRPr lang="ru-RU"/>
        </a:p>
      </dgm:t>
    </dgm:pt>
    <dgm:pt modelId="{94AC8AC5-FD19-4AAB-A6C6-57B1B9443FAB}" type="sibTrans" cxnId="{3F714253-3FBF-4F2F-B3A0-7FD6D3FD8634}">
      <dgm:prSet/>
      <dgm:spPr/>
      <dgm:t>
        <a:bodyPr/>
        <a:lstStyle/>
        <a:p>
          <a:endParaRPr lang="ru-RU"/>
        </a:p>
      </dgm:t>
    </dgm:pt>
    <dgm:pt modelId="{9DC46FBC-5D62-46D9-AFA7-B59F021C0546}">
      <dgm:prSet/>
      <dgm:spPr/>
      <dgm:t>
        <a:bodyPr/>
        <a:lstStyle/>
        <a:p>
          <a:endParaRPr lang="ru-RU"/>
        </a:p>
      </dgm:t>
    </dgm:pt>
    <dgm:pt modelId="{48F38F1A-10A3-408D-B9EC-4845D518E8E6}" type="parTrans" cxnId="{E42824F9-943C-4DD1-A714-1292C3657328}">
      <dgm:prSet/>
      <dgm:spPr/>
      <dgm:t>
        <a:bodyPr/>
        <a:lstStyle/>
        <a:p>
          <a:endParaRPr lang="ru-RU"/>
        </a:p>
      </dgm:t>
    </dgm:pt>
    <dgm:pt modelId="{4B8985C1-CEFD-464A-9A0D-2ACAD0C334D0}" type="sibTrans" cxnId="{E42824F9-943C-4DD1-A714-1292C3657328}">
      <dgm:prSet/>
      <dgm:spPr/>
      <dgm:t>
        <a:bodyPr/>
        <a:lstStyle/>
        <a:p>
          <a:endParaRPr lang="ru-RU"/>
        </a:p>
      </dgm:t>
    </dgm:pt>
    <dgm:pt modelId="{70BAE2DA-F84B-47A6-9BB2-4A0391AB59CF}">
      <dgm:prSet/>
      <dgm:spPr/>
      <dgm:t>
        <a:bodyPr/>
        <a:lstStyle/>
        <a:p>
          <a:endParaRPr lang="ru-RU"/>
        </a:p>
      </dgm:t>
    </dgm:pt>
    <dgm:pt modelId="{65F045B0-86AA-4A0C-95B2-CA5ADA00D1EC}" type="parTrans" cxnId="{8092ACAF-2E41-45A5-AAE3-776D5522D565}">
      <dgm:prSet/>
      <dgm:spPr/>
      <dgm:t>
        <a:bodyPr/>
        <a:lstStyle/>
        <a:p>
          <a:endParaRPr lang="ru-RU"/>
        </a:p>
      </dgm:t>
    </dgm:pt>
    <dgm:pt modelId="{0750437B-DDBE-4F4F-A42D-E68FBB5858ED}" type="sibTrans" cxnId="{8092ACAF-2E41-45A5-AAE3-776D5522D565}">
      <dgm:prSet/>
      <dgm:spPr/>
      <dgm:t>
        <a:bodyPr/>
        <a:lstStyle/>
        <a:p>
          <a:endParaRPr lang="ru-RU"/>
        </a:p>
      </dgm:t>
    </dgm:pt>
    <dgm:pt modelId="{E26B7342-9643-4D86-A3BD-CC00B1FD1B89}" type="pres">
      <dgm:prSet presAssocID="{EFE2EEBE-B791-428B-86C5-28F3AED1E356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EF2290F4-B35B-4EFA-8679-A6FD17349F25}" type="pres">
      <dgm:prSet presAssocID="{5DBF5F2F-CE5B-41BC-9E44-9EC872BAA614}" presName="picture_1" presStyleLbl="bgImgPlace1" presStyleIdx="0" presStyleCnt="1"/>
      <dgm:spPr/>
      <dgm:t>
        <a:bodyPr/>
        <a:lstStyle/>
        <a:p>
          <a:endParaRPr lang="ru-RU"/>
        </a:p>
      </dgm:t>
    </dgm:pt>
    <dgm:pt modelId="{44C5B5DC-51C5-496F-B6EA-33B390169AB6}" type="pres">
      <dgm:prSet presAssocID="{406C9529-D739-4B5F-89D7-7405A48C5F0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9A066-E5E1-406C-967C-9EC269D84181}" type="pres">
      <dgm:prSet presAssocID="{EFE2EEBE-B791-428B-86C5-28F3AED1E356}" presName="linV" presStyleCnt="0"/>
      <dgm:spPr/>
    </dgm:pt>
    <dgm:pt modelId="{DFE99878-F05D-484F-BBBA-C5FF8568C111}" type="pres">
      <dgm:prSet presAssocID="{CA356AF9-CB52-46F9-89EC-2EC179DF3145}" presName="pair" presStyleCnt="0"/>
      <dgm:spPr/>
    </dgm:pt>
    <dgm:pt modelId="{2CCB3319-2E96-4142-859C-4A94267F4FDE}" type="pres">
      <dgm:prSet presAssocID="{CA356AF9-CB52-46F9-89EC-2EC179DF3145}" presName="spaceH" presStyleLbl="node1" presStyleIdx="0" presStyleCnt="0"/>
      <dgm:spPr/>
    </dgm:pt>
    <dgm:pt modelId="{6775CBF6-5C7F-49B5-9157-854C33A490FF}" type="pres">
      <dgm:prSet presAssocID="{CA356AF9-CB52-46F9-89EC-2EC179DF3145}" presName="desPictures" presStyleLbl="alignImgPlace1" presStyleIdx="0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7BF31DF3-74A3-4A73-999D-E3E4A68E846E}" type="pres">
      <dgm:prSet presAssocID="{CA356AF9-CB52-46F9-89EC-2EC179DF3145}" presName="desTextWrapper" presStyleCnt="0"/>
      <dgm:spPr/>
    </dgm:pt>
    <dgm:pt modelId="{2E79AF8C-76B2-4D02-B31E-01FBA35D3E38}" type="pres">
      <dgm:prSet presAssocID="{CA356AF9-CB52-46F9-89EC-2EC179DF3145}" presName="desText" presStyleLbl="revTx" presStyleIdx="0" presStyleCnt="5" custScaleX="184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43BEC-3466-46B0-84CE-610155C05A71}" type="pres">
      <dgm:prSet presAssocID="{7F8C83AB-DF1D-4436-95C1-D2DE4935D182}" presName="spaceV" presStyleCnt="0"/>
      <dgm:spPr/>
    </dgm:pt>
    <dgm:pt modelId="{5054FF3B-464E-4D6C-BCFF-80D500B3E350}" type="pres">
      <dgm:prSet presAssocID="{603AD239-26E5-4ADB-9171-0AA2F00FA143}" presName="pair" presStyleCnt="0"/>
      <dgm:spPr/>
    </dgm:pt>
    <dgm:pt modelId="{43EC845C-D8ED-4811-8B22-CDFC9C2330D2}" type="pres">
      <dgm:prSet presAssocID="{603AD239-26E5-4ADB-9171-0AA2F00FA143}" presName="spaceH" presStyleLbl="node1" presStyleIdx="0" presStyleCnt="0"/>
      <dgm:spPr/>
    </dgm:pt>
    <dgm:pt modelId="{B22188DE-3893-4B16-98D8-5ABA10EFB6F6}" type="pres">
      <dgm:prSet presAssocID="{603AD239-26E5-4ADB-9171-0AA2F00FA143}" presName="desPictures" presStyleLbl="alignImgPlac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ru-RU"/>
        </a:p>
      </dgm:t>
    </dgm:pt>
    <dgm:pt modelId="{B0091498-CBBC-4F2B-9CD4-88D389E1BD90}" type="pres">
      <dgm:prSet presAssocID="{603AD239-26E5-4ADB-9171-0AA2F00FA143}" presName="desTextWrapper" presStyleCnt="0"/>
      <dgm:spPr/>
    </dgm:pt>
    <dgm:pt modelId="{D2B5B374-3AC4-4301-96D2-9E59750B5EFB}" type="pres">
      <dgm:prSet presAssocID="{603AD239-26E5-4ADB-9171-0AA2F00FA143}" presName="desText" presStyleLbl="revTx" presStyleIdx="1" presStyleCnt="5" custScaleX="163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B125D-F778-47D8-9056-89EB730135C7}" type="pres">
      <dgm:prSet presAssocID="{A4C51975-25F5-4D76-A24E-E7E628140862}" presName="spaceV" presStyleCnt="0"/>
      <dgm:spPr/>
    </dgm:pt>
    <dgm:pt modelId="{BE68B436-A99C-4991-9FB3-55E30AB1CF12}" type="pres">
      <dgm:prSet presAssocID="{FB47D521-04C5-42B0-AC44-846DEFC224B6}" presName="pair" presStyleCnt="0"/>
      <dgm:spPr/>
    </dgm:pt>
    <dgm:pt modelId="{51AD3788-36F7-47EB-9199-970E35B4F69A}" type="pres">
      <dgm:prSet presAssocID="{FB47D521-04C5-42B0-AC44-846DEFC224B6}" presName="spaceH" presStyleLbl="node1" presStyleIdx="0" presStyleCnt="0"/>
      <dgm:spPr/>
    </dgm:pt>
    <dgm:pt modelId="{885BDE40-4158-454B-A367-39733E14AA23}" type="pres">
      <dgm:prSet presAssocID="{FB47D521-04C5-42B0-AC44-846DEFC224B6}" presName="desPictures" presStyleLbl="alignImgPlace1" presStyleIdx="2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ru-RU"/>
        </a:p>
      </dgm:t>
    </dgm:pt>
    <dgm:pt modelId="{4C5A07DC-8BC0-4ABB-AE80-EFB1CC14F347}" type="pres">
      <dgm:prSet presAssocID="{FB47D521-04C5-42B0-AC44-846DEFC224B6}" presName="desTextWrapper" presStyleCnt="0"/>
      <dgm:spPr/>
    </dgm:pt>
    <dgm:pt modelId="{39A16C75-2F30-4AB5-8D0D-40F332E11E43}" type="pres">
      <dgm:prSet presAssocID="{FB47D521-04C5-42B0-AC44-846DEFC224B6}" presName="desText" presStyleLbl="revTx" presStyleIdx="2" presStyleCnt="5" custScaleX="157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DAE8E-9BC0-466B-9017-FE84CE4A4A30}" type="pres">
      <dgm:prSet presAssocID="{94AC8AC5-FD19-4AAB-A6C6-57B1B9443FAB}" presName="spaceV" presStyleCnt="0"/>
      <dgm:spPr/>
    </dgm:pt>
    <dgm:pt modelId="{51BD26C0-DDDD-480D-9A66-363C6656E153}" type="pres">
      <dgm:prSet presAssocID="{9DC46FBC-5D62-46D9-AFA7-B59F021C0546}" presName="pair" presStyleCnt="0"/>
      <dgm:spPr/>
    </dgm:pt>
    <dgm:pt modelId="{AAC40BF6-83D0-4EC1-B911-0741D40921DF}" type="pres">
      <dgm:prSet presAssocID="{9DC46FBC-5D62-46D9-AFA7-B59F021C0546}" presName="spaceH" presStyleLbl="node1" presStyleIdx="0" presStyleCnt="0"/>
      <dgm:spPr/>
    </dgm:pt>
    <dgm:pt modelId="{EA91F0C9-582F-4B4B-9D52-9A71C33A75A4}" type="pres">
      <dgm:prSet presAssocID="{9DC46FBC-5D62-46D9-AFA7-B59F021C0546}" presName="desPictures" presStyleLbl="alignImgPlace1" presStyleIdx="3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1BE17B66-CD41-4333-AB1C-F1CF79DC0102}" type="pres">
      <dgm:prSet presAssocID="{9DC46FBC-5D62-46D9-AFA7-B59F021C0546}" presName="desTextWrapper" presStyleCnt="0"/>
      <dgm:spPr/>
    </dgm:pt>
    <dgm:pt modelId="{632B7DF7-C6AF-46B2-89F0-FAEC0A4ECF4C}" type="pres">
      <dgm:prSet presAssocID="{9DC46FBC-5D62-46D9-AFA7-B59F021C0546}" presName="des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40A5F-898F-455F-89B3-3DAD80C1A772}" type="pres">
      <dgm:prSet presAssocID="{4B8985C1-CEFD-464A-9A0D-2ACAD0C334D0}" presName="spaceV" presStyleCnt="0"/>
      <dgm:spPr/>
    </dgm:pt>
    <dgm:pt modelId="{FFA16D1C-A3BF-4C75-9934-BD16B56362BE}" type="pres">
      <dgm:prSet presAssocID="{70BAE2DA-F84B-47A6-9BB2-4A0391AB59CF}" presName="pair" presStyleCnt="0"/>
      <dgm:spPr/>
    </dgm:pt>
    <dgm:pt modelId="{7FBB2122-14A4-461D-BD6D-D3DDE83E164C}" type="pres">
      <dgm:prSet presAssocID="{70BAE2DA-F84B-47A6-9BB2-4A0391AB59CF}" presName="spaceH" presStyleLbl="node1" presStyleIdx="0" presStyleCnt="0"/>
      <dgm:spPr/>
    </dgm:pt>
    <dgm:pt modelId="{6A10FBAD-3593-4E43-AFBB-2A62ED86A6CE}" type="pres">
      <dgm:prSet presAssocID="{70BAE2DA-F84B-47A6-9BB2-4A0391AB59CF}" presName="desPictures" presStyleLbl="alignImgPlace1" presStyleIdx="4" presStyleCnt="5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09725715-440E-4EEF-A5AA-10DF5CD9F9D5}" type="pres">
      <dgm:prSet presAssocID="{70BAE2DA-F84B-47A6-9BB2-4A0391AB59CF}" presName="desTextWrapper" presStyleCnt="0"/>
      <dgm:spPr/>
    </dgm:pt>
    <dgm:pt modelId="{C619BC45-B608-4602-8533-757A5BF2A099}" type="pres">
      <dgm:prSet presAssocID="{70BAE2DA-F84B-47A6-9BB2-4A0391AB59CF}" presName="desText" presStyleLbl="revTx" presStyleIdx="4" presStyleCnt="5" custLinFactY="-13606" custLinFactNeighborX="652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3A13F-B09D-449D-B3A4-974382CD0E53}" type="pres">
      <dgm:prSet presAssocID="{EFE2EEBE-B791-428B-86C5-28F3AED1E356}" presName="maxNode" presStyleCnt="0"/>
      <dgm:spPr/>
    </dgm:pt>
    <dgm:pt modelId="{524B2913-82AC-4A52-A8FD-AF51E92DE454}" type="pres">
      <dgm:prSet presAssocID="{EFE2EEBE-B791-428B-86C5-28F3AED1E356}" presName="Name33" presStyleCnt="0"/>
      <dgm:spPr/>
    </dgm:pt>
  </dgm:ptLst>
  <dgm:cxnLst>
    <dgm:cxn modelId="{9D0A305A-C115-417C-A346-305DB02F362B}" srcId="{EFE2EEBE-B791-428B-86C5-28F3AED1E356}" destId="{603AD239-26E5-4ADB-9171-0AA2F00FA143}" srcOrd="2" destOrd="0" parTransId="{112F347F-6E59-474E-B3D3-5CA697FD12C1}" sibTransId="{A4C51975-25F5-4D76-A24E-E7E628140862}"/>
    <dgm:cxn modelId="{4CB4227B-9A52-4CAF-97A6-524085EB94CB}" type="presOf" srcId="{406C9529-D739-4B5F-89D7-7405A48C5F00}" destId="{44C5B5DC-51C5-496F-B6EA-33B390169AB6}" srcOrd="0" destOrd="0" presId="urn:microsoft.com/office/officeart/2008/layout/AccentedPicture"/>
    <dgm:cxn modelId="{6ED4BF6E-81BE-4390-A6B6-2265A60FF077}" srcId="{EFE2EEBE-B791-428B-86C5-28F3AED1E356}" destId="{CA356AF9-CB52-46F9-89EC-2EC179DF3145}" srcOrd="1" destOrd="0" parTransId="{C64693F4-8FBD-46D9-87B4-43551E1E5A60}" sibTransId="{7F8C83AB-DF1D-4436-95C1-D2DE4935D182}"/>
    <dgm:cxn modelId="{E8EECA12-5382-4196-977A-DB82EC459820}" type="presOf" srcId="{603AD239-26E5-4ADB-9171-0AA2F00FA143}" destId="{D2B5B374-3AC4-4301-96D2-9E59750B5EFB}" srcOrd="0" destOrd="0" presId="urn:microsoft.com/office/officeart/2008/layout/AccentedPicture"/>
    <dgm:cxn modelId="{E42824F9-943C-4DD1-A714-1292C3657328}" srcId="{EFE2EEBE-B791-428B-86C5-28F3AED1E356}" destId="{9DC46FBC-5D62-46D9-AFA7-B59F021C0546}" srcOrd="4" destOrd="0" parTransId="{48F38F1A-10A3-408D-B9EC-4845D518E8E6}" sibTransId="{4B8985C1-CEFD-464A-9A0D-2ACAD0C334D0}"/>
    <dgm:cxn modelId="{6D5D9A01-31AD-4A85-ABE7-0905B5B1354A}" type="presOf" srcId="{EFE2EEBE-B791-428B-86C5-28F3AED1E356}" destId="{E26B7342-9643-4D86-A3BD-CC00B1FD1B89}" srcOrd="0" destOrd="0" presId="urn:microsoft.com/office/officeart/2008/layout/AccentedPicture"/>
    <dgm:cxn modelId="{B474928E-8078-40E2-816F-4CB85ABE1F64}" type="presOf" srcId="{9DC46FBC-5D62-46D9-AFA7-B59F021C0546}" destId="{632B7DF7-C6AF-46B2-89F0-FAEC0A4ECF4C}" srcOrd="0" destOrd="0" presId="urn:microsoft.com/office/officeart/2008/layout/AccentedPicture"/>
    <dgm:cxn modelId="{8092ACAF-2E41-45A5-AAE3-776D5522D565}" srcId="{EFE2EEBE-B791-428B-86C5-28F3AED1E356}" destId="{70BAE2DA-F84B-47A6-9BB2-4A0391AB59CF}" srcOrd="5" destOrd="0" parTransId="{65F045B0-86AA-4A0C-95B2-CA5ADA00D1EC}" sibTransId="{0750437B-DDBE-4F4F-A42D-E68FBB5858ED}"/>
    <dgm:cxn modelId="{3F714253-3FBF-4F2F-B3A0-7FD6D3FD8634}" srcId="{EFE2EEBE-B791-428B-86C5-28F3AED1E356}" destId="{FB47D521-04C5-42B0-AC44-846DEFC224B6}" srcOrd="3" destOrd="0" parTransId="{75810F27-FB0E-44F0-81BB-EB5ED3945F29}" sibTransId="{94AC8AC5-FD19-4AAB-A6C6-57B1B9443FAB}"/>
    <dgm:cxn modelId="{17D7F821-BC1C-4462-8343-5D461FADB396}" type="presOf" srcId="{FB47D521-04C5-42B0-AC44-846DEFC224B6}" destId="{39A16C75-2F30-4AB5-8D0D-40F332E11E43}" srcOrd="0" destOrd="0" presId="urn:microsoft.com/office/officeart/2008/layout/AccentedPicture"/>
    <dgm:cxn modelId="{346F7FF8-CE6C-42A4-A6EE-51AF3CCE02C5}" type="presOf" srcId="{70BAE2DA-F84B-47A6-9BB2-4A0391AB59CF}" destId="{C619BC45-B608-4602-8533-757A5BF2A099}" srcOrd="0" destOrd="0" presId="urn:microsoft.com/office/officeart/2008/layout/AccentedPicture"/>
    <dgm:cxn modelId="{91F30658-B295-4132-AA41-BA368F3F172D}" srcId="{EFE2EEBE-B791-428B-86C5-28F3AED1E356}" destId="{406C9529-D739-4B5F-89D7-7405A48C5F00}" srcOrd="0" destOrd="0" parTransId="{B48C4872-E947-41DA-B3AE-AAF6D19DC26E}" sibTransId="{5DBF5F2F-CE5B-41BC-9E44-9EC872BAA614}"/>
    <dgm:cxn modelId="{F28C2898-B517-44EB-88FC-F22A713BE16A}" type="presOf" srcId="{CA356AF9-CB52-46F9-89EC-2EC179DF3145}" destId="{2E79AF8C-76B2-4D02-B31E-01FBA35D3E38}" srcOrd="0" destOrd="0" presId="urn:microsoft.com/office/officeart/2008/layout/AccentedPicture"/>
    <dgm:cxn modelId="{49F455B6-49C8-460C-A3A9-D65C5CE63006}" type="presOf" srcId="{5DBF5F2F-CE5B-41BC-9E44-9EC872BAA614}" destId="{EF2290F4-B35B-4EFA-8679-A6FD17349F25}" srcOrd="0" destOrd="0" presId="urn:microsoft.com/office/officeart/2008/layout/AccentedPicture"/>
    <dgm:cxn modelId="{B4E5EEF8-233E-4FAB-BF90-683E5D2E6EB6}" type="presParOf" srcId="{E26B7342-9643-4D86-A3BD-CC00B1FD1B89}" destId="{EF2290F4-B35B-4EFA-8679-A6FD17349F25}" srcOrd="0" destOrd="0" presId="urn:microsoft.com/office/officeart/2008/layout/AccentedPicture"/>
    <dgm:cxn modelId="{DBD58CCA-4408-4C8C-AFFC-24F0BC7D400D}" type="presParOf" srcId="{E26B7342-9643-4D86-A3BD-CC00B1FD1B89}" destId="{44C5B5DC-51C5-496F-B6EA-33B390169AB6}" srcOrd="1" destOrd="0" presId="urn:microsoft.com/office/officeart/2008/layout/AccentedPicture"/>
    <dgm:cxn modelId="{A2DB3256-51CA-4217-91A0-13C7CCAE4EC9}" type="presParOf" srcId="{E26B7342-9643-4D86-A3BD-CC00B1FD1B89}" destId="{2679A066-E5E1-406C-967C-9EC269D84181}" srcOrd="2" destOrd="0" presId="urn:microsoft.com/office/officeart/2008/layout/AccentedPicture"/>
    <dgm:cxn modelId="{43C26C21-48D7-469E-AF56-3621C60D97B9}" type="presParOf" srcId="{2679A066-E5E1-406C-967C-9EC269D84181}" destId="{DFE99878-F05D-484F-BBBA-C5FF8568C111}" srcOrd="0" destOrd="0" presId="urn:microsoft.com/office/officeart/2008/layout/AccentedPicture"/>
    <dgm:cxn modelId="{20966E0D-0012-4063-82F7-5D7DB9BFF282}" type="presParOf" srcId="{DFE99878-F05D-484F-BBBA-C5FF8568C111}" destId="{2CCB3319-2E96-4142-859C-4A94267F4FDE}" srcOrd="0" destOrd="0" presId="urn:microsoft.com/office/officeart/2008/layout/AccentedPicture"/>
    <dgm:cxn modelId="{8464BE1B-749D-4818-ADB3-1BC80862123B}" type="presParOf" srcId="{DFE99878-F05D-484F-BBBA-C5FF8568C111}" destId="{6775CBF6-5C7F-49B5-9157-854C33A490FF}" srcOrd="1" destOrd="0" presId="urn:microsoft.com/office/officeart/2008/layout/AccentedPicture"/>
    <dgm:cxn modelId="{F425C784-DEAF-4BE1-BA0D-70C10A623D7C}" type="presParOf" srcId="{DFE99878-F05D-484F-BBBA-C5FF8568C111}" destId="{7BF31DF3-74A3-4A73-999D-E3E4A68E846E}" srcOrd="2" destOrd="0" presId="urn:microsoft.com/office/officeart/2008/layout/AccentedPicture"/>
    <dgm:cxn modelId="{CB1624DC-498D-44FF-BAC4-5108AF8FD4B9}" type="presParOf" srcId="{7BF31DF3-74A3-4A73-999D-E3E4A68E846E}" destId="{2E79AF8C-76B2-4D02-B31E-01FBA35D3E38}" srcOrd="0" destOrd="0" presId="urn:microsoft.com/office/officeart/2008/layout/AccentedPicture"/>
    <dgm:cxn modelId="{410AE449-831E-4C09-A0E4-CF6612A89D7C}" type="presParOf" srcId="{2679A066-E5E1-406C-967C-9EC269D84181}" destId="{D5543BEC-3466-46B0-84CE-610155C05A71}" srcOrd="1" destOrd="0" presId="urn:microsoft.com/office/officeart/2008/layout/AccentedPicture"/>
    <dgm:cxn modelId="{98F840D7-11FC-4F52-AEA8-7B7B66016D4A}" type="presParOf" srcId="{2679A066-E5E1-406C-967C-9EC269D84181}" destId="{5054FF3B-464E-4D6C-BCFF-80D500B3E350}" srcOrd="2" destOrd="0" presId="urn:microsoft.com/office/officeart/2008/layout/AccentedPicture"/>
    <dgm:cxn modelId="{89CB862B-27C1-403E-9D05-BA7527AC412E}" type="presParOf" srcId="{5054FF3B-464E-4D6C-BCFF-80D500B3E350}" destId="{43EC845C-D8ED-4811-8B22-CDFC9C2330D2}" srcOrd="0" destOrd="0" presId="urn:microsoft.com/office/officeart/2008/layout/AccentedPicture"/>
    <dgm:cxn modelId="{BC09C855-E629-4AEA-B779-455ABD7A79D6}" type="presParOf" srcId="{5054FF3B-464E-4D6C-BCFF-80D500B3E350}" destId="{B22188DE-3893-4B16-98D8-5ABA10EFB6F6}" srcOrd="1" destOrd="0" presId="urn:microsoft.com/office/officeart/2008/layout/AccentedPicture"/>
    <dgm:cxn modelId="{F01FBA16-E6FE-4784-8FFC-51679DED1B52}" type="presParOf" srcId="{5054FF3B-464E-4D6C-BCFF-80D500B3E350}" destId="{B0091498-CBBC-4F2B-9CD4-88D389E1BD90}" srcOrd="2" destOrd="0" presId="urn:microsoft.com/office/officeart/2008/layout/AccentedPicture"/>
    <dgm:cxn modelId="{41D08CA2-6486-4E84-978E-99A248BBC7FF}" type="presParOf" srcId="{B0091498-CBBC-4F2B-9CD4-88D389E1BD90}" destId="{D2B5B374-3AC4-4301-96D2-9E59750B5EFB}" srcOrd="0" destOrd="0" presId="urn:microsoft.com/office/officeart/2008/layout/AccentedPicture"/>
    <dgm:cxn modelId="{00C5D543-E588-4374-AD31-487BE78B4009}" type="presParOf" srcId="{2679A066-E5E1-406C-967C-9EC269D84181}" destId="{2F2B125D-F778-47D8-9056-89EB730135C7}" srcOrd="3" destOrd="0" presId="urn:microsoft.com/office/officeart/2008/layout/AccentedPicture"/>
    <dgm:cxn modelId="{081AA61F-4031-4960-B188-0488AB18DA4D}" type="presParOf" srcId="{2679A066-E5E1-406C-967C-9EC269D84181}" destId="{BE68B436-A99C-4991-9FB3-55E30AB1CF12}" srcOrd="4" destOrd="0" presId="urn:microsoft.com/office/officeart/2008/layout/AccentedPicture"/>
    <dgm:cxn modelId="{D47C50D9-3787-4BEF-AFF8-B303039AC7DF}" type="presParOf" srcId="{BE68B436-A99C-4991-9FB3-55E30AB1CF12}" destId="{51AD3788-36F7-47EB-9199-970E35B4F69A}" srcOrd="0" destOrd="0" presId="urn:microsoft.com/office/officeart/2008/layout/AccentedPicture"/>
    <dgm:cxn modelId="{5770D764-76A0-4469-A742-69E10F4B4138}" type="presParOf" srcId="{BE68B436-A99C-4991-9FB3-55E30AB1CF12}" destId="{885BDE40-4158-454B-A367-39733E14AA23}" srcOrd="1" destOrd="0" presId="urn:microsoft.com/office/officeart/2008/layout/AccentedPicture"/>
    <dgm:cxn modelId="{1DE56957-62FA-44B7-9AAE-65DEF863C01A}" type="presParOf" srcId="{BE68B436-A99C-4991-9FB3-55E30AB1CF12}" destId="{4C5A07DC-8BC0-4ABB-AE80-EFB1CC14F347}" srcOrd="2" destOrd="0" presId="urn:microsoft.com/office/officeart/2008/layout/AccentedPicture"/>
    <dgm:cxn modelId="{DD2DFBA7-E518-4FE3-A4FF-A6C4C38C80C5}" type="presParOf" srcId="{4C5A07DC-8BC0-4ABB-AE80-EFB1CC14F347}" destId="{39A16C75-2F30-4AB5-8D0D-40F332E11E43}" srcOrd="0" destOrd="0" presId="urn:microsoft.com/office/officeart/2008/layout/AccentedPicture"/>
    <dgm:cxn modelId="{EAF3F88D-5E5A-4E79-87A0-81C8B2189406}" type="presParOf" srcId="{2679A066-E5E1-406C-967C-9EC269D84181}" destId="{685DAE8E-9BC0-466B-9017-FE84CE4A4A30}" srcOrd="5" destOrd="0" presId="urn:microsoft.com/office/officeart/2008/layout/AccentedPicture"/>
    <dgm:cxn modelId="{F6B81D5B-D831-4B20-B2A4-C7776362D7B7}" type="presParOf" srcId="{2679A066-E5E1-406C-967C-9EC269D84181}" destId="{51BD26C0-DDDD-480D-9A66-363C6656E153}" srcOrd="6" destOrd="0" presId="urn:microsoft.com/office/officeart/2008/layout/AccentedPicture"/>
    <dgm:cxn modelId="{E0015623-6ED0-46DE-A784-03F82A7BD91D}" type="presParOf" srcId="{51BD26C0-DDDD-480D-9A66-363C6656E153}" destId="{AAC40BF6-83D0-4EC1-B911-0741D40921DF}" srcOrd="0" destOrd="0" presId="urn:microsoft.com/office/officeart/2008/layout/AccentedPicture"/>
    <dgm:cxn modelId="{AA1E15AA-8B34-44A0-832B-5BC0705B7541}" type="presParOf" srcId="{51BD26C0-DDDD-480D-9A66-363C6656E153}" destId="{EA91F0C9-582F-4B4B-9D52-9A71C33A75A4}" srcOrd="1" destOrd="0" presId="urn:microsoft.com/office/officeart/2008/layout/AccentedPicture"/>
    <dgm:cxn modelId="{1E41B344-AE72-4C43-B2A4-7E3F83641607}" type="presParOf" srcId="{51BD26C0-DDDD-480D-9A66-363C6656E153}" destId="{1BE17B66-CD41-4333-AB1C-F1CF79DC0102}" srcOrd="2" destOrd="0" presId="urn:microsoft.com/office/officeart/2008/layout/AccentedPicture"/>
    <dgm:cxn modelId="{98490C22-935D-4E24-BA1E-AA51A6B804FE}" type="presParOf" srcId="{1BE17B66-CD41-4333-AB1C-F1CF79DC0102}" destId="{632B7DF7-C6AF-46B2-89F0-FAEC0A4ECF4C}" srcOrd="0" destOrd="0" presId="urn:microsoft.com/office/officeart/2008/layout/AccentedPicture"/>
    <dgm:cxn modelId="{9601A6C9-1DD6-4A20-B2E9-FC6A068C2A06}" type="presParOf" srcId="{2679A066-E5E1-406C-967C-9EC269D84181}" destId="{CBD40A5F-898F-455F-89B3-3DAD80C1A772}" srcOrd="7" destOrd="0" presId="urn:microsoft.com/office/officeart/2008/layout/AccentedPicture"/>
    <dgm:cxn modelId="{F65B44AF-BCCC-4D70-9E35-7CB34B39913D}" type="presParOf" srcId="{2679A066-E5E1-406C-967C-9EC269D84181}" destId="{FFA16D1C-A3BF-4C75-9934-BD16B56362BE}" srcOrd="8" destOrd="0" presId="urn:microsoft.com/office/officeart/2008/layout/AccentedPicture"/>
    <dgm:cxn modelId="{1045F589-E9AE-41FA-AD1A-CAD83A3EC438}" type="presParOf" srcId="{FFA16D1C-A3BF-4C75-9934-BD16B56362BE}" destId="{7FBB2122-14A4-461D-BD6D-D3DDE83E164C}" srcOrd="0" destOrd="0" presId="urn:microsoft.com/office/officeart/2008/layout/AccentedPicture"/>
    <dgm:cxn modelId="{C17480DE-D573-4B9A-B873-8A4C8E78828E}" type="presParOf" srcId="{FFA16D1C-A3BF-4C75-9934-BD16B56362BE}" destId="{6A10FBAD-3593-4E43-AFBB-2A62ED86A6CE}" srcOrd="1" destOrd="0" presId="urn:microsoft.com/office/officeart/2008/layout/AccentedPicture"/>
    <dgm:cxn modelId="{7884B78A-2EFC-42DF-A7B9-459EB6A6AFB8}" type="presParOf" srcId="{FFA16D1C-A3BF-4C75-9934-BD16B56362BE}" destId="{09725715-440E-4EEF-A5AA-10DF5CD9F9D5}" srcOrd="2" destOrd="0" presId="urn:microsoft.com/office/officeart/2008/layout/AccentedPicture"/>
    <dgm:cxn modelId="{64214E5C-E856-4D83-B25A-610EBD6ACB32}" type="presParOf" srcId="{09725715-440E-4EEF-A5AA-10DF5CD9F9D5}" destId="{C619BC45-B608-4602-8533-757A5BF2A099}" srcOrd="0" destOrd="0" presId="urn:microsoft.com/office/officeart/2008/layout/AccentedPicture"/>
    <dgm:cxn modelId="{BB619F1A-F821-444C-9389-C90AAC183D78}" type="presParOf" srcId="{E26B7342-9643-4D86-A3BD-CC00B1FD1B89}" destId="{7E93A13F-B09D-449D-B3A4-974382CD0E53}" srcOrd="3" destOrd="0" presId="urn:microsoft.com/office/officeart/2008/layout/AccentedPicture"/>
    <dgm:cxn modelId="{8050CAEE-8C82-4DB9-8EA2-A9A5586F747F}" type="presParOf" srcId="{7E93A13F-B09D-449D-B3A4-974382CD0E53}" destId="{524B2913-82AC-4A52-A8FD-AF51E92DE454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290F4-B35B-4EFA-8679-A6FD17349F25}">
      <dsp:nvSpPr>
        <dsp:cNvPr id="0" name=""/>
        <dsp:cNvSpPr/>
      </dsp:nvSpPr>
      <dsp:spPr>
        <a:xfrm>
          <a:off x="2360" y="184429"/>
          <a:ext cx="2873748" cy="366549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5B5DC-51C5-496F-B6EA-33B390169AB6}">
      <dsp:nvSpPr>
        <dsp:cNvPr id="0" name=""/>
        <dsp:cNvSpPr/>
      </dsp:nvSpPr>
      <dsp:spPr>
        <a:xfrm>
          <a:off x="117310" y="1504007"/>
          <a:ext cx="2212786" cy="219929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b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Екологічна культура</a:t>
          </a:r>
          <a:endParaRPr lang="ru-RU" sz="3500" kern="1200" dirty="0"/>
        </a:p>
      </dsp:txBody>
      <dsp:txXfrm>
        <a:off x="117310" y="1504007"/>
        <a:ext cx="2212786" cy="2199297"/>
      </dsp:txXfrm>
    </dsp:sp>
    <dsp:sp modelId="{6775CBF6-5C7F-49B5-9157-854C33A490FF}">
      <dsp:nvSpPr>
        <dsp:cNvPr id="0" name=""/>
        <dsp:cNvSpPr/>
      </dsp:nvSpPr>
      <dsp:spPr>
        <a:xfrm>
          <a:off x="2523824" y="1154"/>
          <a:ext cx="704569" cy="70456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9AF8C-76B2-4D02-B31E-01FBA35D3E38}">
      <dsp:nvSpPr>
        <dsp:cNvPr id="0" name=""/>
        <dsp:cNvSpPr/>
      </dsp:nvSpPr>
      <dsp:spPr>
        <a:xfrm>
          <a:off x="3228393" y="1154"/>
          <a:ext cx="3754672" cy="704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Екологічна свідомість</a:t>
          </a:r>
          <a:endParaRPr lang="ru-RU" sz="2400" kern="1200" dirty="0"/>
        </a:p>
      </dsp:txBody>
      <dsp:txXfrm>
        <a:off x="3228393" y="1154"/>
        <a:ext cx="3754672" cy="704569"/>
      </dsp:txXfrm>
    </dsp:sp>
    <dsp:sp modelId="{B22188DE-3893-4B16-98D8-5ABA10EFB6F6}">
      <dsp:nvSpPr>
        <dsp:cNvPr id="0" name=""/>
        <dsp:cNvSpPr/>
      </dsp:nvSpPr>
      <dsp:spPr>
        <a:xfrm>
          <a:off x="2523824" y="832546"/>
          <a:ext cx="704569" cy="70456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5B374-3AC4-4301-96D2-9E59750B5EFB}">
      <dsp:nvSpPr>
        <dsp:cNvPr id="0" name=""/>
        <dsp:cNvSpPr/>
      </dsp:nvSpPr>
      <dsp:spPr>
        <a:xfrm>
          <a:off x="3228393" y="832546"/>
          <a:ext cx="3324143" cy="704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Екологічні переконання</a:t>
          </a:r>
          <a:endParaRPr lang="ru-RU" sz="2400" kern="1200" dirty="0"/>
        </a:p>
      </dsp:txBody>
      <dsp:txXfrm>
        <a:off x="3228393" y="832546"/>
        <a:ext cx="3324143" cy="704569"/>
      </dsp:txXfrm>
    </dsp:sp>
    <dsp:sp modelId="{885BDE40-4158-454B-A367-39733E14AA23}">
      <dsp:nvSpPr>
        <dsp:cNvPr id="0" name=""/>
        <dsp:cNvSpPr/>
      </dsp:nvSpPr>
      <dsp:spPr>
        <a:xfrm>
          <a:off x="2523824" y="1663939"/>
          <a:ext cx="704569" cy="70456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16C75-2F30-4AB5-8D0D-40F332E11E43}">
      <dsp:nvSpPr>
        <dsp:cNvPr id="0" name=""/>
        <dsp:cNvSpPr/>
      </dsp:nvSpPr>
      <dsp:spPr>
        <a:xfrm>
          <a:off x="3228393" y="1663939"/>
          <a:ext cx="3197724" cy="704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Екологічний світогляд</a:t>
          </a:r>
          <a:endParaRPr lang="ru-RU" sz="2400" kern="1200" dirty="0"/>
        </a:p>
      </dsp:txBody>
      <dsp:txXfrm>
        <a:off x="3228393" y="1663939"/>
        <a:ext cx="3197724" cy="704569"/>
      </dsp:txXfrm>
    </dsp:sp>
    <dsp:sp modelId="{EA91F0C9-582F-4B4B-9D52-9A71C33A75A4}">
      <dsp:nvSpPr>
        <dsp:cNvPr id="0" name=""/>
        <dsp:cNvSpPr/>
      </dsp:nvSpPr>
      <dsp:spPr>
        <a:xfrm>
          <a:off x="2523824" y="2495331"/>
          <a:ext cx="704569" cy="70456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B7DF7-C6AF-46B2-89F0-FAEC0A4ECF4C}">
      <dsp:nvSpPr>
        <dsp:cNvPr id="0" name=""/>
        <dsp:cNvSpPr/>
      </dsp:nvSpPr>
      <dsp:spPr>
        <a:xfrm>
          <a:off x="3228393" y="2495331"/>
          <a:ext cx="2030507" cy="704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/>
        </a:p>
      </dsp:txBody>
      <dsp:txXfrm>
        <a:off x="3228393" y="2495331"/>
        <a:ext cx="2030507" cy="704569"/>
      </dsp:txXfrm>
    </dsp:sp>
    <dsp:sp modelId="{6A10FBAD-3593-4E43-AFBB-2A62ED86A6CE}">
      <dsp:nvSpPr>
        <dsp:cNvPr id="0" name=""/>
        <dsp:cNvSpPr/>
      </dsp:nvSpPr>
      <dsp:spPr>
        <a:xfrm>
          <a:off x="2523824" y="3326723"/>
          <a:ext cx="704569" cy="704569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9BC45-B608-4602-8533-757A5BF2A099}">
      <dsp:nvSpPr>
        <dsp:cNvPr id="0" name=""/>
        <dsp:cNvSpPr/>
      </dsp:nvSpPr>
      <dsp:spPr>
        <a:xfrm>
          <a:off x="3360782" y="2526290"/>
          <a:ext cx="2030507" cy="704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/>
        </a:p>
      </dsp:txBody>
      <dsp:txXfrm>
        <a:off x="3360782" y="2526290"/>
        <a:ext cx="2030507" cy="704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2160240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339966"/>
                </a:solidFill>
              </a:rPr>
              <a:t>Здійснення екологічного виховання учнів у контексті ідей О.А.</a:t>
            </a:r>
            <a:r>
              <a:rPr lang="uk-UA" sz="4000" b="1" dirty="0" err="1" smtClean="0">
                <a:solidFill>
                  <a:srgbClr val="339966"/>
                </a:solidFill>
              </a:rPr>
              <a:t>Захаренка</a:t>
            </a:r>
            <a:endParaRPr lang="ru-RU" sz="4000" b="1" dirty="0">
              <a:solidFill>
                <a:srgbClr val="3399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7016824" cy="1752600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Комунальний заклад </a:t>
            </a:r>
            <a:r>
              <a:rPr lang="uk-UA" dirty="0"/>
              <a:t>«</a:t>
            </a:r>
            <a:r>
              <a:rPr lang="uk-UA" dirty="0" smtClean="0"/>
              <a:t>Канівська загальноосвітня санаторна школа-інтернат І-ІІІ ступенів  Черкаської обласної ради»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www.kaniv-rada.gov.ua/u/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72819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14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43711966"/>
              </p:ext>
            </p:extLst>
          </p:nvPr>
        </p:nvGraphicFramePr>
        <p:xfrm>
          <a:off x="1187624" y="1844824"/>
          <a:ext cx="6985427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27984" y="4322782"/>
            <a:ext cx="4413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Готовність до екологічної діяльності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31105" y="5270263"/>
            <a:ext cx="4172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Відповідальне ставлення до навколишнього середовища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339966"/>
                </a:solidFill>
              </a:rPr>
              <a:t>Кінцевим продуктом </a:t>
            </a:r>
            <a:r>
              <a:rPr lang="uk-UA" sz="3600" b="1" dirty="0" smtClean="0">
                <a:solidFill>
                  <a:srgbClr val="339966"/>
                </a:solidFill>
              </a:rPr>
              <a:t>екологічного виховання є</a:t>
            </a:r>
            <a:r>
              <a:rPr lang="uk-UA" sz="3600" b="1" dirty="0">
                <a:solidFill>
                  <a:srgbClr val="339966"/>
                </a:solidFill>
              </a:rPr>
              <a:t>: формування особистості з високим рівнем екологічної </a:t>
            </a:r>
            <a:r>
              <a:rPr lang="uk-UA" sz="3600" b="1" dirty="0" smtClean="0">
                <a:solidFill>
                  <a:srgbClr val="339966"/>
                </a:solidFill>
              </a:rPr>
              <a:t>культури</a:t>
            </a:r>
            <a:r>
              <a:rPr lang="uk-UA" sz="4000" dirty="0" smtClean="0"/>
              <a:t> </a:t>
            </a:r>
            <a:endParaRPr lang="ru-RU" sz="4000" b="1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615" y="1176874"/>
            <a:ext cx="3294112" cy="2305878"/>
          </a:xfrm>
          <a:prstGeom prst="round2Diag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052" y="0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339966"/>
                </a:solidFill>
              </a:rPr>
              <a:t>Кабінет біології </a:t>
            </a:r>
            <a:r>
              <a:rPr lang="uk-UA" sz="3600" b="1" dirty="0" smtClean="0">
                <a:solidFill>
                  <a:srgbClr val="339966"/>
                </a:solidFill>
              </a:rPr>
              <a:t>– </a:t>
            </a:r>
            <a:br>
              <a:rPr lang="uk-UA" sz="3600" b="1" dirty="0" smtClean="0">
                <a:solidFill>
                  <a:srgbClr val="339966"/>
                </a:solidFill>
              </a:rPr>
            </a:br>
            <a:r>
              <a:rPr lang="uk-UA" sz="3600" b="1" dirty="0" smtClean="0">
                <a:solidFill>
                  <a:srgbClr val="339966"/>
                </a:solidFill>
              </a:rPr>
              <a:t>центр екологічної  просвіти</a:t>
            </a:r>
            <a:endParaRPr lang="ru-RU" sz="3600" b="1" dirty="0">
              <a:solidFill>
                <a:srgbClr val="339966"/>
              </a:solidFill>
            </a:endParaRPr>
          </a:p>
        </p:txBody>
      </p:sp>
      <p:pic>
        <p:nvPicPr>
          <p:cNvPr id="3" name="Picture 2" descr="E:\_c_\Мои документы\ПЕРСПЕКТИВНИЙ ДОСВІД\ПЕРСПЕКТИВНИЙ ДОСВІД с флешки 10.09.2013\УЗАГАЛЬНЕННЯ досвіду\КРИВОЛАП\МУЗЕЙНА педагогіка\фото КРИВОЛАП Л.П\Рисунок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93" y="4077072"/>
            <a:ext cx="3273754" cy="2453903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_c_\Мои документы\ПЕРСПЕКТИВНИЙ ДОСВІД\ПЕРСПЕКТИВНИЙ ДОСВІД с флешки 10.09.2013\УЗАГАЛЬНЕННЯ досвіду\КРИВОЛАП\МУЗЕЙНА педагогіка\фото КРИВОЛАП Л.П\Рисунок122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035300" cy="2286000"/>
          </a:xfrm>
          <a:prstGeom prst="round2Diag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Ситник 083"/>
          <p:cNvPicPr>
            <a:picLocks noChangeAspect="1" noChangeArrowheads="1"/>
          </p:cNvPicPr>
          <p:nvPr/>
        </p:nvPicPr>
        <p:blipFill>
          <a:blip r:embed="rId5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2979962" cy="2232248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0" y="4213032"/>
            <a:ext cx="3198019" cy="2181981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48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8" y="620688"/>
            <a:ext cx="3145217" cy="2489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791" y="2564904"/>
            <a:ext cx="3322637" cy="249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Природа 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670" y="4212797"/>
            <a:ext cx="2863598" cy="2168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2074242"/>
          </a:xfrm>
        </p:spPr>
        <p:txBody>
          <a:bodyPr>
            <a:normAutofit/>
          </a:bodyPr>
          <a:lstStyle/>
          <a:p>
            <a:pPr lvl="0"/>
            <a:r>
              <a:rPr lang="uk-UA" sz="2000" b="1" dirty="0" smtClean="0">
                <a:solidFill>
                  <a:srgbClr val="339966"/>
                </a:solidFill>
              </a:rPr>
              <a:t>Співпраця </a:t>
            </a:r>
            <a:r>
              <a:rPr lang="uk-UA" sz="2000" b="1" dirty="0">
                <a:solidFill>
                  <a:srgbClr val="339966"/>
                </a:solidFill>
              </a:rPr>
              <a:t>школи з науковими співробітниками Канівського природного заповідника, Шевченківського національного заповідника, екологічною інспекцією м. Канева і району, Канівським  </a:t>
            </a:r>
            <a:r>
              <a:rPr lang="uk-UA" sz="2000" b="1" dirty="0" smtClean="0">
                <a:solidFill>
                  <a:srgbClr val="339966"/>
                </a:solidFill>
              </a:rPr>
              <a:t>Держлісгоспом</a:t>
            </a:r>
            <a:endParaRPr lang="ru-RU" sz="2000" b="1" dirty="0">
              <a:solidFill>
                <a:srgbClr val="339966"/>
              </a:solidFill>
            </a:endParaRPr>
          </a:p>
        </p:txBody>
      </p:sp>
      <p:pic>
        <p:nvPicPr>
          <p:cNvPr id="7" name="Picture 4" descr="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8" y="3792835"/>
            <a:ext cx="3192462" cy="239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2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ирода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64" y="1302580"/>
            <a:ext cx="2695575" cy="2157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78402"/>
            <a:ext cx="3600400" cy="2611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02579"/>
            <a:ext cx="3517942" cy="2632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230" y="4136457"/>
            <a:ext cx="2951561" cy="2217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339966"/>
                </a:solidFill>
              </a:rPr>
              <a:t>Просвітницька та пошукова робота</a:t>
            </a:r>
            <a:endParaRPr lang="ru-RU" b="1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5" b="10470"/>
          <a:stretch/>
        </p:blipFill>
        <p:spPr bwMode="auto">
          <a:xfrm>
            <a:off x="6164947" y="4059160"/>
            <a:ext cx="2640166" cy="246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82" y="1014455"/>
            <a:ext cx="2847575" cy="2126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5513" y="26186"/>
            <a:ext cx="8229600" cy="1143000"/>
          </a:xfrm>
        </p:spPr>
        <p:txBody>
          <a:bodyPr>
            <a:normAutofit/>
          </a:bodyPr>
          <a:lstStyle/>
          <a:p>
            <a:r>
              <a:rPr lang="uk-UA" sz="2700" dirty="0">
                <a:solidFill>
                  <a:srgbClr val="339966"/>
                </a:solidFill>
              </a:rPr>
              <a:t>«</a:t>
            </a:r>
            <a:r>
              <a:rPr lang="ru-RU" sz="2700" b="1" dirty="0" err="1">
                <a:solidFill>
                  <a:srgbClr val="339966"/>
                </a:solidFill>
              </a:rPr>
              <a:t>Біль</a:t>
            </a:r>
            <a:r>
              <a:rPr lang="ru-RU" sz="2700" b="1" dirty="0">
                <a:solidFill>
                  <a:srgbClr val="339966"/>
                </a:solidFill>
              </a:rPr>
              <a:t> </a:t>
            </a:r>
            <a:r>
              <a:rPr lang="ru-RU" sz="2700" b="1" dirty="0" err="1">
                <a:solidFill>
                  <a:srgbClr val="339966"/>
                </a:solidFill>
              </a:rPr>
              <a:t>твоєї</a:t>
            </a:r>
            <a:r>
              <a:rPr lang="ru-RU" sz="2700" b="1" dirty="0">
                <a:solidFill>
                  <a:srgbClr val="339966"/>
                </a:solidFill>
              </a:rPr>
              <a:t> </a:t>
            </a:r>
            <a:r>
              <a:rPr lang="ru-RU" sz="2700" b="1" dirty="0" err="1">
                <a:solidFill>
                  <a:srgbClr val="339966"/>
                </a:solidFill>
              </a:rPr>
              <a:t>землі</a:t>
            </a:r>
            <a:r>
              <a:rPr lang="ru-RU" sz="2700" b="1" dirty="0">
                <a:solidFill>
                  <a:srgbClr val="339966"/>
                </a:solidFill>
              </a:rPr>
              <a:t>, </a:t>
            </a:r>
            <a:r>
              <a:rPr lang="ru-RU" sz="2700" b="1" dirty="0" err="1">
                <a:solidFill>
                  <a:srgbClr val="339966"/>
                </a:solidFill>
              </a:rPr>
              <a:t>Україно</a:t>
            </a:r>
            <a:r>
              <a:rPr lang="ru-RU" sz="2700" b="1" dirty="0">
                <a:solidFill>
                  <a:srgbClr val="339966"/>
                </a:solidFill>
              </a:rPr>
              <a:t>!»</a:t>
            </a:r>
            <a:r>
              <a:rPr lang="ru-RU" sz="2700" dirty="0">
                <a:solidFill>
                  <a:srgbClr val="339966"/>
                </a:solidFill>
              </a:rPr>
              <a:t> </a:t>
            </a:r>
            <a:r>
              <a:rPr lang="ru-RU" sz="2700" dirty="0" smtClean="0">
                <a:solidFill>
                  <a:srgbClr val="339966"/>
                </a:solidFill>
              </a:rPr>
              <a:t/>
            </a:r>
            <a:br>
              <a:rPr lang="ru-RU" sz="2700" dirty="0" smtClean="0">
                <a:solidFill>
                  <a:srgbClr val="339966"/>
                </a:solidFill>
              </a:rPr>
            </a:br>
            <a:r>
              <a:rPr lang="uk-UA" sz="2000" dirty="0" smtClean="0">
                <a:solidFill>
                  <a:srgbClr val="339966"/>
                </a:solidFill>
              </a:rPr>
              <a:t>Науково-практична конференція у Канівському природному заповіднику</a:t>
            </a:r>
            <a:endParaRPr lang="ru-RU" sz="2000" dirty="0">
              <a:solidFill>
                <a:srgbClr val="339966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857" y="2723133"/>
            <a:ext cx="2815598" cy="21008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330" y="3338145"/>
            <a:ext cx="2629148" cy="2066940"/>
          </a:xfrm>
          <a:prstGeom prst="snip1Rect">
            <a:avLst>
              <a:gd name="adj" fmla="val 3141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7" y="4983871"/>
            <a:ext cx="2450757" cy="183475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834" y="1395759"/>
            <a:ext cx="2586427" cy="1942386"/>
          </a:xfrm>
          <a:prstGeom prst="snip2DiagRect">
            <a:avLst>
              <a:gd name="adj1" fmla="val 0"/>
              <a:gd name="adj2" fmla="val 3350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87" y="1050736"/>
            <a:ext cx="2243617" cy="167239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Рисунок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8" y="1551856"/>
            <a:ext cx="2771775" cy="2066925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350" y="3933056"/>
            <a:ext cx="3297921" cy="2471266"/>
          </a:xfrm>
          <a:prstGeom prst="round2Diag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8" y="4279722"/>
            <a:ext cx="2838450" cy="2133600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5165" y="53678"/>
            <a:ext cx="8229600" cy="1498178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uk-UA" sz="3200" b="1" dirty="0">
                <a:solidFill>
                  <a:srgbClr val="339966"/>
                </a:solidFill>
              </a:rPr>
              <a:t>Акція «Репатріація рідкісних рослин: </a:t>
            </a:r>
            <a:r>
              <a:rPr lang="uk-UA" sz="3200" b="1" dirty="0" smtClean="0">
                <a:solidFill>
                  <a:srgbClr val="339966"/>
                </a:solidFill>
              </a:rPr>
              <a:t/>
            </a:r>
            <a:br>
              <a:rPr lang="uk-UA" sz="3200" b="1" dirty="0" smtClean="0">
                <a:solidFill>
                  <a:srgbClr val="339966"/>
                </a:solidFill>
              </a:rPr>
            </a:br>
            <a:r>
              <a:rPr lang="uk-UA" sz="3200" b="1" dirty="0" smtClean="0">
                <a:solidFill>
                  <a:srgbClr val="339966"/>
                </a:solidFill>
              </a:rPr>
              <a:t>сну </a:t>
            </a:r>
            <a:r>
              <a:rPr lang="uk-UA" sz="3200" b="1" dirty="0">
                <a:solidFill>
                  <a:srgbClr val="339966"/>
                </a:solidFill>
              </a:rPr>
              <a:t>лучного та анемони лісової</a:t>
            </a:r>
            <a:r>
              <a:rPr lang="uk-UA" sz="3200" b="1" dirty="0" smtClean="0">
                <a:solidFill>
                  <a:srgbClr val="339966"/>
                </a:solidFill>
              </a:rPr>
              <a:t>»</a:t>
            </a:r>
            <a:endParaRPr lang="ru-RU" sz="3200" b="1" dirty="0">
              <a:solidFill>
                <a:srgbClr val="3399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08980"/>
            <a:ext cx="3146425" cy="2352675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82" y="2504054"/>
            <a:ext cx="3251862" cy="2437113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28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>
                <a:solidFill>
                  <a:srgbClr val="339966"/>
                </a:solidFill>
              </a:rPr>
              <a:t>Міжнародний день Землі у Каневі</a:t>
            </a:r>
            <a:endParaRPr lang="ru-RU" sz="4000" b="1" dirty="0" smtClean="0">
              <a:solidFill>
                <a:srgbClr val="339966"/>
              </a:solidFill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2" y="1414595"/>
            <a:ext cx="2800944" cy="1877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ЗАХАРЕНКО\Школа-інтернат\IMG_2874є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44609"/>
            <a:ext cx="3190875" cy="2081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ЗАХАРЕНКО\Школа-інтернат\IMG_2800є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282" y="1414595"/>
            <a:ext cx="2729705" cy="1963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ЗАХАРЕНКО\Школа-інтернат\IMG_2965є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9" b="8707"/>
          <a:stretch/>
        </p:blipFill>
        <p:spPr bwMode="auto">
          <a:xfrm>
            <a:off x="210940" y="3596911"/>
            <a:ext cx="2348405" cy="2823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ЗАХАРЕНКО\Школа-інтернат\IMG_2943є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9" t="14951" r="35336" b="26021"/>
          <a:stretch/>
        </p:blipFill>
        <p:spPr bwMode="auto">
          <a:xfrm>
            <a:off x="3059832" y="4621191"/>
            <a:ext cx="2148979" cy="1804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ЗАХАРЕНКО\Школа-інтернат\IMG_285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" r="5443"/>
          <a:stretch/>
        </p:blipFill>
        <p:spPr bwMode="auto">
          <a:xfrm>
            <a:off x="3394133" y="2335865"/>
            <a:ext cx="2485242" cy="1869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69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99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Здійснення екологічного виховання учнів у контексті ідей О.А.Захаренка</vt:lpstr>
      <vt:lpstr>Кінцевим продуктом екологічного виховання є: формування особистості з високим рівнем екологічної культури </vt:lpstr>
      <vt:lpstr>Кабінет біології –  центр екологічної  просвіти</vt:lpstr>
      <vt:lpstr>Співпраця школи з науковими співробітниками Канівського природного заповідника, Шевченківського національного заповідника, екологічною інспекцією м. Канева і району, Канівським  Держлісгоспом</vt:lpstr>
      <vt:lpstr>Просвітницька та пошукова робота</vt:lpstr>
      <vt:lpstr>«Біль твоєї землі, Україно!»  Науково-практична конференція у Канівському природному заповіднику</vt:lpstr>
      <vt:lpstr>Акція «Репатріація рідкісних рослин:  сну лучного та анемони лісової»</vt:lpstr>
      <vt:lpstr>Міжнародний день Землі у Каневі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Впровадження ідей О.А.Захаренка в процесі екологічного виховання учнів</dc:title>
  <dc:creator>Ольга</dc:creator>
  <cp:lastModifiedBy>Ольга</cp:lastModifiedBy>
  <cp:revision>31</cp:revision>
  <dcterms:modified xsi:type="dcterms:W3CDTF">2016-02-01T10:35:12Z</dcterms:modified>
</cp:coreProperties>
</file>