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0562-A6AB-4E46-8C31-7CD2BF21AE37}" type="datetimeFigureOut">
              <a:rPr lang="uk-UA" smtClean="0"/>
              <a:pPr/>
              <a:t>10.11.2015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D8BE6-E147-428A-8236-F13DDB30D5C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D8BE6-E147-428A-8236-F13DDB30D5C7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D8BE6-E147-428A-8236-F13DDB30D5C7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923A-4406-4F30-A040-99C069583E23}" type="datetimeFigureOut">
              <a:rPr lang="uk-UA" smtClean="0"/>
              <a:pPr/>
              <a:t>10.11.2015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960-855A-4C4F-8E91-42F01821C63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923A-4406-4F30-A040-99C069583E23}" type="datetimeFigureOut">
              <a:rPr lang="uk-UA" smtClean="0"/>
              <a:pPr/>
              <a:t>10.11.2015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960-855A-4C4F-8E91-42F01821C63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923A-4406-4F30-A040-99C069583E23}" type="datetimeFigureOut">
              <a:rPr lang="uk-UA" smtClean="0"/>
              <a:pPr/>
              <a:t>10.11.2015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960-855A-4C4F-8E91-42F01821C63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923A-4406-4F30-A040-99C069583E23}" type="datetimeFigureOut">
              <a:rPr lang="uk-UA" smtClean="0"/>
              <a:pPr/>
              <a:t>10.11.2015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960-855A-4C4F-8E91-42F01821C63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923A-4406-4F30-A040-99C069583E23}" type="datetimeFigureOut">
              <a:rPr lang="uk-UA" smtClean="0"/>
              <a:pPr/>
              <a:t>10.11.2015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960-855A-4C4F-8E91-42F01821C63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923A-4406-4F30-A040-99C069583E23}" type="datetimeFigureOut">
              <a:rPr lang="uk-UA" smtClean="0"/>
              <a:pPr/>
              <a:t>10.11.2015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960-855A-4C4F-8E91-42F01821C63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923A-4406-4F30-A040-99C069583E23}" type="datetimeFigureOut">
              <a:rPr lang="uk-UA" smtClean="0"/>
              <a:pPr/>
              <a:t>10.11.2015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960-855A-4C4F-8E91-42F01821C63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923A-4406-4F30-A040-99C069583E23}" type="datetimeFigureOut">
              <a:rPr lang="uk-UA" smtClean="0"/>
              <a:pPr/>
              <a:t>10.11.2015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960-855A-4C4F-8E91-42F01821C63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923A-4406-4F30-A040-99C069583E23}" type="datetimeFigureOut">
              <a:rPr lang="uk-UA" smtClean="0"/>
              <a:pPr/>
              <a:t>10.11.2015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960-855A-4C4F-8E91-42F01821C63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923A-4406-4F30-A040-99C069583E23}" type="datetimeFigureOut">
              <a:rPr lang="uk-UA" smtClean="0"/>
              <a:pPr/>
              <a:t>10.11.2015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960-855A-4C4F-8E91-42F01821C63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923A-4406-4F30-A040-99C069583E23}" type="datetimeFigureOut">
              <a:rPr lang="uk-UA" smtClean="0"/>
              <a:pPr/>
              <a:t>10.11.2015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82960-855A-4C4F-8E91-42F01821C63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923A-4406-4F30-A040-99C069583E23}" type="datetimeFigureOut">
              <a:rPr lang="uk-UA" smtClean="0"/>
              <a:pPr/>
              <a:t>10.11.2015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82960-855A-4C4F-8E91-42F01821C63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47664" y="1619009"/>
            <a:ext cx="64442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6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6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Куди  не  кинь,  всюди</a:t>
            </a:r>
            <a:r>
              <a:rPr kumimoji="0" lang="uk-UA" sz="6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uk-UA" sz="6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 математика</a:t>
            </a:r>
            <a:r>
              <a:rPr kumimoji="0" lang="uk-UA" sz="6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uk-UA" sz="6600" i="1" dirty="0" smtClean="0"/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Роботу 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виконала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Кавун Тетяна Анатоліївна,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математики Черкаського  навчально-виховного    комплексу   «Загальноосвітня   школа    І-ІІІ ступенів – </a:t>
            </a: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ліцей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спортивного профілю №34»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475656" y="208843"/>
            <a:ext cx="5400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Математичний  двобій для</a:t>
            </a:r>
            <a:r>
              <a:rPr kumimoji="0" lang="uk-UA" sz="40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 6-х класів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1124744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uk-UA" sz="36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ЛОГІКИ</a:t>
            </a:r>
            <a:r>
              <a:rPr lang="uk-UA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Розгадати  ребуси: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338387"/>
            <a:ext cx="5184575" cy="325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1196752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uk-UA" sz="36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ЛОГІКИ</a:t>
            </a:r>
            <a:r>
              <a:rPr lang="uk-UA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Розгадати  ребуси: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4"/>
            <a:ext cx="6480720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1196752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uk-UA" sz="36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ЛОГІКИ</a:t>
            </a:r>
            <a:r>
              <a:rPr lang="uk-UA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Розгадати  ребуси: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20889"/>
            <a:ext cx="583264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1196752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uk-UA" sz="36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ЛОГІКИ</a:t>
            </a:r>
            <a:r>
              <a:rPr lang="uk-UA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Розгадати  ребуси: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348881"/>
            <a:ext cx="547260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1196752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uk-UA" sz="36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ЛОГІКИ</a:t>
            </a:r>
            <a:r>
              <a:rPr lang="uk-UA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Розгадати  ребуси: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577459"/>
            <a:ext cx="6984776" cy="337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1196752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uk-UA" sz="36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ЛОГІКИ</a:t>
            </a:r>
            <a:r>
              <a:rPr lang="uk-UA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Розгадати  ребуси: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348880"/>
            <a:ext cx="6984776" cy="377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67544" y="74252"/>
            <a:ext cx="867645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СЕРЕДНЄ  АРИФМЕТИЧНЕ 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Включивши  свої  знання,  логіку  та  почуття  гумору,  спробуйте  знайти  середнє  арифметичне  не  чисел, а  того,  що  нас  оточує.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команда.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СЕРЕДНЄ  АРИФМЕТИЧНЕ: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#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Портфеля  і  рюкзака – це…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(ранець)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#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Жінки  та  риби – це…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(русалка)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#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Носка та  чулка – це…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(гольф)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#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Яблука  та  персика – це…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(нектарин)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#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Холодильника  та  вентилятора – це…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(кондиціонер)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#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Піаніно  та  баяна – це…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(акордеон)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6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6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6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6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6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6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867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27584" y="496384"/>
            <a:ext cx="68407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СЕРЕДНЄ  АРИФМЕТИЧНЕ: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ІІ команда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#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Чоловіка  та  коня – це…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(кентавр)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#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Трамвая  та потяга – це…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(електричка)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#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Апельсина  та лимона – це…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(грейпфрут)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#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Туфлі  та  чобота – це…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(черевик)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#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Тенора  та  баса – це…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(баритон)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#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Людини  та  мавпи – це…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(пітекантроп, стародавня  людина)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6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6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6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6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6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6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6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11560" y="282139"/>
            <a:ext cx="734481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ХУДОЖНЯ КУЛЬТУРА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«КОЛО  ЧИ  КВАДРАТ»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Відповідаючи  на  питання,  треба  зробити  вибір  між  колом  і  квадратом.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команда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§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Найвідоміша  картина  Казимира  Малевича.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(«Чорний  квадрат»)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§ Одна  з  форм  публічного  обговорювання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(круглий  стіл)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§ Безперервний  рух  чогось.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(круговорот)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§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Відповідальність всіх за кожного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кожного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 всіх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.(кругова  порука)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§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Каре –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боєвий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порядок піхоти  у  вигляді…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(квадрата)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§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  математичної головоломки  у вигляді  таблиці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(магічний квадрат)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2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7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27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7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327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7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11560" y="-57274"/>
            <a:ext cx="734481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ХУДОЖНЯ КУЛЬТУРА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 команда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§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Друга  степінь  числа.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(квадрат)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§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Предмет, який  кидають  людині, що  тоне.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(рятівний круг)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§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Один  з  видів  діаграми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(кругова)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§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Значна  сума  грошей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(кругленька)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§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Зменшення  кількості  значущих  цифр  в  записі  числа  за  певним  правилом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(округлення)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§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Форма  вікон  в  каютах  теплоходів  і в салонах  літаків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(кругла).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17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17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7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17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7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317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7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11560" y="935464"/>
            <a:ext cx="76328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</a:t>
            </a: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ТЕРАТУР</a:t>
            </a: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Математика и література не так вже й  далекі  одна  від  одної, як багато  хто  вважає.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Мистецтво   й наука потребують  фантазії, творчої  сміливості,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зоркости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спостереженні  різних  явищ життя.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Служ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С.В.Ковалевская представляла с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відривним  від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служ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тератур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"М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здається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- говорила она, -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що  поет  повинен  бачити  те, що не  бачать  інші, бачити  глибше  інших.  І  це повинен  математик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".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547664" y="836712"/>
            <a:ext cx="626469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Фінал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хвилиною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хвилина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. 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Ось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грі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прийшов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кінець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. 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То ж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показуй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  нам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рахунок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: 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Хто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сьогодні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молодець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?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ston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Дві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команди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  добре  </a:t>
            </a:r>
            <a:r>
              <a:rPr kumimoji="0" lang="uk-UA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гр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али, 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Хоч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  без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досвіду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гравці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. 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Відповіді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  показали, 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обидві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молодці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ston" pitchFamily="66" charset="0"/>
                <a:ea typeface="Times New Roman" pitchFamily="18" charset="0"/>
                <a:cs typeface="Times New Roman" pitchFamily="18" charset="0"/>
              </a:rPr>
              <a:t>!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ston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55576" y="929044"/>
            <a:ext cx="727280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uk-UA" sz="36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Література:</a:t>
            </a:r>
          </a:p>
          <a:p>
            <a:endParaRPr lang="uk-UA" sz="24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/>
              <a:t>1.М.Мірос </a:t>
            </a:r>
            <a:r>
              <a:rPr lang="uk-UA" sz="2400" dirty="0" smtClean="0"/>
              <a:t>«Задачі з математики для позакласної роботи в 5-6 класах».</a:t>
            </a:r>
            <a:endParaRPr lang="ru-RU" sz="2400" dirty="0" smtClean="0"/>
          </a:p>
          <a:p>
            <a:pPr algn="just"/>
            <a:r>
              <a:rPr lang="uk-UA" sz="2400" dirty="0" smtClean="0"/>
              <a:t>2.Ф.Ф.Нагібін, Є.С.</a:t>
            </a:r>
            <a:r>
              <a:rPr lang="uk-UA" sz="2400" dirty="0" err="1" smtClean="0"/>
              <a:t>Канін</a:t>
            </a:r>
            <a:r>
              <a:rPr lang="uk-UA" sz="2400" dirty="0" smtClean="0"/>
              <a:t>. Математична  шкатулка. -  Москва: «</a:t>
            </a:r>
            <a:r>
              <a:rPr lang="uk-UA" sz="2400" dirty="0" err="1" smtClean="0"/>
              <a:t>Просвещение</a:t>
            </a:r>
            <a:r>
              <a:rPr lang="uk-UA" sz="2400" dirty="0" smtClean="0"/>
              <a:t>», -  1988.</a:t>
            </a:r>
            <a:endParaRPr lang="ru-RU" sz="2400" dirty="0" smtClean="0"/>
          </a:p>
          <a:p>
            <a:pPr algn="just"/>
            <a:r>
              <a:rPr lang="uk-UA" sz="2400" dirty="0" smtClean="0"/>
              <a:t>3.І.Я.Клочко. Нестандартна  математика. -  Тернопіль: «Навчальна  книга – Богдан». - 2001.</a:t>
            </a:r>
            <a:endParaRPr lang="ru-RU" sz="2400" dirty="0" smtClean="0"/>
          </a:p>
          <a:p>
            <a:pPr algn="just"/>
            <a:r>
              <a:rPr lang="uk-UA" sz="2400" dirty="0" smtClean="0"/>
              <a:t>4.М.Богданович. Математичні  віночки.  -  Видавництво «Веселка»,  - 1983.</a:t>
            </a:r>
            <a:endParaRPr lang="ru-RU" sz="24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71600" y="202441"/>
            <a:ext cx="684076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ПРАВИЛА: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об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- 20 секунд.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днят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 рука.     </a:t>
            </a:r>
            <a:r>
              <a:rPr kumimoji="0" lang="uk-UA" sz="20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ПИТАННЯ  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ЛИТЕРАТУРН</a:t>
            </a:r>
            <a:r>
              <a:rPr kumimoji="0" lang="uk-UA" sz="20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из великих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осійсь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ьменників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складав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арифмети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Л.Н. Толстой)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2.Скільки років  жили  разом коло  синього моря  старий  із старою 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вказці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  Золоту  Рибку?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( 33 роки)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3.Від  скількох  звірят  втік  колобок?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( 3)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4.Скільки  подвигів виконав Геракл?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(12)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5.Скільки  років  капітану  в  однойменному  романі  Ж.Верна?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(15)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ледачого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Омелі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…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п’ятниць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тижні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(7)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Пригадайте  приказки  або прислів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я,  в  яких  зустрічаються  числа.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7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99592" y="385646"/>
            <a:ext cx="68407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</a:t>
            </a: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</a:t>
            </a: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ЗЕМНОЇ   МОВИ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(20 секунд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оздуми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1.Пере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українську  мову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гре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цькі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слова - моно,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(один, два,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багато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цифра в пере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латинс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кого означает "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ія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(0)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3.Скажит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по-гре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цькі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коло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нас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част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міста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даленна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центра.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перифер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  числа  в  перекладі  з  латинської  називають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розумними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(раціональні)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математич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диниц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 виміру в перекладі  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латинс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"ступ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степ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(градус)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Яка  грецька буква  означає  відношення  довжини  кола  до  його  діаметра?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π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85725" cy="1905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20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20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87624" y="3615550"/>
            <a:ext cx="69127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</a:t>
            </a:r>
            <a:r>
              <a:rPr kumimoji="0" lang="uk-UA" sz="36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</a:t>
            </a:r>
            <a:r>
              <a:rPr kumimoji="0" lang="uk-UA" sz="36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Пригадайте  пісні,   в  яких  зустрічаються  числа.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3773472" cy="283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55576" y="923023"/>
            <a:ext cx="63367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</a:t>
            </a: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uk-UA" sz="28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МОВИ 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конкурс</a:t>
            </a:r>
            <a:r>
              <a:rPr kumimoji="0" lang="uk-UA" sz="28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капітанів)     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Замість  точок  поставити число  або  математичний  знак: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ЛАС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ЛИ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.К 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                                    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.КОТАЖ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.К                                ЗА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.ОК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 flipH="1">
            <a:off x="2411760" y="4279476"/>
            <a:ext cx="39604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глядачів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   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 поняття  в  українській мові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прикметник,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 в математиці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іменник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(Пряма, ламана) 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67544" y="266497"/>
            <a:ext cx="86764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</a:t>
            </a:r>
            <a:r>
              <a:rPr kumimoji="0" lang="uk-UA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ЕКОНОМІКИ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правильна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першого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разу – 3 б,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другого – 2 б,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третього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1б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виплачують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банках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*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Говорять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30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грабіж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Пишеться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начебто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ділять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0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Відсотки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Буває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номері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дома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вулиць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стріляють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рушниці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вистукують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барабані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Дріб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потрібна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дурниць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слідує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іншого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Буває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математична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буває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жіноча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Логіка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Зазвичай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знаходиться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Виражається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числом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квадраті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Довжина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ширину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4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4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4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4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4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4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4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4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4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71600" y="350518"/>
            <a:ext cx="770485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Питання  для вболівальників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.Які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бувають сучасні  фотоапарати: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А.Цифрові, Б.Числові.    В. формульні.   Г.Логарифмічні.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2.Які  числа  використовуються  при  лічбі: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А.Природні,  Б. Суттєві,   В. Натуральні,  Г. Штучні.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3.Як  називається незацікавлена  сторона: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А.Третя  сторона,  Б. П’ята  сторона,  В.Сьома  сторона,   Г. Десята  сторона.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.Як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називають  верхній кут  футбольних  воріт:          А. Десятка,  Б, Дев’ятка,  В.Шістка,  Г. П’ятірка.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5.Яке з цих  виразів є  синонімом до слова  «мало» ?        А. Кури не  клюють,  Б.</a:t>
            </a: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Пруд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пруди,  В.  Кіт  наплакав,  Г.Ворона  накаркала.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i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Відповіді:  </a:t>
            </a: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1.А,     2.В,    3.А,     4.Б,    5.В. </a:t>
            </a:r>
            <a:endParaRPr kumimoji="0" lang="uk-UA" sz="24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3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83568" y="656155"/>
            <a:ext cx="712879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Істо</a:t>
            </a: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ія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математики»</a:t>
            </a:r>
            <a:r>
              <a:rPr kumimoji="0" lang="uk-UA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Хто першим запропонував нумерацію крісел в театрі  по рядам і місцям?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Піфагор;  Б) Ньютон;   В) Ейлер;  Г) Декарт.</a:t>
            </a:r>
            <a:endParaRPr lang="ru-RU" sz="2000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чисел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давньогрецький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учений…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Евклід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¨ Б)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Піфагор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Ератосфен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Г) Аристотель.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наведених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жінок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вченим-математиком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Надія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Крупська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Софія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Ковалевська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В) Валентина Терешкова;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Г)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Нонна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Мордюкова.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Давньогрецький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математик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механік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Архімед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народився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287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прожив 75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помер?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А) у 212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Б) у 62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В) у 162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Г) у 362році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Відповіді</a:t>
            </a: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Г,     2. В,     3.Б,      4. А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45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6757850</TotalTime>
  <Words>1302</Words>
  <Application>Microsoft Office PowerPoint</Application>
  <PresentationFormat>Экран (4:3)</PresentationFormat>
  <Paragraphs>156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Billy</dc:creator>
  <cp:lastModifiedBy>Nedilya</cp:lastModifiedBy>
  <cp:revision>67</cp:revision>
  <dcterms:created xsi:type="dcterms:W3CDTF">2015-11-04T17:54:37Z</dcterms:created>
  <dcterms:modified xsi:type="dcterms:W3CDTF">2015-11-10T10:56:56Z</dcterms:modified>
</cp:coreProperties>
</file>