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9" r:id="rId4"/>
    <p:sldId id="260" r:id="rId5"/>
    <p:sldId id="261" r:id="rId6"/>
    <p:sldId id="262" r:id="rId7"/>
    <p:sldId id="263" r:id="rId8"/>
    <p:sldId id="268" r:id="rId9"/>
    <p:sldId id="264" r:id="rId10"/>
    <p:sldId id="265" r:id="rId11"/>
    <p:sldId id="266" r:id="rId12"/>
    <p:sldId id="267" r:id="rId13"/>
    <p:sldId id="269" r:id="rId14"/>
    <p:sldId id="270" r:id="rId15"/>
    <p:sldId id="273" r:id="rId16"/>
    <p:sldId id="274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8E07-B1E3-41BC-9CF9-FFC9E47C0286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5290-8659-4E81-BB17-E6271D06D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48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8E07-B1E3-41BC-9CF9-FFC9E47C0286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5290-8659-4E81-BB17-E6271D06D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311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8E07-B1E3-41BC-9CF9-FFC9E47C0286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5290-8659-4E81-BB17-E6271D06D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130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8E07-B1E3-41BC-9CF9-FFC9E47C0286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5290-8659-4E81-BB17-E6271D06D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430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8E07-B1E3-41BC-9CF9-FFC9E47C0286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5290-8659-4E81-BB17-E6271D06D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412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8E07-B1E3-41BC-9CF9-FFC9E47C0286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5290-8659-4E81-BB17-E6271D06D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161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8E07-B1E3-41BC-9CF9-FFC9E47C0286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5290-8659-4E81-BB17-E6271D06D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983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8E07-B1E3-41BC-9CF9-FFC9E47C0286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5290-8659-4E81-BB17-E6271D06D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8E07-B1E3-41BC-9CF9-FFC9E47C0286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5290-8659-4E81-BB17-E6271D06D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298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8E07-B1E3-41BC-9CF9-FFC9E47C0286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5290-8659-4E81-BB17-E6271D06D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788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8E07-B1E3-41BC-9CF9-FFC9E47C0286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5290-8659-4E81-BB17-E6271D06D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960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48E07-B1E3-41BC-9CF9-FFC9E47C0286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75290-8659-4E81-BB17-E6271D06D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506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006" y="1131855"/>
            <a:ext cx="7207988" cy="45942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5467"/>
            <a:ext cx="12192000" cy="699346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92006" y="1557867"/>
            <a:ext cx="692292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8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Королева </a:t>
            </a:r>
            <a:r>
              <a:rPr lang="ru-RU" sz="8800" dirty="0" err="1">
                <a:solidFill>
                  <a:srgbClr val="002060"/>
                </a:solidFill>
                <a:latin typeface="Gabriola" panose="04040605051002020D02" pitchFamily="82" charset="0"/>
              </a:rPr>
              <a:t>у</a:t>
            </a:r>
            <a:r>
              <a:rPr lang="ru-RU" sz="8800" dirty="0" err="1" smtClean="0">
                <a:solidFill>
                  <a:srgbClr val="002060"/>
                </a:solidFill>
                <a:latin typeface="Gabriola" panose="04040605051002020D02" pitchFamily="82" charset="0"/>
              </a:rPr>
              <a:t>країнської</a:t>
            </a:r>
            <a:r>
              <a:rPr lang="ru-RU" sz="88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 </a:t>
            </a:r>
            <a:r>
              <a:rPr lang="ru-RU" sz="8800" dirty="0" err="1" smtClean="0">
                <a:solidFill>
                  <a:srgbClr val="002060"/>
                </a:solidFill>
                <a:latin typeface="Gabriola" panose="04040605051002020D02" pitchFamily="82" charset="0"/>
              </a:rPr>
              <a:t>поезії</a:t>
            </a:r>
            <a:endParaRPr lang="ru-RU" sz="8800" dirty="0" smtClean="0">
              <a:solidFill>
                <a:srgbClr val="002060"/>
              </a:solidFill>
              <a:latin typeface="Gabriola" panose="04040605051002020D02" pitchFamily="82" charset="0"/>
            </a:endParaRPr>
          </a:p>
          <a:p>
            <a:pPr algn="ctr"/>
            <a:r>
              <a:rPr lang="ru-RU" sz="4800" dirty="0" smtClean="0">
                <a:solidFill>
                  <a:srgbClr val="002060"/>
                </a:solidFill>
              </a:rPr>
              <a:t>(</a:t>
            </a:r>
            <a:r>
              <a:rPr lang="ru-RU" sz="3200" dirty="0" err="1" smtClean="0">
                <a:solidFill>
                  <a:srgbClr val="002060"/>
                </a:solidFill>
              </a:rPr>
              <a:t>Віртуальна</a:t>
            </a:r>
            <a:r>
              <a:rPr lang="ru-RU" sz="3200" dirty="0" smtClean="0">
                <a:solidFill>
                  <a:srgbClr val="002060"/>
                </a:solidFill>
              </a:rPr>
              <a:t>  </a:t>
            </a:r>
            <a:r>
              <a:rPr lang="ru-RU" sz="3200" dirty="0" err="1" smtClean="0">
                <a:solidFill>
                  <a:srgbClr val="002060"/>
                </a:solidFill>
              </a:rPr>
              <a:t>книжкова</a:t>
            </a:r>
            <a:r>
              <a:rPr lang="ru-RU" sz="3200" dirty="0" smtClean="0">
                <a:solidFill>
                  <a:srgbClr val="002060"/>
                </a:solidFill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</a:rPr>
              <a:t>виставка</a:t>
            </a:r>
            <a:r>
              <a:rPr lang="ru-RU" sz="3200" dirty="0" smtClean="0">
                <a:solidFill>
                  <a:srgbClr val="002060"/>
                </a:solidFill>
              </a:rPr>
              <a:t> до  95-ї </a:t>
            </a:r>
            <a:r>
              <a:rPr lang="ru-RU" sz="3200" dirty="0" err="1" smtClean="0">
                <a:solidFill>
                  <a:srgbClr val="002060"/>
                </a:solidFill>
              </a:rPr>
              <a:t>річниці</a:t>
            </a:r>
            <a:r>
              <a:rPr lang="ru-RU" sz="3200" dirty="0" smtClean="0">
                <a:solidFill>
                  <a:srgbClr val="002060"/>
                </a:solidFill>
              </a:rPr>
              <a:t> з дня </a:t>
            </a:r>
            <a:r>
              <a:rPr lang="ru-RU" sz="3200" dirty="0" err="1" smtClean="0">
                <a:solidFill>
                  <a:srgbClr val="002060"/>
                </a:solidFill>
              </a:rPr>
              <a:t>народження</a:t>
            </a:r>
            <a:r>
              <a:rPr lang="ru-RU" sz="3200" dirty="0" smtClean="0">
                <a:solidFill>
                  <a:srgbClr val="002060"/>
                </a:solidFill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</a:rPr>
              <a:t>Ліни</a:t>
            </a:r>
            <a:r>
              <a:rPr lang="ru-RU" sz="3200" dirty="0" smtClean="0">
                <a:solidFill>
                  <a:srgbClr val="002060"/>
                </a:solidFill>
              </a:rPr>
              <a:t> Костенко)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751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96200" y="342900"/>
            <a:ext cx="38862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</a:p>
          <a:p>
            <a:r>
              <a:rPr lang="ru-RU" dirty="0" smtClean="0"/>
              <a:t>Костенко, Л. В.  Сад </a:t>
            </a:r>
            <a:r>
              <a:rPr lang="ru-RU" dirty="0" err="1" smtClean="0"/>
              <a:t>нетанучих</a:t>
            </a:r>
            <a:r>
              <a:rPr lang="ru-RU" dirty="0" smtClean="0"/>
              <a:t> скульптур : </a:t>
            </a:r>
            <a:r>
              <a:rPr lang="ru-RU" dirty="0" err="1" smtClean="0"/>
              <a:t>вірші</a:t>
            </a:r>
            <a:r>
              <a:rPr lang="ru-RU" dirty="0" smtClean="0"/>
              <a:t>, поема-</a:t>
            </a:r>
            <a:r>
              <a:rPr lang="ru-RU" dirty="0" err="1" smtClean="0"/>
              <a:t>балада</a:t>
            </a:r>
            <a:r>
              <a:rPr lang="ru-RU" dirty="0" smtClean="0"/>
              <a:t>, </a:t>
            </a:r>
            <a:r>
              <a:rPr lang="ru-RU" dirty="0" err="1" smtClean="0"/>
              <a:t>драматичні</a:t>
            </a:r>
            <a:r>
              <a:rPr lang="ru-RU" dirty="0" smtClean="0"/>
              <a:t> </a:t>
            </a:r>
            <a:r>
              <a:rPr lang="ru-RU" dirty="0" err="1" smtClean="0"/>
              <a:t>поеми</a:t>
            </a:r>
            <a:r>
              <a:rPr lang="ru-RU" dirty="0" smtClean="0"/>
              <a:t> / Л. В. Костенко. – </a:t>
            </a:r>
            <a:r>
              <a:rPr lang="ru-RU" dirty="0" err="1" smtClean="0"/>
              <a:t>Кмїв</a:t>
            </a:r>
            <a:r>
              <a:rPr lang="ru-RU" dirty="0" smtClean="0"/>
              <a:t> : Рад. </a:t>
            </a:r>
            <a:r>
              <a:rPr lang="ru-RU" dirty="0" err="1" smtClean="0"/>
              <a:t>письменник</a:t>
            </a:r>
            <a:r>
              <a:rPr lang="ru-RU" dirty="0" smtClean="0"/>
              <a:t>, 1987. – 207 с.</a:t>
            </a:r>
          </a:p>
          <a:p>
            <a:endParaRPr lang="ru-RU" dirty="0" smtClean="0"/>
          </a:p>
          <a:p>
            <a:r>
              <a:rPr lang="ru-RU" dirty="0" smtClean="0"/>
              <a:t>  </a:t>
            </a:r>
            <a:r>
              <a:rPr lang="ru-RU" dirty="0" err="1" smtClean="0"/>
              <a:t>Ця</a:t>
            </a:r>
            <a:r>
              <a:rPr lang="ru-RU" dirty="0" smtClean="0"/>
              <a:t> </a:t>
            </a:r>
            <a:r>
              <a:rPr lang="ru-RU" dirty="0" err="1" smtClean="0"/>
              <a:t>збірка</a:t>
            </a:r>
            <a:r>
              <a:rPr lang="ru-RU" dirty="0" smtClean="0"/>
              <a:t> є одним з </a:t>
            </a:r>
            <a:r>
              <a:rPr lang="ru-RU" dirty="0" err="1" smtClean="0"/>
              <a:t>небагатьох</a:t>
            </a:r>
            <a:r>
              <a:rPr lang="ru-RU" dirty="0" smtClean="0"/>
              <a:t> </a:t>
            </a:r>
            <a:r>
              <a:rPr lang="ru-RU" dirty="0" err="1" smtClean="0"/>
              <a:t>примірників</a:t>
            </a:r>
            <a:r>
              <a:rPr lang="ru-RU" dirty="0" smtClean="0"/>
              <a:t> </a:t>
            </a:r>
            <a:r>
              <a:rPr lang="ru-RU" dirty="0" err="1" smtClean="0"/>
              <a:t>поезії</a:t>
            </a:r>
            <a:r>
              <a:rPr lang="ru-RU" dirty="0" smtClean="0"/>
              <a:t> Л. Костенко 1987 року. До </a:t>
            </a:r>
            <a:r>
              <a:rPr lang="ru-RU" dirty="0" err="1" smtClean="0"/>
              <a:t>неї</a:t>
            </a:r>
            <a:r>
              <a:rPr lang="ru-RU" dirty="0" smtClean="0"/>
              <a:t> </a:t>
            </a:r>
            <a:r>
              <a:rPr lang="ru-RU" dirty="0" err="1" smtClean="0"/>
              <a:t>входять</a:t>
            </a:r>
            <a:r>
              <a:rPr lang="ru-RU" dirty="0" smtClean="0"/>
              <a:t> твори, </a:t>
            </a:r>
            <a:r>
              <a:rPr lang="ru-RU" dirty="0" err="1" smtClean="0"/>
              <a:t>які</a:t>
            </a:r>
            <a:r>
              <a:rPr lang="ru-RU" dirty="0" smtClean="0"/>
              <a:t> не </a:t>
            </a:r>
            <a:r>
              <a:rPr lang="ru-RU" dirty="0" err="1" smtClean="0"/>
              <a:t>увійшли</a:t>
            </a:r>
            <a:r>
              <a:rPr lang="ru-RU" dirty="0" smtClean="0"/>
              <a:t> до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нової</a:t>
            </a:r>
            <a:r>
              <a:rPr lang="ru-RU" dirty="0" smtClean="0"/>
              <a:t> книги "</a:t>
            </a:r>
            <a:r>
              <a:rPr lang="ru-RU" dirty="0" err="1" smtClean="0"/>
              <a:t>Річка</a:t>
            </a:r>
            <a:r>
              <a:rPr lang="ru-RU" dirty="0" smtClean="0"/>
              <a:t> </a:t>
            </a:r>
            <a:r>
              <a:rPr lang="ru-RU" dirty="0" err="1" smtClean="0"/>
              <a:t>Геракліта</a:t>
            </a:r>
            <a:r>
              <a:rPr lang="ru-RU" dirty="0" smtClean="0"/>
              <a:t>" 2011 р. Поема-</a:t>
            </a:r>
            <a:r>
              <a:rPr lang="ru-RU" dirty="0" err="1" smtClean="0"/>
              <a:t>балада</a:t>
            </a:r>
            <a:r>
              <a:rPr lang="ru-RU" dirty="0" smtClean="0"/>
              <a:t> "</a:t>
            </a:r>
            <a:r>
              <a:rPr lang="ru-RU" dirty="0" err="1" smtClean="0"/>
              <a:t>Скіфська</a:t>
            </a:r>
            <a:r>
              <a:rPr lang="ru-RU" dirty="0" smtClean="0"/>
              <a:t> </a:t>
            </a:r>
            <a:r>
              <a:rPr lang="ru-RU" dirty="0" err="1" smtClean="0"/>
              <a:t>одіссея</a:t>
            </a:r>
            <a:r>
              <a:rPr lang="ru-RU" dirty="0" smtClean="0"/>
              <a:t>", драматична поема "</a:t>
            </a:r>
            <a:r>
              <a:rPr lang="ru-RU" dirty="0" err="1" smtClean="0"/>
              <a:t>Сніг</a:t>
            </a:r>
            <a:r>
              <a:rPr lang="ru-RU" dirty="0" smtClean="0"/>
              <a:t> у </a:t>
            </a:r>
            <a:r>
              <a:rPr lang="ru-RU" dirty="0" err="1" smtClean="0"/>
              <a:t>Флоренції</a:t>
            </a:r>
            <a:r>
              <a:rPr lang="ru-RU" dirty="0" smtClean="0"/>
              <a:t>", драматична поема "Дума про </a:t>
            </a:r>
            <a:r>
              <a:rPr lang="ru-RU" dirty="0" err="1" smtClean="0"/>
              <a:t>братів</a:t>
            </a:r>
            <a:r>
              <a:rPr lang="ru-RU" dirty="0" smtClean="0"/>
              <a:t> </a:t>
            </a:r>
            <a:r>
              <a:rPr lang="ru-RU" dirty="0" err="1" smtClean="0"/>
              <a:t>неазовських</a:t>
            </a:r>
            <a:r>
              <a:rPr lang="ru-RU" dirty="0" smtClean="0"/>
              <a:t>" та </a:t>
            </a:r>
            <a:r>
              <a:rPr lang="ru-RU" dirty="0" err="1" smtClean="0"/>
              <a:t>ін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0" y="1016000"/>
            <a:ext cx="3797301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88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35800" y="1308099"/>
            <a:ext cx="4800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Брюховецький</a:t>
            </a:r>
            <a:r>
              <a:rPr lang="ru-RU" dirty="0" smtClean="0"/>
              <a:t>, В. С.  </a:t>
            </a:r>
            <a:r>
              <a:rPr lang="ru-RU" dirty="0" err="1" smtClean="0"/>
              <a:t>Ліна</a:t>
            </a:r>
            <a:r>
              <a:rPr lang="ru-RU" dirty="0" smtClean="0"/>
              <a:t> Костенко : </a:t>
            </a:r>
            <a:r>
              <a:rPr lang="ru-RU" dirty="0" err="1" smtClean="0"/>
              <a:t>нарис</a:t>
            </a:r>
            <a:r>
              <a:rPr lang="ru-RU" dirty="0" smtClean="0"/>
              <a:t> </a:t>
            </a:r>
            <a:r>
              <a:rPr lang="ru-RU" dirty="0" err="1" smtClean="0"/>
              <a:t>творчості</a:t>
            </a:r>
            <a:r>
              <a:rPr lang="ru-RU" dirty="0" smtClean="0"/>
              <a:t> / В. С. </a:t>
            </a:r>
            <a:r>
              <a:rPr lang="ru-RU" dirty="0" err="1" smtClean="0"/>
              <a:t>Брюховецький</a:t>
            </a:r>
            <a:r>
              <a:rPr lang="ru-RU" dirty="0" smtClean="0"/>
              <a:t>. – </a:t>
            </a:r>
            <a:r>
              <a:rPr lang="ru-RU" dirty="0" err="1" smtClean="0"/>
              <a:t>Київ</a:t>
            </a:r>
            <a:r>
              <a:rPr lang="ru-RU" dirty="0" smtClean="0"/>
              <a:t> : </a:t>
            </a:r>
            <a:r>
              <a:rPr lang="ru-RU" dirty="0" err="1" smtClean="0"/>
              <a:t>Дніпро</a:t>
            </a:r>
            <a:r>
              <a:rPr lang="ru-RU" dirty="0" smtClean="0"/>
              <a:t>, 990. – 262 с. – (</a:t>
            </a:r>
            <a:r>
              <a:rPr lang="ru-RU" dirty="0" err="1" smtClean="0"/>
              <a:t>Літературний</a:t>
            </a:r>
            <a:r>
              <a:rPr lang="ru-RU" dirty="0" smtClean="0"/>
              <a:t> портрет).</a:t>
            </a:r>
          </a:p>
          <a:p>
            <a:endParaRPr lang="ru-RU" dirty="0" smtClean="0"/>
          </a:p>
          <a:p>
            <a:r>
              <a:rPr lang="ru-RU" dirty="0" smtClean="0"/>
              <a:t>  </a:t>
            </a:r>
            <a:r>
              <a:rPr lang="ru-RU" dirty="0" err="1" smtClean="0"/>
              <a:t>Нарис</a:t>
            </a:r>
            <a:r>
              <a:rPr lang="ru-RU" dirty="0" smtClean="0"/>
              <a:t> </a:t>
            </a:r>
            <a:r>
              <a:rPr lang="ru-RU" dirty="0" err="1" smtClean="0"/>
              <a:t>присвячено</a:t>
            </a:r>
            <a:r>
              <a:rPr lang="ru-RU" dirty="0" smtClean="0"/>
              <a:t> </a:t>
            </a:r>
            <a:r>
              <a:rPr lang="ru-RU" dirty="0" err="1" smtClean="0"/>
              <a:t>становленню</a:t>
            </a:r>
            <a:r>
              <a:rPr lang="ru-RU" dirty="0" smtClean="0"/>
              <a:t> і </a:t>
            </a:r>
            <a:r>
              <a:rPr lang="ru-RU" dirty="0" err="1" smtClean="0"/>
              <a:t>еволюції</a:t>
            </a:r>
            <a:r>
              <a:rPr lang="ru-RU" dirty="0" smtClean="0"/>
              <a:t> </a:t>
            </a:r>
            <a:r>
              <a:rPr lang="ru-RU" dirty="0" err="1" smtClean="0"/>
              <a:t>яскраво</a:t>
            </a:r>
            <a:r>
              <a:rPr lang="ru-RU" dirty="0" smtClean="0"/>
              <a:t> </a:t>
            </a:r>
            <a:r>
              <a:rPr lang="ru-RU" dirty="0" err="1" smtClean="0"/>
              <a:t>самобутнього</a:t>
            </a:r>
            <a:r>
              <a:rPr lang="ru-RU" dirty="0" smtClean="0"/>
              <a:t> таланту </a:t>
            </a:r>
            <a:r>
              <a:rPr lang="ru-RU" dirty="0" err="1" smtClean="0"/>
              <a:t>Ліни</a:t>
            </a:r>
            <a:r>
              <a:rPr lang="ru-RU" dirty="0" smtClean="0"/>
              <a:t> Костенко, </a:t>
            </a:r>
            <a:r>
              <a:rPr lang="ru-RU" dirty="0" err="1" smtClean="0"/>
              <a:t>видатного</a:t>
            </a:r>
            <a:r>
              <a:rPr lang="ru-RU" dirty="0" smtClean="0"/>
              <a:t> </a:t>
            </a:r>
            <a:r>
              <a:rPr lang="ru-RU" dirty="0" err="1" smtClean="0"/>
              <a:t>майстра</a:t>
            </a:r>
            <a:r>
              <a:rPr lang="ru-RU" dirty="0" smtClean="0"/>
              <a:t> слова. В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багатогранній</a:t>
            </a:r>
            <a:r>
              <a:rPr lang="ru-RU" dirty="0" smtClean="0"/>
              <a:t> </a:t>
            </a:r>
            <a:r>
              <a:rPr lang="ru-RU" dirty="0" err="1" smtClean="0"/>
              <a:t>творчості</a:t>
            </a:r>
            <a:r>
              <a:rPr lang="ru-RU" dirty="0" smtClean="0"/>
              <a:t> </a:t>
            </a:r>
            <a:r>
              <a:rPr lang="ru-RU" dirty="0" err="1" smtClean="0"/>
              <a:t>трансформувалися</a:t>
            </a:r>
            <a:r>
              <a:rPr lang="ru-RU" dirty="0" smtClean="0"/>
              <a:t> </a:t>
            </a:r>
            <a:r>
              <a:rPr lang="ru-RU" dirty="0" err="1" smtClean="0"/>
              <a:t>кращі</a:t>
            </a:r>
            <a:r>
              <a:rPr lang="ru-RU" dirty="0" smtClean="0"/>
              <a:t> </a:t>
            </a:r>
            <a:r>
              <a:rPr lang="ru-RU" dirty="0" err="1" smtClean="0"/>
              <a:t>традиції</a:t>
            </a:r>
            <a:r>
              <a:rPr lang="ru-RU" dirty="0" smtClean="0"/>
              <a:t> </a:t>
            </a:r>
            <a:r>
              <a:rPr lang="ru-RU" dirty="0" err="1" smtClean="0"/>
              <a:t>українського</a:t>
            </a:r>
            <a:r>
              <a:rPr lang="ru-RU" dirty="0" smtClean="0"/>
              <a:t> фольклору і </a:t>
            </a:r>
            <a:r>
              <a:rPr lang="ru-RU" dirty="0" err="1" smtClean="0"/>
              <a:t>класичної</a:t>
            </a:r>
            <a:r>
              <a:rPr lang="ru-RU" dirty="0" smtClean="0"/>
              <a:t> </a:t>
            </a:r>
            <a:r>
              <a:rPr lang="ru-RU" dirty="0" err="1" smtClean="0"/>
              <a:t>літератури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І в </a:t>
            </a:r>
            <a:r>
              <a:rPr lang="ru-RU" dirty="0" err="1" smtClean="0"/>
              <a:t>епіцентрі</a:t>
            </a:r>
            <a:r>
              <a:rPr lang="ru-RU" dirty="0" smtClean="0"/>
              <a:t> </a:t>
            </a:r>
            <a:r>
              <a:rPr lang="ru-RU" dirty="0" err="1" smtClean="0"/>
              <a:t>логіки</a:t>
            </a:r>
            <a:r>
              <a:rPr lang="ru-RU" dirty="0" smtClean="0"/>
              <a:t> і </a:t>
            </a:r>
            <a:r>
              <a:rPr lang="ru-RU" dirty="0" err="1" smtClean="0"/>
              <a:t>стресу</a:t>
            </a:r>
            <a:r>
              <a:rPr lang="ru-RU" dirty="0" smtClean="0"/>
              <a:t>,</a:t>
            </a:r>
          </a:p>
          <a:p>
            <a:r>
              <a:rPr lang="ru-RU" dirty="0" smtClean="0"/>
              <a:t>Де все </a:t>
            </a:r>
            <a:r>
              <a:rPr lang="ru-RU" dirty="0" err="1" smtClean="0"/>
              <a:t>змішалось</a:t>
            </a:r>
            <a:r>
              <a:rPr lang="ru-RU" dirty="0" smtClean="0"/>
              <a:t> – </a:t>
            </a:r>
            <a:r>
              <a:rPr lang="ru-RU" dirty="0" err="1" smtClean="0"/>
              <a:t>рідне</a:t>
            </a:r>
            <a:r>
              <a:rPr lang="ru-RU" dirty="0" smtClean="0"/>
              <a:t> і </a:t>
            </a:r>
            <a:r>
              <a:rPr lang="ru-RU" dirty="0" err="1" smtClean="0"/>
              <a:t>чуже</a:t>
            </a:r>
            <a:r>
              <a:rPr lang="ru-RU" dirty="0" smtClean="0"/>
              <a:t>,</a:t>
            </a:r>
          </a:p>
          <a:p>
            <a:r>
              <a:rPr lang="ru-RU" dirty="0" err="1" smtClean="0"/>
              <a:t>Цінує</a:t>
            </a:r>
            <a:r>
              <a:rPr lang="ru-RU" dirty="0" smtClean="0"/>
              <a:t> </a:t>
            </a:r>
            <a:r>
              <a:rPr lang="ru-RU" dirty="0" err="1" smtClean="0"/>
              <a:t>розум</a:t>
            </a:r>
            <a:r>
              <a:rPr lang="ru-RU" dirty="0" smtClean="0"/>
              <a:t> </a:t>
            </a:r>
            <a:r>
              <a:rPr lang="ru-RU" dirty="0" err="1" smtClean="0"/>
              <a:t>вигуки</a:t>
            </a:r>
            <a:r>
              <a:rPr lang="ru-RU" dirty="0" smtClean="0"/>
              <a:t> </a:t>
            </a:r>
            <a:r>
              <a:rPr lang="ru-RU" dirty="0" err="1" smtClean="0"/>
              <a:t>прогресу</a:t>
            </a:r>
            <a:r>
              <a:rPr lang="ru-RU" dirty="0" smtClean="0"/>
              <a:t>,</a:t>
            </a:r>
          </a:p>
          <a:p>
            <a:r>
              <a:rPr lang="ru-RU" dirty="0" smtClean="0"/>
              <a:t>Душа </a:t>
            </a:r>
            <a:r>
              <a:rPr lang="ru-RU" dirty="0" err="1" smtClean="0"/>
              <a:t>скарби</a:t>
            </a:r>
            <a:r>
              <a:rPr lang="ru-RU" dirty="0" smtClean="0"/>
              <a:t> </a:t>
            </a:r>
            <a:r>
              <a:rPr lang="ru-RU" dirty="0" err="1" smtClean="0"/>
              <a:t>прадавні</a:t>
            </a:r>
            <a:r>
              <a:rPr lang="ru-RU" dirty="0" smtClean="0"/>
              <a:t> </a:t>
            </a:r>
            <a:r>
              <a:rPr lang="ru-RU" dirty="0" err="1" smtClean="0"/>
              <a:t>стереж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965" t="1205" b="-1"/>
          <a:stretch/>
        </p:blipFill>
        <p:spPr>
          <a:xfrm>
            <a:off x="1549400" y="990600"/>
            <a:ext cx="3352799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035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94400" y="1166843"/>
            <a:ext cx="54737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Тарнашинська</a:t>
            </a:r>
            <a:r>
              <a:rPr lang="ru-RU" dirty="0" smtClean="0"/>
              <a:t>, Л.  </a:t>
            </a:r>
            <a:r>
              <a:rPr lang="ru-RU" dirty="0" err="1" smtClean="0"/>
              <a:t>Художній</a:t>
            </a:r>
            <a:r>
              <a:rPr lang="ru-RU" dirty="0" smtClean="0"/>
              <a:t> час як </a:t>
            </a:r>
            <a:r>
              <a:rPr lang="ru-RU" dirty="0" err="1" smtClean="0"/>
              <a:t>категорія</a:t>
            </a:r>
            <a:r>
              <a:rPr lang="ru-RU" dirty="0" smtClean="0"/>
              <a:t> </a:t>
            </a:r>
            <a:r>
              <a:rPr lang="ru-RU" dirty="0" err="1" smtClean="0"/>
              <a:t>індивідуального</a:t>
            </a:r>
            <a:r>
              <a:rPr lang="ru-RU" dirty="0" smtClean="0"/>
              <a:t> "Я": </a:t>
            </a:r>
            <a:r>
              <a:rPr lang="ru-RU" dirty="0" err="1" smtClean="0"/>
              <a:t>творчість</a:t>
            </a:r>
            <a:r>
              <a:rPr lang="ru-RU" dirty="0" smtClean="0"/>
              <a:t> </a:t>
            </a:r>
            <a:r>
              <a:rPr lang="ru-RU" dirty="0" err="1" smtClean="0"/>
              <a:t>Ліни</a:t>
            </a:r>
            <a:r>
              <a:rPr lang="ru-RU" dirty="0" smtClean="0"/>
              <a:t> Костенко / Людмила </a:t>
            </a:r>
            <a:r>
              <a:rPr lang="ru-RU" dirty="0" err="1" smtClean="0"/>
              <a:t>Тарнашинська</a:t>
            </a:r>
            <a:r>
              <a:rPr lang="ru-RU" dirty="0" smtClean="0"/>
              <a:t> // </a:t>
            </a:r>
            <a:r>
              <a:rPr lang="ru-RU" dirty="0" err="1" smtClean="0"/>
              <a:t>Українське</a:t>
            </a:r>
            <a:r>
              <a:rPr lang="ru-RU" dirty="0" smtClean="0"/>
              <a:t> </a:t>
            </a:r>
            <a:r>
              <a:rPr lang="ru-RU" dirty="0" err="1" smtClean="0"/>
              <a:t>шістдесятництво</a:t>
            </a:r>
            <a:r>
              <a:rPr lang="ru-RU" dirty="0" smtClean="0"/>
              <a:t>: </a:t>
            </a:r>
            <a:r>
              <a:rPr lang="ru-RU" dirty="0" err="1" smtClean="0"/>
              <a:t>профілі</a:t>
            </a:r>
            <a:r>
              <a:rPr lang="ru-RU" dirty="0" smtClean="0"/>
              <a:t> на </a:t>
            </a:r>
            <a:r>
              <a:rPr lang="ru-RU" dirty="0" err="1" smtClean="0"/>
              <a:t>тлі</a:t>
            </a:r>
            <a:r>
              <a:rPr lang="ru-RU" dirty="0" smtClean="0"/>
              <a:t> </a:t>
            </a:r>
            <a:r>
              <a:rPr lang="ru-RU" dirty="0" err="1" smtClean="0"/>
              <a:t>покоління</a:t>
            </a:r>
            <a:r>
              <a:rPr lang="ru-RU" dirty="0" smtClean="0"/>
              <a:t> : </a:t>
            </a:r>
            <a:r>
              <a:rPr lang="ru-RU" dirty="0" err="1" smtClean="0"/>
              <a:t>історико-літературний</a:t>
            </a:r>
            <a:r>
              <a:rPr lang="ru-RU" dirty="0" smtClean="0"/>
              <a:t> та </a:t>
            </a:r>
            <a:r>
              <a:rPr lang="ru-RU" dirty="0" err="1" smtClean="0"/>
              <a:t>поетикальний</a:t>
            </a:r>
            <a:r>
              <a:rPr lang="ru-RU" dirty="0" smtClean="0"/>
              <a:t> </a:t>
            </a:r>
            <a:r>
              <a:rPr lang="ru-RU" dirty="0" err="1" smtClean="0"/>
              <a:t>аспекти</a:t>
            </a:r>
            <a:r>
              <a:rPr lang="ru-RU" dirty="0" smtClean="0"/>
              <a:t> : [</a:t>
            </a:r>
            <a:r>
              <a:rPr lang="ru-RU" dirty="0" err="1" smtClean="0"/>
              <a:t>монографія</a:t>
            </a:r>
            <a:r>
              <a:rPr lang="ru-RU" dirty="0" smtClean="0"/>
              <a:t>] / Л. </a:t>
            </a:r>
            <a:r>
              <a:rPr lang="ru-RU" dirty="0" err="1" smtClean="0"/>
              <a:t>Тарнашинська</a:t>
            </a:r>
            <a:r>
              <a:rPr lang="ru-RU" dirty="0" smtClean="0"/>
              <a:t> ; наук. ред. М. Г. </a:t>
            </a:r>
            <a:r>
              <a:rPr lang="ru-RU" dirty="0" err="1" smtClean="0"/>
              <a:t>Жулинський</a:t>
            </a:r>
            <a:r>
              <a:rPr lang="ru-RU" dirty="0" smtClean="0"/>
              <a:t>. – </a:t>
            </a:r>
            <a:r>
              <a:rPr lang="ru-RU" dirty="0" err="1" smtClean="0"/>
              <a:t>Київ</a:t>
            </a:r>
            <a:r>
              <a:rPr lang="ru-RU" dirty="0" smtClean="0"/>
              <a:t> : </a:t>
            </a:r>
            <a:r>
              <a:rPr lang="ru-RU" dirty="0" err="1" smtClean="0"/>
              <a:t>Смолоскип</a:t>
            </a:r>
            <a:r>
              <a:rPr lang="ru-RU" dirty="0" smtClean="0"/>
              <a:t>, 2010. – С. 25–58.</a:t>
            </a:r>
          </a:p>
          <a:p>
            <a:endParaRPr lang="ru-RU" dirty="0" smtClean="0"/>
          </a:p>
          <a:p>
            <a:r>
              <a:rPr lang="ru-RU" dirty="0" smtClean="0"/>
              <a:t>  У </a:t>
            </a:r>
            <a:r>
              <a:rPr lang="ru-RU" dirty="0" err="1" smtClean="0"/>
              <a:t>монорафії</a:t>
            </a:r>
            <a:r>
              <a:rPr lang="ru-RU" dirty="0" smtClean="0"/>
              <a:t> </a:t>
            </a:r>
            <a:r>
              <a:rPr lang="ru-RU" dirty="0" err="1" smtClean="0"/>
              <a:t>досліджуються</a:t>
            </a:r>
            <a:r>
              <a:rPr lang="ru-RU" dirty="0" smtClean="0"/>
              <a:t> </a:t>
            </a:r>
            <a:r>
              <a:rPr lang="ru-RU" dirty="0" err="1" smtClean="0"/>
              <a:t>поетикальний</a:t>
            </a:r>
            <a:r>
              <a:rPr lang="ru-RU" dirty="0" smtClean="0"/>
              <a:t> та </a:t>
            </a:r>
            <a:r>
              <a:rPr lang="ru-RU" dirty="0" err="1" smtClean="0"/>
              <a:t>історико-літературний</a:t>
            </a:r>
            <a:r>
              <a:rPr lang="ru-RU" dirty="0" smtClean="0"/>
              <a:t> </a:t>
            </a:r>
            <a:r>
              <a:rPr lang="ru-RU" dirty="0" err="1" smtClean="0"/>
              <a:t>аспекти</a:t>
            </a:r>
            <a:r>
              <a:rPr lang="ru-RU" dirty="0" smtClean="0"/>
              <a:t> </a:t>
            </a:r>
            <a:r>
              <a:rPr lang="ru-RU" dirty="0" err="1" smtClean="0"/>
              <a:t>української</a:t>
            </a:r>
            <a:r>
              <a:rPr lang="ru-RU" dirty="0" smtClean="0"/>
              <a:t> </a:t>
            </a:r>
            <a:r>
              <a:rPr lang="ru-RU" dirty="0" err="1" smtClean="0"/>
              <a:t>шістдесятниці</a:t>
            </a:r>
            <a:r>
              <a:rPr lang="ru-RU" dirty="0" smtClean="0"/>
              <a:t> </a:t>
            </a:r>
            <a:r>
              <a:rPr lang="ru-RU" dirty="0" err="1" smtClean="0"/>
              <a:t>Ліни</a:t>
            </a:r>
            <a:r>
              <a:rPr lang="ru-RU" dirty="0" smtClean="0"/>
              <a:t> Костенко.</a:t>
            </a:r>
          </a:p>
          <a:p>
            <a:r>
              <a:rPr lang="ru-RU" dirty="0" smtClean="0"/>
              <a:t>  На </a:t>
            </a:r>
            <a:r>
              <a:rPr lang="ru-RU" dirty="0" err="1" smtClean="0"/>
              <a:t>підставі</a:t>
            </a:r>
            <a:r>
              <a:rPr lang="ru-RU" dirty="0" smtClean="0"/>
              <a:t> </a:t>
            </a:r>
            <a:r>
              <a:rPr lang="ru-RU" dirty="0" err="1" smtClean="0"/>
              <a:t>мікро</a:t>
            </a:r>
            <a:r>
              <a:rPr lang="ru-RU" dirty="0" smtClean="0"/>
              <a:t>- й </a:t>
            </a:r>
            <a:r>
              <a:rPr lang="ru-RU" dirty="0" err="1" smtClean="0"/>
              <a:t>макроаналізу</a:t>
            </a:r>
            <a:r>
              <a:rPr lang="ru-RU" dirty="0" smtClean="0"/>
              <a:t> </a:t>
            </a:r>
            <a:r>
              <a:rPr lang="ru-RU" dirty="0" err="1" smtClean="0"/>
              <a:t>художніх</a:t>
            </a:r>
            <a:r>
              <a:rPr lang="ru-RU" dirty="0" smtClean="0"/>
              <a:t> </a:t>
            </a:r>
            <a:r>
              <a:rPr lang="ru-RU" dirty="0" err="1" smtClean="0"/>
              <a:t>текстів</a:t>
            </a:r>
            <a:r>
              <a:rPr lang="ru-RU" dirty="0" smtClean="0"/>
              <a:t> Л. Костенко </a:t>
            </a:r>
            <a:r>
              <a:rPr lang="ru-RU" dirty="0" err="1" smtClean="0"/>
              <a:t>досліджено</a:t>
            </a:r>
            <a:r>
              <a:rPr lang="ru-RU" dirty="0" smtClean="0"/>
              <a:t> модель </a:t>
            </a:r>
            <a:r>
              <a:rPr lang="ru-RU" dirty="0" err="1" smtClean="0"/>
              <a:t>часопросторової</a:t>
            </a:r>
            <a:r>
              <a:rPr lang="ru-RU" dirty="0" smtClean="0"/>
              <a:t> </a:t>
            </a:r>
            <a:r>
              <a:rPr lang="ru-RU" dirty="0" err="1" smtClean="0"/>
              <a:t>картини</a:t>
            </a:r>
            <a:r>
              <a:rPr lang="ru-RU" dirty="0" smtClean="0"/>
              <a:t> </a:t>
            </a:r>
            <a:r>
              <a:rPr lang="ru-RU" dirty="0" err="1" smtClean="0"/>
              <a:t>художнього</a:t>
            </a:r>
            <a:r>
              <a:rPr lang="ru-RU" dirty="0" smtClean="0"/>
              <a:t> </a:t>
            </a:r>
            <a:r>
              <a:rPr lang="ru-RU" dirty="0" err="1" smtClean="0"/>
              <a:t>світу</a:t>
            </a:r>
            <a:r>
              <a:rPr lang="ru-RU" dirty="0" smtClean="0"/>
              <a:t> </a:t>
            </a:r>
            <a:r>
              <a:rPr lang="ru-RU" dirty="0" err="1" smtClean="0"/>
              <a:t>поетеси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  </a:t>
            </a:r>
            <a:r>
              <a:rPr lang="ru-RU" dirty="0" err="1" smtClean="0"/>
              <a:t>Видання</a:t>
            </a:r>
            <a:r>
              <a:rPr lang="ru-RU" dirty="0" smtClean="0"/>
              <a:t> </a:t>
            </a:r>
            <a:r>
              <a:rPr lang="ru-RU" dirty="0" err="1" smtClean="0"/>
              <a:t>розраховане</a:t>
            </a:r>
            <a:r>
              <a:rPr lang="ru-RU" dirty="0" smtClean="0"/>
              <a:t> на </a:t>
            </a:r>
            <a:r>
              <a:rPr lang="ru-RU" dirty="0" err="1" smtClean="0"/>
              <a:t>науковців</a:t>
            </a:r>
            <a:r>
              <a:rPr lang="ru-RU" dirty="0" smtClean="0"/>
              <a:t>, </a:t>
            </a:r>
            <a:r>
              <a:rPr lang="ru-RU" dirty="0" err="1" smtClean="0"/>
              <a:t>викладачів</a:t>
            </a:r>
            <a:r>
              <a:rPr lang="ru-RU" dirty="0" smtClean="0"/>
              <a:t>, </a:t>
            </a:r>
            <a:r>
              <a:rPr lang="ru-RU" dirty="0" err="1" smtClean="0"/>
              <a:t>студентів</a:t>
            </a:r>
            <a:r>
              <a:rPr lang="ru-RU" dirty="0" smtClean="0"/>
              <a:t>, </a:t>
            </a:r>
            <a:r>
              <a:rPr lang="ru-RU" dirty="0" err="1" smtClean="0"/>
              <a:t>аспірантів</a:t>
            </a:r>
            <a:r>
              <a:rPr lang="ru-RU" dirty="0" smtClean="0"/>
              <a:t>, </a:t>
            </a:r>
            <a:r>
              <a:rPr lang="ru-RU" dirty="0" err="1" smtClean="0"/>
              <a:t>широке</a:t>
            </a:r>
            <a:r>
              <a:rPr lang="ru-RU" dirty="0" smtClean="0"/>
              <a:t> коло тих, кого </a:t>
            </a:r>
            <a:r>
              <a:rPr lang="ru-RU" dirty="0" err="1" smtClean="0"/>
              <a:t>цікавить</a:t>
            </a:r>
            <a:r>
              <a:rPr lang="ru-RU" dirty="0" smtClean="0"/>
              <a:t> </a:t>
            </a:r>
            <a:r>
              <a:rPr lang="ru-RU" dirty="0" err="1" smtClean="0"/>
              <a:t>історія</a:t>
            </a:r>
            <a:r>
              <a:rPr lang="ru-RU" dirty="0" smtClean="0"/>
              <a:t> та проблематика </a:t>
            </a:r>
            <a:r>
              <a:rPr lang="ru-RU" dirty="0" err="1" smtClean="0"/>
              <a:t>українського</a:t>
            </a:r>
            <a:r>
              <a:rPr lang="ru-RU" dirty="0" smtClean="0"/>
              <a:t> </a:t>
            </a:r>
            <a:r>
              <a:rPr lang="ru-RU" dirty="0" err="1" smtClean="0"/>
              <a:t>шістдесятництва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550" y="1270000"/>
            <a:ext cx="3026617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04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53100" y="915244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Поліщук</a:t>
            </a:r>
            <a:r>
              <a:rPr lang="ru-RU" dirty="0" smtClean="0"/>
              <a:t>, Я.  Патетика і </a:t>
            </a:r>
            <a:r>
              <a:rPr lang="ru-RU" dirty="0" err="1" smtClean="0"/>
              <a:t>провокація</a:t>
            </a:r>
            <a:r>
              <a:rPr lang="ru-RU" dirty="0" smtClean="0"/>
              <a:t> : [роман </a:t>
            </a:r>
            <a:r>
              <a:rPr lang="ru-RU" dirty="0" err="1" smtClean="0"/>
              <a:t>Ліни</a:t>
            </a:r>
            <a:r>
              <a:rPr lang="ru-RU" dirty="0" smtClean="0"/>
              <a:t> Костенко "Записки </a:t>
            </a:r>
            <a:r>
              <a:rPr lang="ru-RU" dirty="0" err="1" smtClean="0"/>
              <a:t>українського</a:t>
            </a:r>
            <a:r>
              <a:rPr lang="ru-RU" dirty="0" smtClean="0"/>
              <a:t> </a:t>
            </a:r>
            <a:r>
              <a:rPr lang="ru-RU" dirty="0" err="1" smtClean="0"/>
              <a:t>самашедшого</a:t>
            </a:r>
            <a:r>
              <a:rPr lang="ru-RU" dirty="0" smtClean="0"/>
              <a:t>"] / Ярослав </a:t>
            </a:r>
            <a:r>
              <a:rPr lang="ru-RU" dirty="0" err="1" smtClean="0"/>
              <a:t>Поліщук</a:t>
            </a:r>
            <a:r>
              <a:rPr lang="ru-RU" dirty="0" smtClean="0"/>
              <a:t> // </a:t>
            </a:r>
            <a:r>
              <a:rPr lang="ru-RU" dirty="0" err="1" smtClean="0"/>
              <a:t>РЕвізії</a:t>
            </a:r>
            <a:r>
              <a:rPr lang="ru-RU" dirty="0" smtClean="0"/>
              <a:t> </a:t>
            </a:r>
            <a:r>
              <a:rPr lang="ru-RU" dirty="0" err="1" smtClean="0"/>
              <a:t>пам'яті</a:t>
            </a:r>
            <a:r>
              <a:rPr lang="ru-RU" dirty="0" smtClean="0"/>
              <a:t> : </a:t>
            </a:r>
            <a:r>
              <a:rPr lang="ru-RU" dirty="0" err="1" smtClean="0"/>
              <a:t>літературна</a:t>
            </a:r>
            <a:r>
              <a:rPr lang="ru-RU" dirty="0" smtClean="0"/>
              <a:t> критика Я. </a:t>
            </a:r>
            <a:r>
              <a:rPr lang="ru-RU" dirty="0" err="1" smtClean="0"/>
              <a:t>Поліщук</a:t>
            </a:r>
            <a:r>
              <a:rPr lang="ru-RU" dirty="0" smtClean="0"/>
              <a:t>. – </a:t>
            </a:r>
            <a:r>
              <a:rPr lang="ru-RU" dirty="0" err="1" smtClean="0"/>
              <a:t>Луцьк</a:t>
            </a:r>
            <a:r>
              <a:rPr lang="ru-RU" dirty="0" smtClean="0"/>
              <a:t> : </a:t>
            </a:r>
            <a:r>
              <a:rPr lang="ru-RU" dirty="0" err="1" smtClean="0"/>
              <a:t>Твердиня</a:t>
            </a:r>
            <a:r>
              <a:rPr lang="ru-RU" dirty="0" smtClean="0"/>
              <a:t>, 2011. – С. 99–117. – (</a:t>
            </a:r>
            <a:r>
              <a:rPr lang="ru-RU" dirty="0" err="1" smtClean="0"/>
              <a:t>Бібліотека</a:t>
            </a:r>
            <a:r>
              <a:rPr lang="ru-RU" dirty="0" smtClean="0"/>
              <a:t> альманаху </a:t>
            </a:r>
            <a:r>
              <a:rPr lang="ru-RU" dirty="0" err="1" smtClean="0"/>
              <a:t>українців</a:t>
            </a:r>
            <a:r>
              <a:rPr lang="ru-RU" dirty="0" smtClean="0"/>
              <a:t> </a:t>
            </a:r>
            <a:r>
              <a:rPr lang="ru-RU" dirty="0" err="1" smtClean="0"/>
              <a:t>Европи</a:t>
            </a:r>
            <a:r>
              <a:rPr lang="ru-RU" dirty="0" smtClean="0"/>
              <a:t> "Зерна" ; № 62).</a:t>
            </a:r>
          </a:p>
          <a:p>
            <a:endParaRPr lang="ru-RU" dirty="0" smtClean="0"/>
          </a:p>
          <a:p>
            <a:r>
              <a:rPr lang="ru-RU" dirty="0" smtClean="0"/>
              <a:t>  У </a:t>
            </a:r>
            <a:r>
              <a:rPr lang="ru-RU" dirty="0" err="1" smtClean="0"/>
              <a:t>книзі</a:t>
            </a:r>
            <a:r>
              <a:rPr lang="ru-RU" dirty="0" smtClean="0"/>
              <a:t> </a:t>
            </a:r>
            <a:r>
              <a:rPr lang="ru-RU" dirty="0" err="1" smtClean="0"/>
              <a:t>висвітлено</a:t>
            </a:r>
            <a:r>
              <a:rPr lang="ru-RU" dirty="0" smtClean="0"/>
              <a:t> </a:t>
            </a:r>
            <a:r>
              <a:rPr lang="ru-RU" dirty="0" err="1" smtClean="0"/>
              <a:t>значення</a:t>
            </a:r>
            <a:r>
              <a:rPr lang="ru-RU" dirty="0" smtClean="0"/>
              <a:t> </a:t>
            </a:r>
            <a:r>
              <a:rPr lang="ru-RU" dirty="0" err="1" smtClean="0"/>
              <a:t>публіцистичного</a:t>
            </a:r>
            <a:r>
              <a:rPr lang="ru-RU" dirty="0" smtClean="0"/>
              <a:t> роману </a:t>
            </a:r>
            <a:r>
              <a:rPr lang="ru-RU" dirty="0" err="1" smtClean="0"/>
              <a:t>Ліни</a:t>
            </a:r>
            <a:r>
              <a:rPr lang="ru-RU" dirty="0" smtClean="0"/>
              <a:t> Костенко «Записки </a:t>
            </a:r>
            <a:r>
              <a:rPr lang="ru-RU" dirty="0" err="1" smtClean="0"/>
              <a:t>українського</a:t>
            </a:r>
            <a:r>
              <a:rPr lang="ru-RU" dirty="0" smtClean="0"/>
              <a:t> </a:t>
            </a:r>
            <a:r>
              <a:rPr lang="ru-RU" dirty="0" err="1" smtClean="0"/>
              <a:t>самашедшого</a:t>
            </a:r>
            <a:r>
              <a:rPr lang="ru-RU" dirty="0" smtClean="0"/>
              <a:t>» для </a:t>
            </a:r>
            <a:r>
              <a:rPr lang="ru-RU" dirty="0" err="1" smtClean="0"/>
              <a:t>читача</a:t>
            </a:r>
            <a:r>
              <a:rPr lang="ru-RU" dirty="0" smtClean="0"/>
              <a:t>. </a:t>
            </a:r>
            <a:r>
              <a:rPr lang="ru-RU" dirty="0" err="1" smtClean="0"/>
              <a:t>Здійснено</a:t>
            </a:r>
            <a:r>
              <a:rPr lang="ru-RU" dirty="0" smtClean="0"/>
              <a:t> </a:t>
            </a:r>
            <a:r>
              <a:rPr lang="ru-RU" dirty="0" err="1" smtClean="0"/>
              <a:t>поглиблений</a:t>
            </a:r>
            <a:r>
              <a:rPr lang="ru-RU" dirty="0" smtClean="0"/>
              <a:t> </a:t>
            </a:r>
            <a:r>
              <a:rPr lang="ru-RU" dirty="0" err="1" smtClean="0"/>
              <a:t>аналіз</a:t>
            </a:r>
            <a:r>
              <a:rPr lang="ru-RU" dirty="0" smtClean="0"/>
              <a:t> </a:t>
            </a:r>
            <a:r>
              <a:rPr lang="ru-RU" dirty="0" err="1" smtClean="0"/>
              <a:t>природи</a:t>
            </a:r>
            <a:r>
              <a:rPr lang="ru-RU" dirty="0" smtClean="0"/>
              <a:t> </a:t>
            </a:r>
            <a:r>
              <a:rPr lang="ru-RU" dirty="0" err="1" smtClean="0"/>
              <a:t>художньо</a:t>
            </a:r>
            <a:r>
              <a:rPr lang="ru-RU" dirty="0" smtClean="0"/>
              <a:t>-образного </a:t>
            </a:r>
            <a:r>
              <a:rPr lang="ru-RU" dirty="0" err="1" smtClean="0"/>
              <a:t>мислення</a:t>
            </a:r>
            <a:r>
              <a:rPr lang="ru-RU" dirty="0" smtClean="0"/>
              <a:t> Л. Костенко у </a:t>
            </a:r>
            <a:r>
              <a:rPr lang="ru-RU" dirty="0" err="1" smtClean="0"/>
              <a:t>контексті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духовних</a:t>
            </a:r>
            <a:r>
              <a:rPr lang="ru-RU" dirty="0" smtClean="0"/>
              <a:t> </a:t>
            </a:r>
            <a:r>
              <a:rPr lang="ru-RU" dirty="0" err="1" smtClean="0"/>
              <a:t>осягнень</a:t>
            </a:r>
            <a:r>
              <a:rPr lang="ru-RU" dirty="0" smtClean="0"/>
              <a:t> </a:t>
            </a:r>
            <a:r>
              <a:rPr lang="ru-RU" dirty="0" err="1" smtClean="0"/>
              <a:t>людського</a:t>
            </a:r>
            <a:r>
              <a:rPr lang="ru-RU" dirty="0" smtClean="0"/>
              <a:t> </a:t>
            </a:r>
            <a:r>
              <a:rPr lang="ru-RU" dirty="0" err="1" smtClean="0"/>
              <a:t>буття</a:t>
            </a:r>
            <a:r>
              <a:rPr lang="ru-RU" dirty="0" smtClean="0"/>
              <a:t>. </a:t>
            </a:r>
            <a:r>
              <a:rPr lang="ru-RU" dirty="0" err="1" smtClean="0"/>
              <a:t>Досліджено</a:t>
            </a:r>
            <a:r>
              <a:rPr lang="ru-RU" dirty="0" smtClean="0"/>
              <a:t> </a:t>
            </a:r>
            <a:r>
              <a:rPr lang="ru-RU" dirty="0" err="1" smtClean="0"/>
              <a:t>своєрідність</a:t>
            </a:r>
            <a:r>
              <a:rPr lang="ru-RU" dirty="0" smtClean="0"/>
              <a:t> </a:t>
            </a:r>
            <a:r>
              <a:rPr lang="ru-RU" dirty="0" err="1" smtClean="0"/>
              <a:t>світовідчуття</a:t>
            </a:r>
            <a:r>
              <a:rPr lang="ru-RU" dirty="0" smtClean="0"/>
              <a:t>, </a:t>
            </a:r>
            <a:r>
              <a:rPr lang="ru-RU" dirty="0" err="1" smtClean="0"/>
              <a:t>світопереживання</a:t>
            </a:r>
            <a:r>
              <a:rPr lang="ru-RU" dirty="0" smtClean="0"/>
              <a:t> та </a:t>
            </a:r>
            <a:r>
              <a:rPr lang="ru-RU" dirty="0" err="1" smtClean="0"/>
              <a:t>світомислення</a:t>
            </a:r>
            <a:r>
              <a:rPr lang="ru-RU" dirty="0" smtClean="0"/>
              <a:t> </a:t>
            </a:r>
            <a:r>
              <a:rPr lang="ru-RU" dirty="0" err="1" smtClean="0"/>
              <a:t>поетеси</a:t>
            </a:r>
            <a:r>
              <a:rPr lang="ru-RU" dirty="0" smtClean="0"/>
              <a:t> у </a:t>
            </a:r>
            <a:r>
              <a:rPr lang="ru-RU" dirty="0" err="1" smtClean="0"/>
              <a:t>симбіозі</a:t>
            </a:r>
            <a:r>
              <a:rPr lang="ru-RU" dirty="0" smtClean="0"/>
              <a:t> </a:t>
            </a:r>
            <a:r>
              <a:rPr lang="ru-RU" dirty="0" err="1" smtClean="0"/>
              <a:t>філософської</a:t>
            </a:r>
            <a:r>
              <a:rPr lang="ru-RU" dirty="0" smtClean="0"/>
              <a:t> </a:t>
            </a:r>
            <a:r>
              <a:rPr lang="ru-RU" dirty="0" err="1" smtClean="0"/>
              <a:t>глибини</a:t>
            </a:r>
            <a:r>
              <a:rPr lang="ru-RU" dirty="0" smtClean="0"/>
              <a:t> </a:t>
            </a:r>
            <a:r>
              <a:rPr lang="ru-RU" dirty="0" err="1" smtClean="0"/>
              <a:t>поетичних</a:t>
            </a:r>
            <a:r>
              <a:rPr lang="ru-RU" dirty="0" smtClean="0"/>
              <a:t> </a:t>
            </a:r>
            <a:r>
              <a:rPr lang="ru-RU" dirty="0" err="1" smtClean="0"/>
              <a:t>візій</a:t>
            </a:r>
            <a:r>
              <a:rPr lang="ru-RU" dirty="0" smtClean="0"/>
              <a:t> з </a:t>
            </a:r>
            <a:r>
              <a:rPr lang="ru-RU" dirty="0" err="1" smtClean="0"/>
              <a:t>оригінальністю</a:t>
            </a:r>
            <a:r>
              <a:rPr lang="ru-RU" dirty="0" smtClean="0"/>
              <a:t> образного простору.</a:t>
            </a:r>
          </a:p>
          <a:p>
            <a:r>
              <a:rPr lang="ru-RU" dirty="0" smtClean="0"/>
              <a:t>  Рекомендовано </a:t>
            </a:r>
            <a:r>
              <a:rPr lang="ru-RU" dirty="0" err="1" smtClean="0"/>
              <a:t>професійним</a:t>
            </a:r>
            <a:r>
              <a:rPr lang="ru-RU" dirty="0" smtClean="0"/>
              <a:t> словесникам, студентам і </a:t>
            </a:r>
            <a:r>
              <a:rPr lang="ru-RU" dirty="0" err="1" smtClean="0"/>
              <a:t>учням</a:t>
            </a:r>
            <a:r>
              <a:rPr lang="ru-RU" dirty="0" smtClean="0"/>
              <a:t>, а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усім</a:t>
            </a:r>
            <a:r>
              <a:rPr lang="ru-RU" dirty="0" smtClean="0"/>
              <a:t>, </a:t>
            </a:r>
            <a:r>
              <a:rPr lang="ru-RU" dirty="0" err="1" smtClean="0"/>
              <a:t>хто</a:t>
            </a:r>
            <a:r>
              <a:rPr lang="ru-RU" dirty="0" smtClean="0"/>
              <a:t> </a:t>
            </a:r>
            <a:r>
              <a:rPr lang="ru-RU" dirty="0" err="1" smtClean="0"/>
              <a:t>цікавиться</a:t>
            </a:r>
            <a:r>
              <a:rPr lang="ru-RU" dirty="0" smtClean="0"/>
              <a:t> </a:t>
            </a:r>
            <a:r>
              <a:rPr lang="ru-RU" dirty="0" err="1" smtClean="0"/>
              <a:t>сьогоденною</a:t>
            </a:r>
            <a:r>
              <a:rPr lang="ru-RU" dirty="0" smtClean="0"/>
              <a:t> </a:t>
            </a:r>
            <a:r>
              <a:rPr lang="ru-RU" dirty="0" err="1" smtClean="0"/>
              <a:t>художньою</a:t>
            </a:r>
            <a:r>
              <a:rPr lang="ru-RU" dirty="0" smtClean="0"/>
              <a:t> </a:t>
            </a:r>
            <a:r>
              <a:rPr lang="ru-RU" dirty="0" err="1" smtClean="0"/>
              <a:t>творчістю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212" y="1104900"/>
            <a:ext cx="3152775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92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96000" y="1867238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Костенко Л.В. Триста </a:t>
            </a:r>
            <a:r>
              <a:rPr lang="ru-RU" dirty="0" err="1" smtClean="0"/>
              <a:t>поезій</a:t>
            </a:r>
            <a:r>
              <a:rPr lang="ru-RU" dirty="0" smtClean="0"/>
              <a:t>. </a:t>
            </a:r>
            <a:r>
              <a:rPr lang="ru-RU" dirty="0" err="1" smtClean="0"/>
              <a:t>Вибрані</a:t>
            </a:r>
            <a:r>
              <a:rPr lang="ru-RU" dirty="0" smtClean="0"/>
              <a:t> </a:t>
            </a:r>
            <a:r>
              <a:rPr lang="ru-RU" dirty="0" err="1" smtClean="0"/>
              <a:t>вірші</a:t>
            </a:r>
            <a:r>
              <a:rPr lang="ru-RU" dirty="0" smtClean="0"/>
              <a:t> / Л.В. Костенко.- </a:t>
            </a:r>
            <a:r>
              <a:rPr lang="ru-RU" dirty="0" err="1" smtClean="0"/>
              <a:t>Київ</a:t>
            </a:r>
            <a:r>
              <a:rPr lang="ru-RU" dirty="0" smtClean="0"/>
              <a:t> : А-БА-БА-ГА-ЛА-МА-ГА, 2012.- 416 с.</a:t>
            </a:r>
          </a:p>
          <a:p>
            <a:endParaRPr lang="ru-RU" dirty="0" smtClean="0"/>
          </a:p>
          <a:p>
            <a:r>
              <a:rPr lang="ru-RU" dirty="0" smtClean="0"/>
              <a:t>До книги </a:t>
            </a:r>
            <a:r>
              <a:rPr lang="ru-RU" dirty="0" err="1" smtClean="0"/>
              <a:t>увійшли</a:t>
            </a:r>
            <a:r>
              <a:rPr lang="ru-RU" dirty="0" smtClean="0"/>
              <a:t> </a:t>
            </a:r>
            <a:r>
              <a:rPr lang="ru-RU" dirty="0" err="1" smtClean="0"/>
              <a:t>найвідоміші</a:t>
            </a:r>
            <a:r>
              <a:rPr lang="ru-RU" dirty="0" smtClean="0"/>
              <a:t> </a:t>
            </a:r>
            <a:r>
              <a:rPr lang="ru-RU" dirty="0" err="1" smtClean="0"/>
              <a:t>вірші</a:t>
            </a:r>
            <a:r>
              <a:rPr lang="ru-RU" dirty="0" smtClean="0"/>
              <a:t> </a:t>
            </a:r>
            <a:r>
              <a:rPr lang="ru-RU" dirty="0" err="1" smtClean="0"/>
              <a:t>Ліни</a:t>
            </a:r>
            <a:r>
              <a:rPr lang="ru-RU" dirty="0" smtClean="0"/>
              <a:t> Костенко з </a:t>
            </a:r>
            <a:r>
              <a:rPr lang="ru-RU" dirty="0" err="1" smtClean="0"/>
              <a:t>різних</a:t>
            </a:r>
            <a:r>
              <a:rPr lang="ru-RU" dirty="0" smtClean="0"/>
              <a:t> </a:t>
            </a:r>
            <a:r>
              <a:rPr lang="ru-RU" dirty="0" err="1" smtClean="0"/>
              <a:t>періодів</a:t>
            </a:r>
            <a:r>
              <a:rPr lang="ru-RU" dirty="0" smtClean="0"/>
              <a:t> </a:t>
            </a:r>
            <a:r>
              <a:rPr lang="ru-RU" dirty="0" err="1" smtClean="0"/>
              <a:t>творчості</a:t>
            </a:r>
            <a:r>
              <a:rPr lang="ru-RU" dirty="0" smtClean="0"/>
              <a:t> –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ранньої</a:t>
            </a:r>
            <a:r>
              <a:rPr lang="ru-RU" dirty="0" smtClean="0"/>
              <a:t> </a:t>
            </a:r>
            <a:r>
              <a:rPr lang="ru-RU" dirty="0" err="1" smtClean="0"/>
              <a:t>поезії</a:t>
            </a:r>
            <a:r>
              <a:rPr lang="ru-RU" dirty="0" smtClean="0"/>
              <a:t> до </a:t>
            </a:r>
            <a:r>
              <a:rPr lang="ru-RU" dirty="0" err="1" smtClean="0"/>
              <a:t>сьогодні</a:t>
            </a:r>
            <a:r>
              <a:rPr lang="ru-RU" dirty="0" smtClean="0"/>
              <a:t>, а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уривки</a:t>
            </a:r>
            <a:r>
              <a:rPr lang="ru-RU" dirty="0" smtClean="0"/>
              <a:t> з </a:t>
            </a:r>
            <a:r>
              <a:rPr lang="ru-RU" dirty="0" err="1" smtClean="0"/>
              <a:t>романів</a:t>
            </a:r>
            <a:r>
              <a:rPr lang="ru-RU" dirty="0" smtClean="0"/>
              <a:t> та поем.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найповніше</a:t>
            </a:r>
            <a:r>
              <a:rPr lang="ru-RU" dirty="0" smtClean="0"/>
              <a:t> </a:t>
            </a:r>
            <a:r>
              <a:rPr lang="ru-RU" dirty="0" err="1" smtClean="0"/>
              <a:t>видання</a:t>
            </a:r>
            <a:r>
              <a:rPr lang="ru-RU" dirty="0" smtClean="0"/>
              <a:t> </a:t>
            </a:r>
            <a:r>
              <a:rPr lang="ru-RU" dirty="0" err="1" smtClean="0"/>
              <a:t>вибраних</a:t>
            </a:r>
            <a:r>
              <a:rPr lang="ru-RU" dirty="0" smtClean="0"/>
              <a:t> </a:t>
            </a:r>
            <a:r>
              <a:rPr lang="ru-RU" dirty="0" err="1" smtClean="0"/>
              <a:t>творів</a:t>
            </a:r>
            <a:r>
              <a:rPr lang="ru-RU" dirty="0" smtClean="0"/>
              <a:t> </a:t>
            </a:r>
            <a:r>
              <a:rPr lang="ru-RU" dirty="0" err="1" smtClean="0"/>
              <a:t>поетеси</a:t>
            </a:r>
            <a:r>
              <a:rPr lang="ru-RU" dirty="0" smtClean="0"/>
              <a:t> за </a:t>
            </a:r>
            <a:r>
              <a:rPr lang="ru-RU" dirty="0" err="1" smtClean="0"/>
              <a:t>часів</a:t>
            </a:r>
            <a:r>
              <a:rPr lang="ru-RU" dirty="0" smtClean="0"/>
              <a:t> </a:t>
            </a:r>
            <a:r>
              <a:rPr lang="ru-RU" dirty="0" err="1" smtClean="0"/>
              <a:t>Незалежності.Окрім</a:t>
            </a:r>
            <a:r>
              <a:rPr lang="ru-RU" dirty="0" smtClean="0"/>
              <a:t> </a:t>
            </a:r>
            <a:r>
              <a:rPr lang="ru-RU" dirty="0" err="1" smtClean="0"/>
              <a:t>змісту</a:t>
            </a:r>
            <a:r>
              <a:rPr lang="ru-RU" dirty="0" smtClean="0"/>
              <a:t>, </a:t>
            </a:r>
            <a:r>
              <a:rPr lang="ru-RU" dirty="0" err="1" smtClean="0"/>
              <a:t>видання</a:t>
            </a:r>
            <a:r>
              <a:rPr lang="ru-RU" dirty="0" smtClean="0"/>
              <a:t> </a:t>
            </a:r>
            <a:r>
              <a:rPr lang="ru-RU" dirty="0" err="1" smtClean="0"/>
              <a:t>містить</a:t>
            </a:r>
            <a:r>
              <a:rPr lang="ru-RU" dirty="0" smtClean="0"/>
              <a:t> </a:t>
            </a:r>
            <a:r>
              <a:rPr lang="ru-RU" dirty="0" err="1" smtClean="0"/>
              <a:t>алфавітний</a:t>
            </a:r>
            <a:r>
              <a:rPr lang="ru-RU" dirty="0" smtClean="0"/>
              <a:t> </a:t>
            </a:r>
            <a:r>
              <a:rPr lang="ru-RU" dirty="0" err="1" smtClean="0"/>
              <a:t>покажчик</a:t>
            </a:r>
            <a:r>
              <a:rPr lang="ru-RU" dirty="0" smtClean="0"/>
              <a:t> </a:t>
            </a:r>
            <a:r>
              <a:rPr lang="ru-RU" dirty="0" err="1" smtClean="0"/>
              <a:t>творів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3441" r="7467" b="1523"/>
          <a:stretch/>
        </p:blipFill>
        <p:spPr>
          <a:xfrm>
            <a:off x="1066490" y="1295399"/>
            <a:ext cx="3226110" cy="455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92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05700" y="1339294"/>
            <a:ext cx="3911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Ковалевський</a:t>
            </a:r>
            <a:r>
              <a:rPr lang="ru-RU" dirty="0"/>
              <a:t>, О. </a:t>
            </a:r>
            <a:r>
              <a:rPr lang="ru-RU" dirty="0" err="1"/>
              <a:t>Ліна</a:t>
            </a:r>
            <a:r>
              <a:rPr lang="ru-RU" dirty="0"/>
              <a:t> Костенко. </a:t>
            </a:r>
            <a:r>
              <a:rPr lang="ru-RU" dirty="0" err="1"/>
              <a:t>Нарис</a:t>
            </a:r>
            <a:r>
              <a:rPr lang="ru-RU" dirty="0"/>
              <a:t> </a:t>
            </a:r>
            <a:r>
              <a:rPr lang="ru-RU" dirty="0" err="1"/>
              <a:t>творчо-світоглядної</a:t>
            </a:r>
            <a:r>
              <a:rPr lang="ru-RU" dirty="0"/>
              <a:t> </a:t>
            </a:r>
            <a:r>
              <a:rPr lang="ru-RU" dirty="0" err="1"/>
              <a:t>біографії</a:t>
            </a:r>
            <a:r>
              <a:rPr lang="ru-RU" dirty="0"/>
              <a:t> / О.В. </a:t>
            </a:r>
            <a:r>
              <a:rPr lang="ru-RU" dirty="0" err="1"/>
              <a:t>Ковалевський</a:t>
            </a:r>
            <a:r>
              <a:rPr lang="ru-RU" dirty="0"/>
              <a:t>. </a:t>
            </a:r>
            <a:r>
              <a:rPr lang="ru-RU" dirty="0" smtClean="0"/>
              <a:t>– </a:t>
            </a:r>
            <a:r>
              <a:rPr lang="ru-RU" dirty="0" err="1" smtClean="0"/>
              <a:t>Харків</a:t>
            </a:r>
            <a:r>
              <a:rPr lang="ru-RU" dirty="0" smtClean="0"/>
              <a:t> : </a:t>
            </a:r>
            <a:r>
              <a:rPr lang="ru-RU" dirty="0"/>
              <a:t>Прапор, 2004. - 192 </a:t>
            </a:r>
            <a:r>
              <a:rPr lang="en-US" dirty="0"/>
              <a:t>c.</a:t>
            </a:r>
          </a:p>
          <a:p>
            <a:r>
              <a:rPr lang="ru-RU" dirty="0"/>
              <a:t>В </a:t>
            </a:r>
            <a:r>
              <a:rPr lang="ru-RU" dirty="0" err="1"/>
              <a:t>нарисі</a:t>
            </a:r>
            <a:r>
              <a:rPr lang="ru-RU" dirty="0"/>
              <a:t> представлена </a:t>
            </a:r>
            <a:r>
              <a:rPr lang="ru-RU" dirty="0" err="1"/>
              <a:t>творчість</a:t>
            </a:r>
            <a:r>
              <a:rPr lang="ru-RU" dirty="0"/>
              <a:t> та </a:t>
            </a:r>
            <a:r>
              <a:rPr lang="ru-RU" dirty="0" err="1"/>
              <a:t>життєвий</a:t>
            </a:r>
            <a:r>
              <a:rPr lang="ru-RU" dirty="0"/>
              <a:t> шлях </a:t>
            </a:r>
            <a:r>
              <a:rPr lang="ru-RU" dirty="0" err="1"/>
              <a:t>поетеси</a:t>
            </a:r>
            <a:r>
              <a:rPr lang="ru-RU" dirty="0"/>
              <a:t> </a:t>
            </a:r>
            <a:r>
              <a:rPr lang="ru-RU" dirty="0" err="1"/>
              <a:t>сучасності</a:t>
            </a:r>
            <a:r>
              <a:rPr lang="ru-RU" dirty="0"/>
              <a:t> </a:t>
            </a:r>
            <a:r>
              <a:rPr lang="ru-RU" dirty="0" err="1"/>
              <a:t>Ліни</a:t>
            </a:r>
            <a:r>
              <a:rPr lang="ru-RU" dirty="0"/>
              <a:t> Костенко. </a:t>
            </a:r>
            <a:r>
              <a:rPr lang="ru-RU" dirty="0" err="1"/>
              <a:t>Розглядається</a:t>
            </a:r>
            <a:r>
              <a:rPr lang="ru-RU" dirty="0"/>
              <a:t> проблема </a:t>
            </a:r>
            <a:r>
              <a:rPr lang="ru-RU" dirty="0" err="1"/>
              <a:t>стосунків</a:t>
            </a:r>
            <a:r>
              <a:rPr lang="ru-RU" dirty="0"/>
              <a:t> </a:t>
            </a:r>
            <a:r>
              <a:rPr lang="ru-RU" dirty="0" err="1"/>
              <a:t>шістдесятників</a:t>
            </a:r>
            <a:r>
              <a:rPr lang="ru-RU" dirty="0"/>
              <a:t> і </a:t>
            </a:r>
            <a:r>
              <a:rPr lang="ru-RU" dirty="0" err="1"/>
              <a:t>радянського</a:t>
            </a:r>
            <a:r>
              <a:rPr lang="ru-RU" dirty="0"/>
              <a:t> </a:t>
            </a:r>
            <a:r>
              <a:rPr lang="ru-RU" dirty="0" err="1"/>
              <a:t>тоталітаризму</a:t>
            </a:r>
            <a:r>
              <a:rPr lang="ru-RU" dirty="0"/>
              <a:t>. </a:t>
            </a:r>
            <a:r>
              <a:rPr lang="ru-RU" dirty="0" err="1"/>
              <a:t>визначається</a:t>
            </a:r>
            <a:r>
              <a:rPr lang="ru-RU" dirty="0"/>
              <a:t> </a:t>
            </a:r>
            <a:r>
              <a:rPr lang="ru-RU" dirty="0" err="1"/>
              <a:t>місце</a:t>
            </a:r>
            <a:r>
              <a:rPr lang="ru-RU" dirty="0"/>
              <a:t> </a:t>
            </a:r>
            <a:r>
              <a:rPr lang="ru-RU" dirty="0" err="1"/>
              <a:t>поетеси</a:t>
            </a:r>
            <a:r>
              <a:rPr lang="ru-RU" dirty="0"/>
              <a:t> в духовно-</a:t>
            </a:r>
            <a:r>
              <a:rPr lang="ru-RU" dirty="0" err="1"/>
              <a:t>культурних</a:t>
            </a:r>
            <a:r>
              <a:rPr lang="ru-RU" dirty="0"/>
              <a:t> координатах </a:t>
            </a:r>
            <a:r>
              <a:rPr lang="ru-RU" dirty="0" err="1"/>
              <a:t>сучасності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076" y="761454"/>
            <a:ext cx="358688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773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075" y="838200"/>
            <a:ext cx="3676650" cy="48768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493000" y="2742337"/>
            <a:ext cx="4114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Збірник</a:t>
            </a:r>
            <a:r>
              <a:rPr lang="ru-RU" dirty="0"/>
              <a:t> </a:t>
            </a:r>
            <a:r>
              <a:rPr lang="ru-RU" dirty="0" err="1"/>
              <a:t>містить</a:t>
            </a:r>
            <a:r>
              <a:rPr lang="ru-RU" dirty="0"/>
              <a:t> </a:t>
            </a:r>
            <a:r>
              <a:rPr lang="ru-RU" dirty="0" err="1"/>
              <a:t>матеріали</a:t>
            </a:r>
            <a:r>
              <a:rPr lang="ru-RU" dirty="0"/>
              <a:t> круглого столу,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відбувся</a:t>
            </a:r>
            <a:r>
              <a:rPr lang="ru-RU" dirty="0"/>
              <a:t> в </a:t>
            </a:r>
            <a:r>
              <a:rPr lang="ru-RU" dirty="0" err="1"/>
              <a:t>Києво-Могилянській</a:t>
            </a:r>
            <a:r>
              <a:rPr lang="ru-RU" dirty="0"/>
              <a:t> </a:t>
            </a:r>
            <a:r>
              <a:rPr lang="ru-RU" dirty="0" err="1"/>
              <a:t>академії</a:t>
            </a:r>
            <a:r>
              <a:rPr lang="ru-RU" dirty="0"/>
              <a:t> на </a:t>
            </a:r>
            <a:r>
              <a:rPr lang="ru-RU" dirty="0" err="1"/>
              <a:t>відзначення</a:t>
            </a:r>
            <a:r>
              <a:rPr lang="ru-RU" dirty="0"/>
              <a:t> </a:t>
            </a:r>
            <a:r>
              <a:rPr lang="ru-RU" dirty="0" err="1"/>
              <a:t>ювілею</a:t>
            </a:r>
            <a:r>
              <a:rPr lang="ru-RU" dirty="0"/>
              <a:t> </a:t>
            </a:r>
            <a:r>
              <a:rPr lang="ru-RU" dirty="0" err="1"/>
              <a:t>видатної</a:t>
            </a:r>
            <a:r>
              <a:rPr lang="ru-RU" dirty="0"/>
              <a:t>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поетеси</a:t>
            </a:r>
            <a:r>
              <a:rPr lang="ru-RU" dirty="0"/>
              <a:t> </a:t>
            </a:r>
            <a:r>
              <a:rPr lang="ru-RU" dirty="0" err="1"/>
              <a:t>Ліни</a:t>
            </a:r>
            <a:r>
              <a:rPr lang="ru-RU" dirty="0"/>
              <a:t> Костенко, та </a:t>
            </a:r>
            <a:r>
              <a:rPr lang="ru-RU" dirty="0" err="1"/>
              <a:t>публікації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з'явилися</a:t>
            </a:r>
            <a:r>
              <a:rPr lang="ru-RU" dirty="0"/>
              <a:t> в </a:t>
            </a:r>
            <a:r>
              <a:rPr lang="ru-RU" dirty="0" err="1"/>
              <a:t>періодиці</a:t>
            </a:r>
            <a:r>
              <a:rPr lang="ru-RU" dirty="0"/>
              <a:t> з </a:t>
            </a:r>
            <a:r>
              <a:rPr lang="ru-RU" dirty="0" err="1"/>
              <a:t>такої</a:t>
            </a:r>
            <a:r>
              <a:rPr lang="ru-RU" dirty="0"/>
              <a:t> </a:t>
            </a:r>
            <a:r>
              <a:rPr lang="ru-RU" dirty="0" err="1"/>
              <a:t>нагоди</a:t>
            </a:r>
            <a:r>
              <a:rPr lang="ru-RU" dirty="0"/>
              <a:t>. </a:t>
            </a:r>
            <a:r>
              <a:rPr lang="ru-RU" dirty="0" err="1"/>
              <a:t>Модерні</a:t>
            </a:r>
            <a:r>
              <a:rPr lang="ru-RU" dirty="0"/>
              <a:t> </a:t>
            </a:r>
            <a:r>
              <a:rPr lang="ru-RU" dirty="0" err="1"/>
              <a:t>інтерпретації</a:t>
            </a:r>
            <a:r>
              <a:rPr lang="ru-RU" dirty="0"/>
              <a:t> </a:t>
            </a:r>
            <a:r>
              <a:rPr lang="ru-RU" dirty="0" err="1"/>
              <a:t>творчості</a:t>
            </a:r>
            <a:r>
              <a:rPr lang="ru-RU" dirty="0"/>
              <a:t> </a:t>
            </a:r>
            <a:r>
              <a:rPr lang="ru-RU" dirty="0" err="1"/>
              <a:t>поетеси</a:t>
            </a:r>
            <a:r>
              <a:rPr lang="ru-RU" dirty="0"/>
              <a:t> </a:t>
            </a:r>
            <a:r>
              <a:rPr lang="ru-RU" dirty="0" err="1"/>
              <a:t>оприлюднили</a:t>
            </a:r>
            <a:r>
              <a:rPr lang="ru-RU" dirty="0"/>
              <a:t> </a:t>
            </a:r>
            <a:r>
              <a:rPr lang="ru-RU" dirty="0" err="1"/>
              <a:t>літературознавці</a:t>
            </a:r>
            <a:r>
              <a:rPr lang="ru-RU" dirty="0"/>
              <a:t>, </a:t>
            </a:r>
            <a:r>
              <a:rPr lang="ru-RU" dirty="0" err="1"/>
              <a:t>мистецтвознавці</a:t>
            </a:r>
            <a:r>
              <a:rPr lang="ru-RU" dirty="0"/>
              <a:t> й </a:t>
            </a:r>
            <a:r>
              <a:rPr lang="ru-RU" dirty="0" err="1"/>
              <a:t>поети</a:t>
            </a:r>
            <a:r>
              <a:rPr lang="ru-RU" dirty="0"/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743700" y="694035"/>
            <a:ext cx="5232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Поезія</a:t>
            </a:r>
            <a:r>
              <a:rPr lang="ru-RU" dirty="0"/>
              <a:t> </a:t>
            </a:r>
            <a:r>
              <a:rPr lang="ru-RU" dirty="0" err="1"/>
              <a:t>Ліни</a:t>
            </a:r>
            <a:r>
              <a:rPr lang="ru-RU" dirty="0"/>
              <a:t> Костенко в часах </a:t>
            </a:r>
            <a:r>
              <a:rPr lang="ru-RU" dirty="0" err="1"/>
              <a:t>перехідних</a:t>
            </a:r>
            <a:r>
              <a:rPr lang="ru-RU" dirty="0"/>
              <a:t> і </a:t>
            </a:r>
            <a:r>
              <a:rPr lang="ru-RU" dirty="0" err="1"/>
              <a:t>вічних</a:t>
            </a:r>
            <a:r>
              <a:rPr lang="ru-RU" dirty="0"/>
              <a:t> : </a:t>
            </a:r>
            <a:r>
              <a:rPr lang="ru-RU" dirty="0" err="1"/>
              <a:t>матеріали</a:t>
            </a:r>
            <a:r>
              <a:rPr lang="ru-RU" dirty="0"/>
              <a:t> круглого столу, 18 берез. 2005 р. / ред.-</a:t>
            </a:r>
            <a:r>
              <a:rPr lang="ru-RU" dirty="0" err="1"/>
              <a:t>упоряд</a:t>
            </a:r>
            <a:r>
              <a:rPr lang="ru-RU" dirty="0"/>
              <a:t>. Т. Шаповаленко. – </a:t>
            </a:r>
            <a:r>
              <a:rPr lang="ru-RU" dirty="0" err="1"/>
              <a:t>Київ</a:t>
            </a:r>
            <a:r>
              <a:rPr lang="ru-RU" dirty="0"/>
              <a:t> : </a:t>
            </a:r>
            <a:r>
              <a:rPr lang="ru-RU" dirty="0" err="1"/>
              <a:t>Києво-Могилян</a:t>
            </a:r>
            <a:r>
              <a:rPr lang="ru-RU" dirty="0"/>
              <a:t>. акад., 2005. – 105 с.</a:t>
            </a:r>
          </a:p>
        </p:txBody>
      </p:sp>
    </p:spTree>
    <p:extLst>
      <p:ext uri="{BB962C8B-B14F-4D97-AF65-F5344CB8AC3E}">
        <p14:creationId xmlns:p14="http://schemas.microsoft.com/office/powerpoint/2010/main" val="1261459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0" y="285750"/>
            <a:ext cx="62865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83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6900" y="1122362"/>
            <a:ext cx="10071100" cy="2479675"/>
          </a:xfrm>
        </p:spPr>
        <p:txBody>
          <a:bodyPr/>
          <a:lstStyle/>
          <a:p>
            <a:r>
              <a:rPr lang="uk-UA" dirty="0" smtClean="0"/>
              <a:t>Королева української поезії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До 95-ї річниця з дня народження Ліни Костенко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143" y="-4026"/>
            <a:ext cx="9165713" cy="686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701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700" y="170"/>
            <a:ext cx="8178800" cy="68578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20700" y="330200"/>
            <a:ext cx="3302000" cy="6261099"/>
          </a:xfrm>
        </p:spPr>
        <p:txBody>
          <a:bodyPr>
            <a:normAutofit/>
          </a:bodyPr>
          <a:lstStyle/>
          <a:p>
            <a:r>
              <a:rPr lang="ru-RU" sz="3600" dirty="0" smtClean="0"/>
              <a:t>«…Шматок </a:t>
            </a:r>
            <a:r>
              <a:rPr lang="ru-RU" sz="3600" dirty="0" err="1" smtClean="0"/>
              <a:t>землі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err="1" smtClean="0"/>
              <a:t>ти</a:t>
            </a:r>
            <a:r>
              <a:rPr lang="ru-RU" sz="3600" dirty="0" smtClean="0"/>
              <a:t> </a:t>
            </a:r>
            <a:r>
              <a:rPr lang="ru-RU" sz="3600" dirty="0" err="1" smtClean="0"/>
              <a:t>звешся</a:t>
            </a:r>
            <a:r>
              <a:rPr lang="ru-RU" sz="3600" dirty="0" smtClean="0"/>
              <a:t> </a:t>
            </a:r>
            <a:r>
              <a:rPr lang="ru-RU" sz="3600" dirty="0" err="1" smtClean="0"/>
              <a:t>Україною</a:t>
            </a:r>
            <a:r>
              <a:rPr lang="ru-RU" sz="3600" dirty="0" smtClean="0"/>
              <a:t>.</a:t>
            </a:r>
            <a:br>
              <a:rPr lang="ru-RU" sz="3600" dirty="0" smtClean="0"/>
            </a:br>
            <a:r>
              <a:rPr lang="ru-RU" sz="3600" dirty="0" err="1" smtClean="0"/>
              <a:t>Ти</a:t>
            </a:r>
            <a:r>
              <a:rPr lang="ru-RU" sz="3600" dirty="0" smtClean="0"/>
              <a:t> </a:t>
            </a:r>
            <a:r>
              <a:rPr lang="ru-RU" sz="3600" dirty="0" err="1" smtClean="0"/>
              <a:t>був</a:t>
            </a:r>
            <a:r>
              <a:rPr lang="ru-RU" sz="3600" dirty="0" smtClean="0"/>
              <a:t> до нас. </a:t>
            </a:r>
            <a:r>
              <a:rPr lang="ru-RU" sz="3600" dirty="0" err="1" smtClean="0"/>
              <a:t>Ти</a:t>
            </a:r>
            <a:r>
              <a:rPr lang="ru-RU" sz="3600" dirty="0" smtClean="0"/>
              <a:t> </a:t>
            </a:r>
            <a:r>
              <a:rPr lang="ru-RU" sz="3600" dirty="0" err="1" smtClean="0"/>
              <a:t>будеш</a:t>
            </a:r>
            <a:r>
              <a:rPr lang="ru-RU" sz="3600" dirty="0" smtClean="0"/>
              <a:t> </a:t>
            </a:r>
            <a:r>
              <a:rPr lang="ru-RU" sz="3600" dirty="0" err="1" smtClean="0"/>
              <a:t>після</a:t>
            </a:r>
            <a:r>
              <a:rPr lang="ru-RU" sz="3600" dirty="0" smtClean="0"/>
              <a:t> нас».</a:t>
            </a:r>
            <a:br>
              <a:rPr lang="ru-RU" sz="3600" dirty="0" smtClean="0"/>
            </a:br>
            <a:r>
              <a:rPr lang="ru-RU" sz="3600" dirty="0" smtClean="0"/>
              <a:t>(З </a:t>
            </a:r>
            <a:r>
              <a:rPr lang="ru-RU" sz="3600" dirty="0" err="1" smtClean="0"/>
              <a:t>вірша</a:t>
            </a:r>
            <a:r>
              <a:rPr lang="ru-RU" sz="3600" dirty="0" smtClean="0"/>
              <a:t> “</a:t>
            </a:r>
            <a:r>
              <a:rPr lang="ru-RU" sz="3600" dirty="0" err="1" smtClean="0"/>
              <a:t>Біль</a:t>
            </a:r>
            <a:r>
              <a:rPr lang="ru-RU" sz="3600" dirty="0" smtClean="0"/>
              <a:t> </a:t>
            </a:r>
            <a:r>
              <a:rPr lang="ru-RU" sz="3600" dirty="0" err="1" smtClean="0"/>
              <a:t>єдиної</a:t>
            </a:r>
            <a:r>
              <a:rPr lang="ru-RU" sz="3600" dirty="0" smtClean="0"/>
              <a:t> </a:t>
            </a:r>
            <a:r>
              <a:rPr lang="ru-RU" sz="3600" dirty="0" err="1" smtClean="0"/>
              <a:t>зброї</a:t>
            </a:r>
            <a:r>
              <a:rPr lang="ru-RU" sz="3600" dirty="0" smtClean="0"/>
              <a:t>”)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249603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67300" y="1166843"/>
            <a:ext cx="59055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</a:p>
          <a:p>
            <a:r>
              <a:rPr lang="ru-RU" dirty="0" smtClean="0"/>
              <a:t>Костенко, Л.  Мадонна </a:t>
            </a:r>
            <a:r>
              <a:rPr lang="ru-RU" dirty="0" err="1" smtClean="0"/>
              <a:t>перехресть</a:t>
            </a:r>
            <a:r>
              <a:rPr lang="ru-RU" dirty="0" smtClean="0"/>
              <a:t> / </a:t>
            </a:r>
            <a:r>
              <a:rPr lang="ru-RU" dirty="0" err="1" smtClean="0"/>
              <a:t>Ліна</a:t>
            </a:r>
            <a:r>
              <a:rPr lang="ru-RU" dirty="0" smtClean="0"/>
              <a:t> Костенко ; голов. ред. С. Головко. – </a:t>
            </a:r>
            <a:r>
              <a:rPr lang="ru-RU" dirty="0" err="1" smtClean="0"/>
              <a:t>Київ</a:t>
            </a:r>
            <a:r>
              <a:rPr lang="ru-RU" dirty="0" smtClean="0"/>
              <a:t>: </a:t>
            </a:r>
            <a:r>
              <a:rPr lang="ru-RU" dirty="0" err="1" smtClean="0"/>
              <a:t>Либідь</a:t>
            </a:r>
            <a:r>
              <a:rPr lang="ru-RU" dirty="0" smtClean="0"/>
              <a:t>, 2012. – 110 с.</a:t>
            </a:r>
          </a:p>
          <a:p>
            <a:endParaRPr lang="ru-RU" dirty="0" smtClean="0"/>
          </a:p>
          <a:p>
            <a:r>
              <a:rPr lang="ru-RU" dirty="0" smtClean="0"/>
              <a:t>  До </a:t>
            </a:r>
            <a:r>
              <a:rPr lang="ru-RU" dirty="0" err="1" smtClean="0"/>
              <a:t>цієї</a:t>
            </a:r>
            <a:r>
              <a:rPr lang="ru-RU" dirty="0" smtClean="0"/>
              <a:t> книги </a:t>
            </a:r>
            <a:r>
              <a:rPr lang="ru-RU" dirty="0" err="1" smtClean="0"/>
              <a:t>увійшли</a:t>
            </a:r>
            <a:r>
              <a:rPr lang="ru-RU" dirty="0" smtClean="0"/>
              <a:t> </a:t>
            </a:r>
            <a:r>
              <a:rPr lang="ru-RU" dirty="0" err="1" smtClean="0"/>
              <a:t>нові</a:t>
            </a:r>
            <a:r>
              <a:rPr lang="ru-RU" dirty="0" smtClean="0"/>
              <a:t>, а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раніше</a:t>
            </a:r>
            <a:r>
              <a:rPr lang="ru-RU" dirty="0" smtClean="0"/>
              <a:t> не </a:t>
            </a:r>
            <a:r>
              <a:rPr lang="ru-RU" dirty="0" err="1" smtClean="0"/>
              <a:t>друковані</a:t>
            </a:r>
            <a:r>
              <a:rPr lang="ru-RU" dirty="0" smtClean="0"/>
              <a:t> </a:t>
            </a:r>
            <a:r>
              <a:rPr lang="ru-RU" dirty="0" err="1" smtClean="0"/>
              <a:t>поезії</a:t>
            </a:r>
            <a:r>
              <a:rPr lang="ru-RU" dirty="0" smtClean="0"/>
              <a:t> </a:t>
            </a:r>
            <a:r>
              <a:rPr lang="ru-RU" dirty="0" err="1" smtClean="0"/>
              <a:t>різних</a:t>
            </a:r>
            <a:r>
              <a:rPr lang="ru-RU" dirty="0" smtClean="0"/>
              <a:t> </a:t>
            </a:r>
            <a:r>
              <a:rPr lang="ru-RU" dirty="0" err="1" smtClean="0"/>
              <a:t>років</a:t>
            </a:r>
            <a:r>
              <a:rPr lang="ru-RU" dirty="0" smtClean="0"/>
              <a:t>, </a:t>
            </a:r>
            <a:r>
              <a:rPr lang="ru-RU" dirty="0" err="1" smtClean="0"/>
              <a:t>тобто</a:t>
            </a:r>
            <a:r>
              <a:rPr lang="ru-RU" dirty="0" smtClean="0"/>
              <a:t> вся </a:t>
            </a:r>
            <a:r>
              <a:rPr lang="ru-RU" dirty="0" err="1" smtClean="0"/>
              <a:t>високовольна</a:t>
            </a:r>
            <a:r>
              <a:rPr lang="ru-RU" dirty="0" smtClean="0"/>
              <a:t> </a:t>
            </a:r>
            <a:r>
              <a:rPr lang="ru-RU" dirty="0" err="1" smtClean="0"/>
              <a:t>лінія</a:t>
            </a:r>
            <a:r>
              <a:rPr lang="ru-RU" dirty="0" smtClean="0"/>
              <a:t> духу </a:t>
            </a:r>
            <a:r>
              <a:rPr lang="ru-RU" dirty="0" err="1" smtClean="0"/>
              <a:t>поета</a:t>
            </a:r>
            <a:r>
              <a:rPr lang="ru-RU" dirty="0" smtClean="0"/>
              <a:t>, сформована </a:t>
            </a:r>
            <a:r>
              <a:rPr lang="ru-RU" dirty="0" err="1" smtClean="0"/>
              <a:t>протягом</a:t>
            </a:r>
            <a:r>
              <a:rPr lang="ru-RU" dirty="0" smtClean="0"/>
              <a:t> </a:t>
            </a:r>
            <a:r>
              <a:rPr lang="ru-RU" dirty="0" err="1" smtClean="0"/>
              <a:t>десятиліть</a:t>
            </a:r>
            <a:r>
              <a:rPr lang="ru-RU" dirty="0" smtClean="0"/>
              <a:t>. </a:t>
            </a:r>
            <a:r>
              <a:rPr lang="ru-RU" dirty="0" err="1" smtClean="0"/>
              <a:t>Це</a:t>
            </a:r>
            <a:r>
              <a:rPr lang="ru-RU" dirty="0" smtClean="0"/>
              <a:t> книжка </a:t>
            </a:r>
            <a:r>
              <a:rPr lang="ru-RU" dirty="0" err="1" smtClean="0"/>
              <a:t>дуже</a:t>
            </a:r>
            <a:r>
              <a:rPr lang="ru-RU" dirty="0" smtClean="0"/>
              <a:t> </a:t>
            </a:r>
            <a:r>
              <a:rPr lang="ru-RU" dirty="0" err="1" smtClean="0"/>
              <a:t>особиста</a:t>
            </a:r>
            <a:r>
              <a:rPr lang="ru-RU" dirty="0" smtClean="0"/>
              <a:t>: вона </a:t>
            </a:r>
            <a:r>
              <a:rPr lang="ru-RU" dirty="0" err="1" smtClean="0"/>
              <a:t>присвячена</a:t>
            </a:r>
            <a:r>
              <a:rPr lang="ru-RU" dirty="0" smtClean="0"/>
              <a:t> </a:t>
            </a:r>
            <a:r>
              <a:rPr lang="ru-RU" dirty="0" err="1" smtClean="0"/>
              <a:t>коханій</a:t>
            </a:r>
            <a:r>
              <a:rPr lang="ru-RU" dirty="0" smtClean="0"/>
              <a:t> </a:t>
            </a:r>
            <a:r>
              <a:rPr lang="ru-RU" dirty="0" err="1" smtClean="0"/>
              <a:t>доньці</a:t>
            </a:r>
            <a:r>
              <a:rPr lang="ru-RU" dirty="0" smtClean="0"/>
              <a:t> – </a:t>
            </a:r>
            <a:r>
              <a:rPr lang="ru-RU" dirty="0" err="1" smtClean="0"/>
              <a:t>Оксані</a:t>
            </a:r>
            <a:r>
              <a:rPr lang="ru-RU" dirty="0" smtClean="0"/>
              <a:t>. </a:t>
            </a:r>
            <a:r>
              <a:rPr lang="ru-RU" dirty="0" err="1" smtClean="0"/>
              <a:t>Збірка</a:t>
            </a:r>
            <a:r>
              <a:rPr lang="ru-RU" dirty="0" smtClean="0"/>
              <a:t> </a:t>
            </a:r>
            <a:r>
              <a:rPr lang="ru-RU" dirty="0" err="1" smtClean="0"/>
              <a:t>поєднує</a:t>
            </a:r>
            <a:r>
              <a:rPr lang="ru-RU" dirty="0" smtClean="0"/>
              <a:t> </a:t>
            </a:r>
            <a:r>
              <a:rPr lang="ru-RU" dirty="0" err="1" smtClean="0"/>
              <a:t>простір</a:t>
            </a:r>
            <a:r>
              <a:rPr lang="ru-RU" dirty="0" smtClean="0"/>
              <a:t> </a:t>
            </a:r>
            <a:r>
              <a:rPr lang="ru-RU" dirty="0" err="1" smtClean="0"/>
              <a:t>особистісного</a:t>
            </a:r>
            <a:r>
              <a:rPr lang="ru-RU" dirty="0" smtClean="0"/>
              <a:t>, </a:t>
            </a:r>
            <a:r>
              <a:rPr lang="ru-RU" dirty="0" err="1" smtClean="0"/>
              <a:t>гранично</a:t>
            </a:r>
            <a:r>
              <a:rPr lang="ru-RU" dirty="0" smtClean="0"/>
              <a:t> </a:t>
            </a:r>
            <a:r>
              <a:rPr lang="ru-RU" dirty="0" err="1" smtClean="0"/>
              <a:t>відвертого</a:t>
            </a:r>
            <a:r>
              <a:rPr lang="ru-RU" dirty="0" smtClean="0"/>
              <a:t> й </a:t>
            </a:r>
            <a:r>
              <a:rPr lang="ru-RU" dirty="0" err="1" smtClean="0"/>
              <a:t>навіть</a:t>
            </a:r>
            <a:r>
              <a:rPr lang="ru-RU" dirty="0" smtClean="0"/>
              <a:t> </a:t>
            </a:r>
            <a:r>
              <a:rPr lang="ru-RU" dirty="0" err="1" smtClean="0"/>
              <a:t>родинно-інтимного</a:t>
            </a:r>
            <a:r>
              <a:rPr lang="ru-RU" dirty="0" smtClean="0"/>
              <a:t> (</a:t>
            </a:r>
            <a:r>
              <a:rPr lang="ru-RU" dirty="0" err="1" smtClean="0"/>
              <a:t>передовсім</a:t>
            </a:r>
            <a:r>
              <a:rPr lang="ru-RU" dirty="0" smtClean="0"/>
              <a:t> через </a:t>
            </a:r>
            <a:r>
              <a:rPr lang="ru-RU" dirty="0" err="1" smtClean="0"/>
              <a:t>використання</a:t>
            </a:r>
            <a:r>
              <a:rPr lang="ru-RU" dirty="0" smtClean="0"/>
              <a:t> у </a:t>
            </a:r>
            <a:r>
              <a:rPr lang="ru-RU" dirty="0" err="1" smtClean="0"/>
              <a:t>ній</a:t>
            </a:r>
            <a:r>
              <a:rPr lang="ru-RU" dirty="0" smtClean="0"/>
              <a:t> </a:t>
            </a:r>
            <a:r>
              <a:rPr lang="ru-RU" dirty="0" err="1" smtClean="0"/>
              <a:t>світлин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родинного</a:t>
            </a:r>
            <a:r>
              <a:rPr lang="ru-RU" dirty="0" smtClean="0"/>
              <a:t> альбому).</a:t>
            </a:r>
          </a:p>
          <a:p>
            <a:endParaRPr lang="ru-RU" dirty="0" smtClean="0"/>
          </a:p>
          <a:p>
            <a:r>
              <a:rPr lang="ru-RU" dirty="0" smtClean="0"/>
              <a:t>У наших </a:t>
            </a:r>
            <a:r>
              <a:rPr lang="ru-RU" dirty="0" err="1" smtClean="0"/>
              <a:t>лісах</a:t>
            </a:r>
            <a:r>
              <a:rPr lang="ru-RU" dirty="0" smtClean="0"/>
              <a:t> </a:t>
            </a:r>
            <a:r>
              <a:rPr lang="ru-RU" dirty="0" err="1" smtClean="0"/>
              <a:t>блукають</a:t>
            </a:r>
            <a:r>
              <a:rPr lang="ru-RU" dirty="0" smtClean="0"/>
              <a:t> </a:t>
            </a:r>
            <a:r>
              <a:rPr lang="ru-RU" dirty="0" err="1" smtClean="0"/>
              <a:t>вже</a:t>
            </a:r>
            <a:r>
              <a:rPr lang="ru-RU" dirty="0" smtClean="0"/>
              <a:t> </a:t>
            </a:r>
            <a:r>
              <a:rPr lang="ru-RU" dirty="0" err="1" smtClean="0"/>
              <a:t>інші</a:t>
            </a:r>
            <a:r>
              <a:rPr lang="ru-RU" dirty="0" smtClean="0"/>
              <a:t> люди.</a:t>
            </a:r>
          </a:p>
          <a:p>
            <a:r>
              <a:rPr lang="ru-RU" dirty="0" smtClean="0"/>
              <a:t>Вони нас не </a:t>
            </a:r>
            <a:r>
              <a:rPr lang="ru-RU" dirty="0" err="1" smtClean="0"/>
              <a:t>знають</a:t>
            </a:r>
            <a:r>
              <a:rPr lang="ru-RU" dirty="0" smtClean="0"/>
              <a:t>.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будуть</a:t>
            </a:r>
            <a:r>
              <a:rPr lang="ru-RU" dirty="0" smtClean="0"/>
              <a:t> </a:t>
            </a:r>
            <a:r>
              <a:rPr lang="ru-RU" dirty="0" err="1" smtClean="0"/>
              <a:t>вже</a:t>
            </a:r>
            <a:r>
              <a:rPr lang="ru-RU" dirty="0" smtClean="0"/>
              <a:t> </a:t>
            </a:r>
            <a:r>
              <a:rPr lang="ru-RU" dirty="0" err="1" smtClean="0"/>
              <a:t>їхні</a:t>
            </a:r>
            <a:r>
              <a:rPr lang="ru-RU" dirty="0" smtClean="0"/>
              <a:t> </a:t>
            </a:r>
            <a:r>
              <a:rPr lang="ru-RU" dirty="0" err="1" smtClean="0"/>
              <a:t>ліси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Життя</a:t>
            </a:r>
            <a:r>
              <a:rPr lang="ru-RU" dirty="0" smtClean="0"/>
              <a:t> </a:t>
            </a:r>
            <a:r>
              <a:rPr lang="ru-RU" dirty="0" err="1" smtClean="0"/>
              <a:t>непоправне</a:t>
            </a:r>
            <a:r>
              <a:rPr lang="ru-RU" dirty="0" smtClean="0"/>
              <a:t>.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фінали</a:t>
            </a:r>
            <a:r>
              <a:rPr lang="ru-RU" dirty="0" smtClean="0"/>
              <a:t> й </a:t>
            </a:r>
            <a:r>
              <a:rPr lang="ru-RU" dirty="0" err="1" smtClean="0"/>
              <a:t>прелюди</a:t>
            </a:r>
            <a:endParaRPr lang="ru-RU" dirty="0" smtClean="0"/>
          </a:p>
          <a:p>
            <a:r>
              <a:rPr lang="ru-RU" dirty="0" err="1" smtClean="0"/>
              <a:t>впадають</a:t>
            </a:r>
            <a:r>
              <a:rPr lang="ru-RU" dirty="0" smtClean="0"/>
              <a:t> </a:t>
            </a:r>
            <a:r>
              <a:rPr lang="ru-RU" dirty="0" err="1" smtClean="0"/>
              <a:t>невпинно</a:t>
            </a:r>
            <a:r>
              <a:rPr lang="ru-RU" dirty="0" smtClean="0"/>
              <a:t> у </a:t>
            </a:r>
            <a:r>
              <a:rPr lang="ru-RU" dirty="0" err="1" smtClean="0"/>
              <a:t>інші</a:t>
            </a:r>
            <a:r>
              <a:rPr lang="ru-RU" dirty="0" smtClean="0"/>
              <a:t> </a:t>
            </a:r>
            <a:r>
              <a:rPr lang="ru-RU" dirty="0" err="1" smtClean="0"/>
              <a:t>долі</a:t>
            </a:r>
            <a:r>
              <a:rPr lang="ru-RU" dirty="0" smtClean="0"/>
              <a:t> й </a:t>
            </a:r>
            <a:r>
              <a:rPr lang="ru-RU" dirty="0" err="1" smtClean="0"/>
              <a:t>часи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62062"/>
            <a:ext cx="3365500" cy="486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83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270500" y="2051040"/>
            <a:ext cx="5765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Костенко, Л.  </a:t>
            </a:r>
            <a:r>
              <a:rPr lang="ru-RU" dirty="0" err="1" smtClean="0"/>
              <a:t>Річка</a:t>
            </a:r>
            <a:r>
              <a:rPr lang="ru-RU" dirty="0" smtClean="0"/>
              <a:t> </a:t>
            </a:r>
            <a:r>
              <a:rPr lang="ru-RU" dirty="0" err="1" smtClean="0"/>
              <a:t>Геракліта</a:t>
            </a:r>
            <a:r>
              <a:rPr lang="ru-RU" dirty="0" smtClean="0"/>
              <a:t> / </a:t>
            </a:r>
            <a:r>
              <a:rPr lang="ru-RU" dirty="0" err="1" smtClean="0"/>
              <a:t>Ліна</a:t>
            </a:r>
            <a:r>
              <a:rPr lang="ru-RU" dirty="0" smtClean="0"/>
              <a:t> Костенко ; </a:t>
            </a:r>
            <a:r>
              <a:rPr lang="ru-RU" dirty="0" err="1" smtClean="0"/>
              <a:t>упоряд</a:t>
            </a:r>
            <a:r>
              <a:rPr lang="ru-RU" dirty="0" smtClean="0"/>
              <a:t>. та </a:t>
            </a:r>
            <a:r>
              <a:rPr lang="ru-RU" dirty="0" err="1" smtClean="0"/>
              <a:t>передм</a:t>
            </a:r>
            <a:r>
              <a:rPr lang="ru-RU" dirty="0" smtClean="0"/>
              <a:t>. О. </a:t>
            </a:r>
            <a:r>
              <a:rPr lang="ru-RU" dirty="0" err="1" smtClean="0"/>
              <a:t>Пахльовської</a:t>
            </a:r>
            <a:r>
              <a:rPr lang="ru-RU" dirty="0" smtClean="0"/>
              <a:t> ; </a:t>
            </a:r>
            <a:r>
              <a:rPr lang="ru-RU" dirty="0" err="1" smtClean="0"/>
              <a:t>худож</a:t>
            </a:r>
            <a:r>
              <a:rPr lang="ru-RU" dirty="0" smtClean="0"/>
              <a:t>. С. </a:t>
            </a:r>
            <a:r>
              <a:rPr lang="ru-RU" dirty="0" err="1" smtClean="0"/>
              <a:t>Якутович</a:t>
            </a:r>
            <a:r>
              <a:rPr lang="ru-RU" dirty="0" smtClean="0"/>
              <a:t> ; голов. ред. С. Головко. – </a:t>
            </a:r>
            <a:r>
              <a:rPr lang="ru-RU" dirty="0" err="1" smtClean="0"/>
              <a:t>Київ</a:t>
            </a:r>
            <a:r>
              <a:rPr lang="ru-RU" dirty="0" smtClean="0"/>
              <a:t> : </a:t>
            </a:r>
            <a:r>
              <a:rPr lang="ru-RU" dirty="0" err="1" smtClean="0"/>
              <a:t>Либідь</a:t>
            </a:r>
            <a:r>
              <a:rPr lang="ru-RU" dirty="0" smtClean="0"/>
              <a:t>, 2011. – 288 с.</a:t>
            </a:r>
          </a:p>
          <a:p>
            <a:endParaRPr lang="ru-RU" dirty="0" smtClean="0"/>
          </a:p>
          <a:p>
            <a:r>
              <a:rPr lang="ru-RU" dirty="0" smtClean="0"/>
              <a:t>  </a:t>
            </a:r>
            <a:r>
              <a:rPr lang="ru-RU" dirty="0" err="1" smtClean="0"/>
              <a:t>Увазі</a:t>
            </a:r>
            <a:r>
              <a:rPr lang="ru-RU" dirty="0" smtClean="0"/>
              <a:t> </a:t>
            </a:r>
            <a:r>
              <a:rPr lang="ru-RU" dirty="0" err="1" smtClean="0"/>
              <a:t>читачів</a:t>
            </a:r>
            <a:r>
              <a:rPr lang="ru-RU" dirty="0" smtClean="0"/>
              <a:t> </a:t>
            </a:r>
            <a:r>
              <a:rPr lang="ru-RU" dirty="0" err="1" smtClean="0"/>
              <a:t>пропонуються</a:t>
            </a:r>
            <a:r>
              <a:rPr lang="ru-RU" dirty="0" smtClean="0"/>
              <a:t> </a:t>
            </a:r>
            <a:r>
              <a:rPr lang="ru-RU" dirty="0" err="1" smtClean="0"/>
              <a:t>вже</a:t>
            </a:r>
            <a:r>
              <a:rPr lang="ru-RU" dirty="0" smtClean="0"/>
              <a:t> </a:t>
            </a:r>
            <a:r>
              <a:rPr lang="ru-RU" dirty="0" err="1" smtClean="0"/>
              <a:t>раніше</a:t>
            </a:r>
            <a:r>
              <a:rPr lang="ru-RU" dirty="0" smtClean="0"/>
              <a:t> </a:t>
            </a:r>
            <a:r>
              <a:rPr lang="ru-RU" dirty="0" err="1" smtClean="0"/>
              <a:t>друковані</a:t>
            </a:r>
            <a:r>
              <a:rPr lang="ru-RU" dirty="0" smtClean="0"/>
              <a:t> та </a:t>
            </a:r>
            <a:r>
              <a:rPr lang="ru-RU" dirty="0" err="1" smtClean="0"/>
              <a:t>нові</a:t>
            </a:r>
            <a:r>
              <a:rPr lang="ru-RU" dirty="0" smtClean="0"/>
              <a:t> </a:t>
            </a:r>
            <a:r>
              <a:rPr lang="ru-RU" dirty="0" err="1" smtClean="0"/>
              <a:t>поезій</a:t>
            </a:r>
            <a:r>
              <a:rPr lang="ru-RU" dirty="0" smtClean="0"/>
              <a:t> </a:t>
            </a:r>
            <a:r>
              <a:rPr lang="ru-RU" dirty="0" err="1" smtClean="0"/>
              <a:t>Ліни</a:t>
            </a:r>
            <a:r>
              <a:rPr lang="ru-RU" dirty="0" smtClean="0"/>
              <a:t> Костенко. Цикли </a:t>
            </a:r>
            <a:r>
              <a:rPr lang="ru-RU" dirty="0" err="1" smtClean="0"/>
              <a:t>природи</a:t>
            </a:r>
            <a:r>
              <a:rPr lang="ru-RU" dirty="0" smtClean="0"/>
              <a:t> та </a:t>
            </a:r>
            <a:r>
              <a:rPr lang="ru-RU" dirty="0" err="1" smtClean="0"/>
              <a:t>людського</a:t>
            </a:r>
            <a:r>
              <a:rPr lang="ru-RU" dirty="0" smtClean="0"/>
              <a:t> </a:t>
            </a:r>
            <a:r>
              <a:rPr lang="ru-RU" dirty="0" err="1" smtClean="0"/>
              <a:t>буття</a:t>
            </a:r>
            <a:r>
              <a:rPr lang="ru-RU" dirty="0" smtClean="0"/>
              <a:t> тут </a:t>
            </a:r>
            <a:r>
              <a:rPr lang="ru-RU" dirty="0" err="1" smtClean="0"/>
              <a:t>зв’язані</a:t>
            </a:r>
            <a:r>
              <a:rPr lang="ru-RU" dirty="0" smtClean="0"/>
              <a:t> в </a:t>
            </a:r>
            <a:r>
              <a:rPr lang="ru-RU" dirty="0" err="1" smtClean="0"/>
              <a:t>єдине</a:t>
            </a:r>
            <a:r>
              <a:rPr lang="ru-RU" dirty="0" smtClean="0"/>
              <a:t> </a:t>
            </a:r>
            <a:r>
              <a:rPr lang="ru-RU" dirty="0" err="1" smtClean="0"/>
              <a:t>ціле</a:t>
            </a:r>
            <a:r>
              <a:rPr lang="ru-RU" dirty="0" smtClean="0"/>
              <a:t>, </a:t>
            </a:r>
            <a:r>
              <a:rPr lang="ru-RU" dirty="0" err="1" smtClean="0"/>
              <a:t>циклічний</a:t>
            </a:r>
            <a:r>
              <a:rPr lang="ru-RU" dirty="0" smtClean="0"/>
              <a:t> </a:t>
            </a:r>
            <a:r>
              <a:rPr lang="ru-RU" dirty="0" err="1" smtClean="0"/>
              <a:t>міфологічний</a:t>
            </a:r>
            <a:r>
              <a:rPr lang="ru-RU" dirty="0" smtClean="0"/>
              <a:t> час та </a:t>
            </a:r>
            <a:r>
              <a:rPr lang="ru-RU" dirty="0" err="1" smtClean="0"/>
              <a:t>лінійний</a:t>
            </a:r>
            <a:r>
              <a:rPr lang="ru-RU" dirty="0" smtClean="0"/>
              <a:t> час </a:t>
            </a:r>
            <a:r>
              <a:rPr lang="ru-RU" dirty="0" err="1" smtClean="0"/>
              <a:t>християнства</a:t>
            </a:r>
            <a:r>
              <a:rPr lang="ru-RU" dirty="0" smtClean="0"/>
              <a:t> </a:t>
            </a:r>
            <a:r>
              <a:rPr lang="ru-RU" dirty="0" err="1" smtClean="0"/>
              <a:t>перетинаються</a:t>
            </a:r>
            <a:r>
              <a:rPr lang="ru-RU" dirty="0" smtClean="0"/>
              <a:t> </a:t>
            </a:r>
            <a:r>
              <a:rPr lang="ru-RU" dirty="0" err="1" smtClean="0"/>
              <a:t>між</a:t>
            </a:r>
            <a:r>
              <a:rPr lang="ru-RU" dirty="0" smtClean="0"/>
              <a:t> собою. </a:t>
            </a:r>
            <a:r>
              <a:rPr lang="ru-RU" dirty="0" err="1" smtClean="0"/>
              <a:t>Вірші-осяяння</a:t>
            </a:r>
            <a:r>
              <a:rPr lang="ru-RU" dirty="0" smtClean="0"/>
              <a:t>, </a:t>
            </a:r>
            <a:r>
              <a:rPr lang="ru-RU" dirty="0" err="1" smtClean="0"/>
              <a:t>вірші-попередження</a:t>
            </a:r>
            <a:r>
              <a:rPr lang="ru-RU" dirty="0" smtClean="0"/>
              <a:t>, </a:t>
            </a:r>
            <a:r>
              <a:rPr lang="ru-RU" dirty="0" err="1" smtClean="0"/>
              <a:t>вірші-реквієми</a:t>
            </a:r>
            <a:r>
              <a:rPr lang="ru-RU" dirty="0" smtClean="0"/>
              <a:t> і </a:t>
            </a:r>
            <a:r>
              <a:rPr lang="ru-RU" dirty="0" err="1" smtClean="0"/>
              <a:t>вірші</a:t>
            </a:r>
            <a:r>
              <a:rPr lang="ru-RU" dirty="0" smtClean="0"/>
              <a:t>, де </a:t>
            </a:r>
            <a:r>
              <a:rPr lang="ru-RU" dirty="0" err="1" smtClean="0"/>
              <a:t>тріумфує</a:t>
            </a:r>
            <a:r>
              <a:rPr lang="ru-RU" dirty="0" smtClean="0"/>
              <a:t> </a:t>
            </a:r>
            <a:r>
              <a:rPr lang="ru-RU" dirty="0" err="1" smtClean="0"/>
              <a:t>неприборкана</a:t>
            </a:r>
            <a:r>
              <a:rPr lang="ru-RU" dirty="0" smtClean="0"/>
              <a:t> </a:t>
            </a:r>
            <a:r>
              <a:rPr lang="ru-RU" dirty="0" err="1" smtClean="0"/>
              <a:t>стихія</a:t>
            </a:r>
            <a:r>
              <a:rPr lang="ru-RU" dirty="0" smtClean="0"/>
              <a:t> </a:t>
            </a:r>
            <a:r>
              <a:rPr lang="ru-RU" dirty="0" err="1" smtClean="0"/>
              <a:t>людських</a:t>
            </a:r>
            <a:r>
              <a:rPr lang="ru-RU" dirty="0" smtClean="0"/>
              <a:t> </a:t>
            </a:r>
            <a:r>
              <a:rPr lang="ru-RU" dirty="0" err="1" smtClean="0"/>
              <a:t>почуттів</a:t>
            </a:r>
            <a:r>
              <a:rPr lang="ru-RU" dirty="0" smtClean="0"/>
              <a:t>, </a:t>
            </a:r>
            <a:r>
              <a:rPr lang="ru-RU" dirty="0" err="1" smtClean="0"/>
              <a:t>створюють</a:t>
            </a:r>
            <a:r>
              <a:rPr lang="ru-RU" dirty="0" smtClean="0"/>
              <a:t> </a:t>
            </a:r>
            <a:r>
              <a:rPr lang="ru-RU" dirty="0" err="1" smtClean="0"/>
              <a:t>цілісну</a:t>
            </a:r>
            <a:r>
              <a:rPr lang="ru-RU" dirty="0" smtClean="0"/>
              <a:t> </a:t>
            </a:r>
            <a:r>
              <a:rPr lang="ru-RU" dirty="0" err="1" smtClean="0"/>
              <a:t>симфонічну</a:t>
            </a:r>
            <a:r>
              <a:rPr lang="ru-RU" dirty="0" smtClean="0"/>
              <a:t> “поему” </a:t>
            </a:r>
            <a:r>
              <a:rPr lang="ru-RU" dirty="0" err="1" smtClean="0"/>
              <a:t>філософського</a:t>
            </a:r>
            <a:r>
              <a:rPr lang="ru-RU" dirty="0" smtClean="0"/>
              <a:t> </a:t>
            </a:r>
            <a:r>
              <a:rPr lang="ru-RU" dirty="0" err="1" smtClean="0"/>
              <a:t>осягнення</a:t>
            </a:r>
            <a:r>
              <a:rPr lang="ru-RU" dirty="0" smtClean="0"/>
              <a:t> Часу.</a:t>
            </a:r>
            <a:endParaRPr lang="ru-RU" dirty="0"/>
          </a:p>
        </p:txBody>
      </p:sp>
      <p:pic>
        <p:nvPicPr>
          <p:cNvPr id="1026" name="Picture 2" descr="Книга Річка Геракліта + CD. Костенко Л.В. (Либідь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99" y="1405986"/>
            <a:ext cx="3111501" cy="512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034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553200" y="622300"/>
            <a:ext cx="45974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</a:p>
          <a:p>
            <a:r>
              <a:rPr lang="ru-RU" dirty="0" smtClean="0"/>
              <a:t>Костенко, Л. В.  Берестечко : </a:t>
            </a:r>
            <a:r>
              <a:rPr lang="ru-RU" dirty="0" err="1" smtClean="0"/>
              <a:t>історичний</a:t>
            </a:r>
            <a:r>
              <a:rPr lang="ru-RU" dirty="0" smtClean="0"/>
              <a:t> роман / Л. В. Костенко ; авт. </a:t>
            </a:r>
            <a:r>
              <a:rPr lang="ru-RU" dirty="0" err="1" smtClean="0"/>
              <a:t>післямови</a:t>
            </a:r>
            <a:r>
              <a:rPr lang="ru-RU" dirty="0" smtClean="0"/>
              <a:t>: І. Дзюба, В. Панченко. – </a:t>
            </a:r>
            <a:r>
              <a:rPr lang="ru-RU" dirty="0" err="1" smtClean="0"/>
              <a:t>Київ</a:t>
            </a:r>
            <a:r>
              <a:rPr lang="ru-RU" dirty="0" smtClean="0"/>
              <a:t> : </a:t>
            </a:r>
            <a:r>
              <a:rPr lang="ru-RU" dirty="0" err="1" smtClean="0"/>
              <a:t>Либідь</a:t>
            </a:r>
            <a:r>
              <a:rPr lang="ru-RU" dirty="0" smtClean="0"/>
              <a:t>, 2010. – 232 с.</a:t>
            </a:r>
          </a:p>
          <a:p>
            <a:endParaRPr lang="ru-RU" dirty="0" smtClean="0"/>
          </a:p>
          <a:p>
            <a:r>
              <a:rPr lang="ru-RU" dirty="0" smtClean="0"/>
              <a:t>   У </a:t>
            </a:r>
            <a:r>
              <a:rPr lang="ru-RU" dirty="0" err="1" smtClean="0"/>
              <a:t>своєму</a:t>
            </a:r>
            <a:r>
              <a:rPr lang="ru-RU" dirty="0" smtClean="0"/>
              <a:t> </a:t>
            </a:r>
            <a:r>
              <a:rPr lang="ru-RU" dirty="0" err="1" smtClean="0"/>
              <a:t>виданні</a:t>
            </a:r>
            <a:r>
              <a:rPr lang="ru-RU" dirty="0" smtClean="0"/>
              <a:t> </a:t>
            </a:r>
            <a:r>
              <a:rPr lang="ru-RU" dirty="0" err="1" smtClean="0"/>
              <a:t>поетеса</a:t>
            </a:r>
            <a:r>
              <a:rPr lang="ru-RU" dirty="0" smtClean="0"/>
              <a:t> наводить </a:t>
            </a:r>
            <a:r>
              <a:rPr lang="ru-RU" dirty="0" err="1" smtClean="0"/>
              <a:t>свідчення</a:t>
            </a:r>
            <a:r>
              <a:rPr lang="ru-RU" dirty="0" smtClean="0"/>
              <a:t> про одну з </a:t>
            </a:r>
            <a:r>
              <a:rPr lang="ru-RU" dirty="0" err="1" smtClean="0"/>
              <a:t>найбільших</a:t>
            </a:r>
            <a:r>
              <a:rPr lang="ru-RU" dirty="0" smtClean="0"/>
              <a:t> </a:t>
            </a:r>
            <a:r>
              <a:rPr lang="ru-RU" dirty="0" err="1" smtClean="0"/>
              <a:t>трагедій</a:t>
            </a:r>
            <a:r>
              <a:rPr lang="ru-RU" dirty="0" smtClean="0"/>
              <a:t> </a:t>
            </a:r>
            <a:r>
              <a:rPr lang="ru-RU" dirty="0" err="1" smtClean="0"/>
              <a:t>української</a:t>
            </a:r>
            <a:r>
              <a:rPr lang="ru-RU" dirty="0" smtClean="0"/>
              <a:t> </a:t>
            </a:r>
            <a:r>
              <a:rPr lang="ru-RU" dirty="0" err="1" smtClean="0"/>
              <a:t>історії</a:t>
            </a:r>
            <a:r>
              <a:rPr lang="ru-RU" dirty="0" smtClean="0"/>
              <a:t> – битву </a:t>
            </a:r>
            <a:r>
              <a:rPr lang="ru-RU" dirty="0" err="1" smtClean="0"/>
              <a:t>під</a:t>
            </a:r>
            <a:r>
              <a:rPr lang="ru-RU" dirty="0" smtClean="0"/>
              <a:t> Берестечком. Роман у </a:t>
            </a:r>
            <a:r>
              <a:rPr lang="ru-RU" dirty="0" err="1" smtClean="0"/>
              <a:t>віршах</a:t>
            </a:r>
            <a:r>
              <a:rPr lang="ru-RU" dirty="0" smtClean="0"/>
              <a:t> </a:t>
            </a:r>
            <a:r>
              <a:rPr lang="ru-RU" dirty="0" err="1" smtClean="0"/>
              <a:t>творився</a:t>
            </a:r>
            <a:r>
              <a:rPr lang="ru-RU" dirty="0" smtClean="0"/>
              <a:t> на </a:t>
            </a:r>
            <a:r>
              <a:rPr lang="ru-RU" dirty="0" err="1" smtClean="0"/>
              <a:t>різних</a:t>
            </a:r>
            <a:r>
              <a:rPr lang="ru-RU" dirty="0" smtClean="0"/>
              <a:t> </a:t>
            </a:r>
            <a:r>
              <a:rPr lang="ru-RU" dirty="0" err="1" smtClean="0"/>
              <a:t>етапах</a:t>
            </a:r>
            <a:r>
              <a:rPr lang="ru-RU" dirty="0" smtClean="0"/>
              <a:t> </a:t>
            </a:r>
            <a:r>
              <a:rPr lang="ru-RU" dirty="0" err="1" smtClean="0"/>
              <a:t>протистояння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 та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боротьби</a:t>
            </a:r>
            <a:r>
              <a:rPr lang="ru-RU" dirty="0" smtClean="0"/>
              <a:t> за </a:t>
            </a:r>
            <a:r>
              <a:rPr lang="ru-RU" dirty="0" err="1" smtClean="0"/>
              <a:t>незалежність</a:t>
            </a:r>
            <a:r>
              <a:rPr lang="ru-RU" dirty="0" smtClean="0"/>
              <a:t> –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середини</a:t>
            </a:r>
            <a:r>
              <a:rPr lang="ru-RU" dirty="0" smtClean="0"/>
              <a:t> 1960-х до </a:t>
            </a:r>
            <a:r>
              <a:rPr lang="ru-RU" dirty="0" err="1" smtClean="0"/>
              <a:t>кінця</a:t>
            </a:r>
            <a:r>
              <a:rPr lang="ru-RU" dirty="0" smtClean="0"/>
              <a:t> 1990-х. ХХ </a:t>
            </a:r>
            <a:r>
              <a:rPr lang="ru-RU" dirty="0" err="1" smtClean="0"/>
              <a:t>століття</a:t>
            </a:r>
            <a:r>
              <a:rPr lang="ru-RU" dirty="0" smtClean="0"/>
              <a:t>. Перемога над </a:t>
            </a:r>
            <a:r>
              <a:rPr lang="ru-RU" dirty="0" err="1" smtClean="0"/>
              <a:t>поразкою</a:t>
            </a:r>
            <a:r>
              <a:rPr lang="ru-RU" dirty="0" smtClean="0"/>
              <a:t> – </a:t>
            </a:r>
            <a:r>
              <a:rPr lang="ru-RU" dirty="0" err="1" smtClean="0"/>
              <a:t>основний</a:t>
            </a:r>
            <a:r>
              <a:rPr lang="ru-RU" dirty="0" smtClean="0"/>
              <a:t> </a:t>
            </a:r>
            <a:r>
              <a:rPr lang="ru-RU" dirty="0" err="1" smtClean="0"/>
              <a:t>філософський</a:t>
            </a:r>
            <a:r>
              <a:rPr lang="ru-RU" dirty="0" smtClean="0"/>
              <a:t> і </a:t>
            </a:r>
            <a:r>
              <a:rPr lang="ru-RU" dirty="0" err="1" smtClean="0"/>
              <a:t>психологічний</a:t>
            </a:r>
            <a:r>
              <a:rPr lang="ru-RU" dirty="0" smtClean="0"/>
              <a:t> код </a:t>
            </a:r>
            <a:r>
              <a:rPr lang="ru-RU" dirty="0" err="1" smtClean="0"/>
              <a:t>цього</a:t>
            </a:r>
            <a:r>
              <a:rPr lang="ru-RU" dirty="0" smtClean="0"/>
              <a:t> </a:t>
            </a:r>
            <a:r>
              <a:rPr lang="ru-RU" dirty="0" err="1" smtClean="0"/>
              <a:t>твору</a:t>
            </a:r>
            <a:r>
              <a:rPr lang="ru-RU" dirty="0" smtClean="0"/>
              <a:t>.</a:t>
            </a:r>
          </a:p>
          <a:p>
            <a:r>
              <a:rPr lang="ru-RU" dirty="0" smtClean="0"/>
              <a:t>   </a:t>
            </a:r>
            <a:r>
              <a:rPr lang="ru-RU" dirty="0" err="1" smtClean="0"/>
              <a:t>Ця</a:t>
            </a:r>
            <a:r>
              <a:rPr lang="ru-RU" dirty="0" smtClean="0"/>
              <a:t> книга з </a:t>
            </a:r>
            <a:r>
              <a:rPr lang="ru-RU" dirty="0" err="1" smtClean="0"/>
              <a:t>необхідності</a:t>
            </a:r>
            <a:r>
              <a:rPr lang="ru-RU" dirty="0" smtClean="0"/>
              <a:t> бути </a:t>
            </a:r>
            <a:r>
              <a:rPr lang="ru-RU" dirty="0" err="1" smtClean="0"/>
              <a:t>написаною</a:t>
            </a:r>
            <a:r>
              <a:rPr lang="ru-RU" dirty="0" smtClean="0"/>
              <a:t> переросла для автора в </a:t>
            </a:r>
            <a:r>
              <a:rPr lang="ru-RU" dirty="0" err="1" smtClean="0"/>
              <a:t>необхідність</a:t>
            </a:r>
            <a:r>
              <a:rPr lang="ru-RU" dirty="0" smtClean="0"/>
              <a:t> бути </a:t>
            </a:r>
            <a:r>
              <a:rPr lang="ru-RU" dirty="0" err="1" smtClean="0"/>
              <a:t>опублікованою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7557" r="7111"/>
          <a:stretch/>
        </p:blipFill>
        <p:spPr>
          <a:xfrm>
            <a:off x="711200" y="622300"/>
            <a:ext cx="4876800" cy="598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308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72100" y="1249740"/>
            <a:ext cx="5232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</a:p>
          <a:p>
            <a:r>
              <a:rPr lang="ru-RU" dirty="0" smtClean="0"/>
              <a:t>Костенко, Л.  Записки </a:t>
            </a:r>
            <a:r>
              <a:rPr lang="ru-RU" dirty="0" err="1" smtClean="0"/>
              <a:t>українського</a:t>
            </a:r>
            <a:r>
              <a:rPr lang="ru-RU" dirty="0" smtClean="0"/>
              <a:t> </a:t>
            </a:r>
            <a:r>
              <a:rPr lang="ru-RU" dirty="0" err="1" smtClean="0"/>
              <a:t>самашедшого</a:t>
            </a:r>
            <a:r>
              <a:rPr lang="ru-RU" dirty="0" smtClean="0"/>
              <a:t> / </a:t>
            </a:r>
            <a:r>
              <a:rPr lang="ru-RU" dirty="0" err="1" smtClean="0"/>
              <a:t>Ліна</a:t>
            </a:r>
            <a:r>
              <a:rPr lang="ru-RU" dirty="0" smtClean="0"/>
              <a:t> Костенко. – Вид. 3-тє. – </a:t>
            </a:r>
            <a:r>
              <a:rPr lang="ru-RU" dirty="0" err="1" smtClean="0"/>
              <a:t>Київ</a:t>
            </a:r>
            <a:r>
              <a:rPr lang="ru-RU" dirty="0" smtClean="0"/>
              <a:t>. : А-БА-БА-ГА-ЛА-МА-ГА, 2011. – 416 с. – (Перлини </a:t>
            </a:r>
            <a:r>
              <a:rPr lang="ru-RU" dirty="0" err="1" smtClean="0"/>
              <a:t>сучасної</a:t>
            </a:r>
            <a:r>
              <a:rPr lang="ru-RU" dirty="0" smtClean="0"/>
              <a:t> </a:t>
            </a:r>
            <a:r>
              <a:rPr lang="ru-RU" dirty="0" err="1" smtClean="0"/>
              <a:t>літератури</a:t>
            </a:r>
            <a:r>
              <a:rPr lang="ru-RU" dirty="0" smtClean="0"/>
              <a:t>).</a:t>
            </a:r>
          </a:p>
          <a:p>
            <a:endParaRPr lang="ru-RU" dirty="0" smtClean="0"/>
          </a:p>
          <a:p>
            <a:r>
              <a:rPr lang="ru-RU" dirty="0" smtClean="0"/>
              <a:t>  За жанровою </a:t>
            </a:r>
            <a:r>
              <a:rPr lang="ru-RU" dirty="0" err="1" smtClean="0"/>
              <a:t>стилістикою</a:t>
            </a:r>
            <a:r>
              <a:rPr lang="ru-RU" dirty="0" smtClean="0"/>
              <a:t> «Записки </a:t>
            </a:r>
            <a:r>
              <a:rPr lang="ru-RU" dirty="0" err="1" smtClean="0"/>
              <a:t>українського</a:t>
            </a:r>
            <a:r>
              <a:rPr lang="ru-RU" dirty="0" smtClean="0"/>
              <a:t> </a:t>
            </a:r>
            <a:r>
              <a:rPr lang="ru-RU" dirty="0" err="1" smtClean="0"/>
              <a:t>самашедшого</a:t>
            </a:r>
            <a:r>
              <a:rPr lang="ru-RU" dirty="0" smtClean="0"/>
              <a:t>» – </a:t>
            </a:r>
            <a:r>
              <a:rPr lang="ru-RU" dirty="0" err="1" smtClean="0"/>
              <a:t>насичений</a:t>
            </a:r>
            <a:r>
              <a:rPr lang="ru-RU" dirty="0" smtClean="0"/>
              <a:t> </a:t>
            </a:r>
            <a:r>
              <a:rPr lang="ru-RU" dirty="0" err="1" smtClean="0"/>
              <a:t>мікс</a:t>
            </a:r>
            <a:r>
              <a:rPr lang="ru-RU" dirty="0" smtClean="0"/>
              <a:t> </a:t>
            </a:r>
            <a:r>
              <a:rPr lang="ru-RU" dirty="0" err="1" smtClean="0"/>
              <a:t>художньої</a:t>
            </a:r>
            <a:r>
              <a:rPr lang="ru-RU" dirty="0" smtClean="0"/>
              <a:t> </a:t>
            </a:r>
            <a:r>
              <a:rPr lang="ru-RU" dirty="0" err="1" smtClean="0"/>
              <a:t>літератури</a:t>
            </a:r>
            <a:r>
              <a:rPr lang="ru-RU" dirty="0" smtClean="0"/>
              <a:t>, </a:t>
            </a:r>
            <a:r>
              <a:rPr lang="ru-RU" dirty="0" err="1" smtClean="0"/>
              <a:t>внутрішніх</a:t>
            </a:r>
            <a:r>
              <a:rPr lang="ru-RU" dirty="0" smtClean="0"/>
              <a:t> </a:t>
            </a:r>
            <a:r>
              <a:rPr lang="ru-RU" dirty="0" err="1" smtClean="0"/>
              <a:t>щоденників</a:t>
            </a:r>
            <a:r>
              <a:rPr lang="ru-RU" dirty="0" smtClean="0"/>
              <a:t>, </a:t>
            </a:r>
            <a:r>
              <a:rPr lang="ru-RU" dirty="0" err="1" smtClean="0"/>
              <a:t>сучасного</a:t>
            </a:r>
            <a:r>
              <a:rPr lang="ru-RU" dirty="0" smtClean="0"/>
              <a:t> </a:t>
            </a:r>
            <a:r>
              <a:rPr lang="ru-RU" dirty="0" err="1" smtClean="0"/>
              <a:t>літописання</a:t>
            </a:r>
            <a:r>
              <a:rPr lang="ru-RU" dirty="0" smtClean="0"/>
              <a:t> і </a:t>
            </a:r>
            <a:r>
              <a:rPr lang="ru-RU" dirty="0" err="1" smtClean="0"/>
              <a:t>публіцистики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  </a:t>
            </a:r>
            <a:r>
              <a:rPr lang="ru-RU" dirty="0" err="1" smtClean="0"/>
              <a:t>Це</a:t>
            </a:r>
            <a:r>
              <a:rPr lang="ru-RU" dirty="0" smtClean="0"/>
              <a:t> перший </a:t>
            </a:r>
            <a:r>
              <a:rPr lang="ru-RU" dirty="0" err="1" smtClean="0"/>
              <a:t>опублікований</a:t>
            </a:r>
            <a:r>
              <a:rPr lang="ru-RU" dirty="0" smtClean="0"/>
              <a:t> </a:t>
            </a:r>
            <a:r>
              <a:rPr lang="ru-RU" dirty="0" err="1" smtClean="0"/>
              <a:t>прозовий</a:t>
            </a:r>
            <a:r>
              <a:rPr lang="ru-RU" dirty="0" smtClean="0"/>
              <a:t> роман </a:t>
            </a:r>
            <a:r>
              <a:rPr lang="ru-RU" dirty="0" err="1" smtClean="0"/>
              <a:t>видатної</a:t>
            </a:r>
            <a:r>
              <a:rPr lang="ru-RU" dirty="0" smtClean="0"/>
              <a:t> </a:t>
            </a:r>
            <a:r>
              <a:rPr lang="ru-RU" dirty="0" err="1" smtClean="0"/>
              <a:t>української</a:t>
            </a:r>
            <a:r>
              <a:rPr lang="ru-RU" dirty="0" smtClean="0"/>
              <a:t> </a:t>
            </a:r>
            <a:r>
              <a:rPr lang="ru-RU" dirty="0" err="1" smtClean="0"/>
              <a:t>поетеси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812800"/>
            <a:ext cx="27305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721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02400" y="1353741"/>
            <a:ext cx="48133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Ліна</a:t>
            </a:r>
            <a:r>
              <a:rPr lang="ru-RU" dirty="0" smtClean="0"/>
              <a:t> Костенко : </a:t>
            </a:r>
            <a:r>
              <a:rPr lang="ru-RU" dirty="0" err="1" smtClean="0"/>
              <a:t>навчальний</a:t>
            </a:r>
            <a:r>
              <a:rPr lang="ru-RU" dirty="0" smtClean="0"/>
              <a:t> </a:t>
            </a:r>
            <a:r>
              <a:rPr lang="ru-RU" dirty="0" err="1" smtClean="0"/>
              <a:t>посібник-хрестоматія</a:t>
            </a:r>
            <a:r>
              <a:rPr lang="ru-RU" dirty="0" smtClean="0"/>
              <a:t> / </a:t>
            </a:r>
            <a:r>
              <a:rPr lang="ru-RU" dirty="0" err="1" smtClean="0"/>
              <a:t>ідея</a:t>
            </a:r>
            <a:r>
              <a:rPr lang="ru-RU" dirty="0" smtClean="0"/>
              <a:t>, </a:t>
            </a:r>
            <a:r>
              <a:rPr lang="ru-RU" dirty="0" err="1" smtClean="0"/>
              <a:t>упоряд</a:t>
            </a:r>
            <a:r>
              <a:rPr lang="ru-RU" dirty="0" smtClean="0"/>
              <a:t>., </a:t>
            </a:r>
            <a:r>
              <a:rPr lang="ru-RU" dirty="0" err="1" smtClean="0"/>
              <a:t>інтерпретація</a:t>
            </a:r>
            <a:r>
              <a:rPr lang="ru-RU" dirty="0" smtClean="0"/>
              <a:t> </a:t>
            </a:r>
            <a:r>
              <a:rPr lang="ru-RU" dirty="0" err="1" smtClean="0"/>
              <a:t>творів</a:t>
            </a:r>
            <a:r>
              <a:rPr lang="ru-RU" dirty="0" smtClean="0"/>
              <a:t> Г. </a:t>
            </a:r>
            <a:r>
              <a:rPr lang="ru-RU" dirty="0" err="1" smtClean="0"/>
              <a:t>Клочека</a:t>
            </a:r>
            <a:r>
              <a:rPr lang="ru-RU" dirty="0" smtClean="0"/>
              <a:t>. – </a:t>
            </a:r>
            <a:r>
              <a:rPr lang="ru-RU" dirty="0" err="1" smtClean="0"/>
              <a:t>Кіровоград</a:t>
            </a:r>
            <a:r>
              <a:rPr lang="ru-RU" dirty="0" smtClean="0"/>
              <a:t> : </a:t>
            </a:r>
            <a:r>
              <a:rPr lang="ru-RU" dirty="0" err="1" smtClean="0"/>
              <a:t>Степова</a:t>
            </a:r>
            <a:r>
              <a:rPr lang="ru-RU" dirty="0" smtClean="0"/>
              <a:t> </a:t>
            </a:r>
            <a:r>
              <a:rPr lang="ru-RU" dirty="0" err="1" smtClean="0"/>
              <a:t>Еллада</a:t>
            </a:r>
            <a:r>
              <a:rPr lang="ru-RU" dirty="0" smtClean="0"/>
              <a:t>, 1999. – 320 с. – (</a:t>
            </a:r>
            <a:r>
              <a:rPr lang="ru-RU" dirty="0" err="1" smtClean="0"/>
              <a:t>Рідне</a:t>
            </a:r>
            <a:r>
              <a:rPr lang="ru-RU" dirty="0" smtClean="0"/>
              <a:t> слово в </a:t>
            </a:r>
            <a:r>
              <a:rPr lang="ru-RU" dirty="0" err="1" smtClean="0"/>
              <a:t>рідній</a:t>
            </a:r>
            <a:r>
              <a:rPr lang="ru-RU" dirty="0" smtClean="0"/>
              <a:t> </a:t>
            </a:r>
            <a:r>
              <a:rPr lang="ru-RU" dirty="0" err="1" smtClean="0"/>
              <a:t>школі</a:t>
            </a:r>
            <a:r>
              <a:rPr lang="ru-RU" dirty="0" smtClean="0"/>
              <a:t>).</a:t>
            </a:r>
          </a:p>
          <a:p>
            <a:endParaRPr lang="ru-RU" dirty="0" smtClean="0"/>
          </a:p>
          <a:p>
            <a:r>
              <a:rPr lang="ru-RU" dirty="0" smtClean="0"/>
              <a:t>  У </a:t>
            </a:r>
            <a:r>
              <a:rPr lang="ru-RU" dirty="0" err="1" smtClean="0"/>
              <a:t>навчальному</a:t>
            </a:r>
            <a:r>
              <a:rPr lang="ru-RU" dirty="0" smtClean="0"/>
              <a:t> </a:t>
            </a:r>
            <a:r>
              <a:rPr lang="ru-RU" dirty="0" err="1" smtClean="0"/>
              <a:t>посібнику</a:t>
            </a:r>
            <a:r>
              <a:rPr lang="ru-RU" dirty="0" smtClean="0"/>
              <a:t> </a:t>
            </a:r>
            <a:r>
              <a:rPr lang="ru-RU" dirty="0" err="1" smtClean="0"/>
              <a:t>читач</a:t>
            </a:r>
            <a:r>
              <a:rPr lang="ru-RU" dirty="0" smtClean="0"/>
              <a:t> </a:t>
            </a:r>
            <a:r>
              <a:rPr lang="ru-RU" dirty="0" err="1" smtClean="0"/>
              <a:t>може</a:t>
            </a:r>
            <a:r>
              <a:rPr lang="ru-RU" dirty="0" smtClean="0"/>
              <a:t> </a:t>
            </a:r>
            <a:r>
              <a:rPr lang="ru-RU" dirty="0" err="1" smtClean="0"/>
              <a:t>ознайомитися</a:t>
            </a:r>
            <a:r>
              <a:rPr lang="ru-RU" dirty="0" smtClean="0"/>
              <a:t> з </a:t>
            </a:r>
            <a:r>
              <a:rPr lang="ru-RU" dirty="0" err="1" smtClean="0"/>
              <a:t>біографією</a:t>
            </a:r>
            <a:r>
              <a:rPr lang="ru-RU" dirty="0" smtClean="0"/>
              <a:t> </a:t>
            </a:r>
            <a:r>
              <a:rPr lang="ru-RU" dirty="0" err="1" smtClean="0"/>
              <a:t>поетеси</a:t>
            </a:r>
            <a:r>
              <a:rPr lang="ru-RU" dirty="0" smtClean="0"/>
              <a:t>, з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вибраними</a:t>
            </a:r>
            <a:r>
              <a:rPr lang="ru-RU" dirty="0" smtClean="0"/>
              <a:t> </a:t>
            </a:r>
            <a:r>
              <a:rPr lang="ru-RU" dirty="0" err="1" smtClean="0"/>
              <a:t>творами</a:t>
            </a:r>
            <a:r>
              <a:rPr lang="ru-RU" dirty="0" smtClean="0"/>
              <a:t>, в тому </a:t>
            </a:r>
            <a:r>
              <a:rPr lang="ru-RU" dirty="0" err="1" smtClean="0"/>
              <a:t>числі</a:t>
            </a:r>
            <a:r>
              <a:rPr lang="ru-RU" dirty="0" smtClean="0"/>
              <a:t> й </a:t>
            </a:r>
            <a:r>
              <a:rPr lang="ru-RU" dirty="0" err="1" smtClean="0"/>
              <a:t>знаменитим</a:t>
            </a:r>
            <a:r>
              <a:rPr lang="ru-RU" dirty="0" smtClean="0"/>
              <a:t> романом у </a:t>
            </a:r>
            <a:r>
              <a:rPr lang="ru-RU" dirty="0" err="1" smtClean="0"/>
              <a:t>віршах</a:t>
            </a:r>
            <a:r>
              <a:rPr lang="ru-RU" dirty="0" smtClean="0"/>
              <a:t> "Маруся </a:t>
            </a:r>
            <a:r>
              <a:rPr lang="ru-RU" dirty="0" err="1" smtClean="0"/>
              <a:t>Чурай</a:t>
            </a:r>
            <a:r>
              <a:rPr lang="ru-RU" dirty="0" smtClean="0"/>
              <a:t>", а </a:t>
            </a:r>
            <a:r>
              <a:rPr lang="ru-RU" dirty="0" err="1" smtClean="0"/>
              <a:t>також</a:t>
            </a:r>
            <a:r>
              <a:rPr lang="ru-RU" dirty="0" smtClean="0"/>
              <a:t> – з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інтерпретаціями</a:t>
            </a:r>
            <a:r>
              <a:rPr lang="ru-RU" dirty="0" smtClean="0"/>
              <a:t>, </a:t>
            </a:r>
            <a:r>
              <a:rPr lang="ru-RU" dirty="0" err="1" smtClean="0"/>
              <a:t>здійсненими</a:t>
            </a:r>
            <a:r>
              <a:rPr lang="ru-RU" dirty="0" smtClean="0"/>
              <a:t> </a:t>
            </a:r>
            <a:r>
              <a:rPr lang="ru-RU" dirty="0" err="1" smtClean="0"/>
              <a:t>відомим</a:t>
            </a:r>
            <a:r>
              <a:rPr lang="ru-RU" dirty="0" smtClean="0"/>
              <a:t> </a:t>
            </a:r>
            <a:r>
              <a:rPr lang="ru-RU" dirty="0" err="1" smtClean="0"/>
              <a:t>літературознавцем</a:t>
            </a:r>
            <a:r>
              <a:rPr lang="ru-RU" dirty="0" smtClean="0"/>
              <a:t>, </a:t>
            </a:r>
            <a:r>
              <a:rPr lang="ru-RU" dirty="0" err="1" smtClean="0"/>
              <a:t>академіком</a:t>
            </a:r>
            <a:r>
              <a:rPr lang="ru-RU" dirty="0" smtClean="0"/>
              <a:t> АН </a:t>
            </a:r>
            <a:r>
              <a:rPr lang="ru-RU" dirty="0" err="1" smtClean="0"/>
              <a:t>Вищої</a:t>
            </a:r>
            <a:r>
              <a:rPr lang="ru-RU" dirty="0" smtClean="0"/>
              <a:t> </a:t>
            </a:r>
            <a:r>
              <a:rPr lang="ru-RU" dirty="0" err="1" smtClean="0"/>
              <a:t>школи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 </a:t>
            </a:r>
            <a:r>
              <a:rPr lang="ru-RU" dirty="0" err="1" smtClean="0"/>
              <a:t>Григорієм</a:t>
            </a:r>
            <a:r>
              <a:rPr lang="ru-RU" dirty="0" smtClean="0"/>
              <a:t> </a:t>
            </a:r>
            <a:r>
              <a:rPr lang="ru-RU" dirty="0" err="1" smtClean="0"/>
              <a:t>Клочеком</a:t>
            </a:r>
            <a:r>
              <a:rPr lang="ru-RU" dirty="0" smtClean="0"/>
              <a:t>.</a:t>
            </a:r>
          </a:p>
          <a:p>
            <a:r>
              <a:rPr lang="ru-RU" dirty="0" smtClean="0"/>
              <a:t>  </a:t>
            </a:r>
            <a:r>
              <a:rPr lang="ru-RU" dirty="0" err="1" smtClean="0"/>
              <a:t>Цей</a:t>
            </a:r>
            <a:r>
              <a:rPr lang="ru-RU" dirty="0" smtClean="0"/>
              <a:t> </a:t>
            </a:r>
            <a:r>
              <a:rPr lang="ru-RU" dirty="0" err="1" smtClean="0"/>
              <a:t>посібник</a:t>
            </a:r>
            <a:r>
              <a:rPr lang="ru-RU" dirty="0" smtClean="0"/>
              <a:t> </a:t>
            </a:r>
            <a:r>
              <a:rPr lang="ru-RU" dirty="0" err="1" smtClean="0"/>
              <a:t>задовольнить</a:t>
            </a:r>
            <a:r>
              <a:rPr lang="ru-RU" dirty="0" smtClean="0"/>
              <a:t> </a:t>
            </a:r>
            <a:r>
              <a:rPr lang="ru-RU" dirty="0" err="1" smtClean="0"/>
              <a:t>інтереси</a:t>
            </a:r>
            <a:r>
              <a:rPr lang="ru-RU" dirty="0" smtClean="0"/>
              <a:t> </a:t>
            </a:r>
            <a:r>
              <a:rPr lang="ru-RU" dirty="0" err="1" smtClean="0"/>
              <a:t>вчителів-словесників</a:t>
            </a:r>
            <a:r>
              <a:rPr lang="ru-RU" dirty="0" smtClean="0"/>
              <a:t>, </a:t>
            </a:r>
            <a:r>
              <a:rPr lang="ru-RU" dirty="0" err="1" smtClean="0"/>
              <a:t>студенів-філологів</a:t>
            </a:r>
            <a:r>
              <a:rPr lang="ru-RU" dirty="0" smtClean="0"/>
              <a:t>, </a:t>
            </a:r>
            <a:r>
              <a:rPr lang="ru-RU" dirty="0" err="1" smtClean="0"/>
              <a:t>зрештою</a:t>
            </a:r>
            <a:r>
              <a:rPr lang="ru-RU" dirty="0" smtClean="0"/>
              <a:t> </a:t>
            </a:r>
            <a:r>
              <a:rPr lang="ru-RU" dirty="0" err="1" smtClean="0"/>
              <a:t>всіх</a:t>
            </a:r>
            <a:r>
              <a:rPr lang="ru-RU" dirty="0" smtClean="0"/>
              <a:t>, </a:t>
            </a:r>
            <a:r>
              <a:rPr lang="ru-RU" dirty="0" err="1" smtClean="0"/>
              <a:t>хто</a:t>
            </a:r>
            <a:r>
              <a:rPr lang="ru-RU" dirty="0" smtClean="0"/>
              <a:t> любить </a:t>
            </a:r>
            <a:r>
              <a:rPr lang="ru-RU" dirty="0" err="1" smtClean="0"/>
              <a:t>поетичне</a:t>
            </a:r>
            <a:r>
              <a:rPr lang="ru-RU" dirty="0" smtClean="0"/>
              <a:t> слово і </a:t>
            </a:r>
            <a:r>
              <a:rPr lang="ru-RU" dirty="0" err="1" smtClean="0"/>
              <a:t>прагне</a:t>
            </a:r>
            <a:r>
              <a:rPr lang="ru-RU" dirty="0" smtClean="0"/>
              <a:t> </a:t>
            </a:r>
            <a:r>
              <a:rPr lang="ru-RU" dirty="0" err="1" smtClean="0"/>
              <a:t>розвинути</a:t>
            </a:r>
            <a:r>
              <a:rPr lang="ru-RU" dirty="0" smtClean="0"/>
              <a:t> свою </a:t>
            </a:r>
            <a:r>
              <a:rPr lang="ru-RU" dirty="0" err="1" smtClean="0"/>
              <a:t>літературну</a:t>
            </a:r>
            <a:r>
              <a:rPr lang="ru-RU" dirty="0" smtClean="0"/>
              <a:t> </a:t>
            </a:r>
            <a:r>
              <a:rPr lang="ru-RU" dirty="0" err="1" smtClean="0"/>
              <a:t>освіченість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2" name="Picture 4" descr="Ліна Костенко: Навчальний посібник-хрестоматі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75" y="1270516"/>
            <a:ext cx="3199126" cy="489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173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34100" y="1028700"/>
            <a:ext cx="5511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Костенко, Л. В.  Маруся </a:t>
            </a:r>
            <a:r>
              <a:rPr lang="ru-RU" dirty="0" err="1" smtClean="0"/>
              <a:t>Чурай</a:t>
            </a:r>
            <a:r>
              <a:rPr lang="ru-RU" dirty="0" smtClean="0"/>
              <a:t> : </a:t>
            </a:r>
            <a:r>
              <a:rPr lang="ru-RU" dirty="0" err="1" smtClean="0"/>
              <a:t>історичний</a:t>
            </a:r>
            <a:r>
              <a:rPr lang="ru-RU" dirty="0" smtClean="0"/>
              <a:t> роман у </a:t>
            </a:r>
            <a:r>
              <a:rPr lang="ru-RU" dirty="0" err="1" smtClean="0"/>
              <a:t>віршах</a:t>
            </a:r>
            <a:r>
              <a:rPr lang="ru-RU" dirty="0" smtClean="0"/>
              <a:t> : для ст. </a:t>
            </a:r>
            <a:r>
              <a:rPr lang="ru-RU" dirty="0" err="1" smtClean="0"/>
              <a:t>шк</a:t>
            </a:r>
            <a:r>
              <a:rPr lang="ru-RU" dirty="0" smtClean="0"/>
              <a:t>. </a:t>
            </a:r>
            <a:r>
              <a:rPr lang="ru-RU" dirty="0" err="1" smtClean="0"/>
              <a:t>віку</a:t>
            </a:r>
            <a:r>
              <a:rPr lang="ru-RU" dirty="0" smtClean="0"/>
              <a:t> / Л. В. Костенко. – </a:t>
            </a:r>
            <a:r>
              <a:rPr lang="ru-RU" dirty="0" err="1" smtClean="0"/>
              <a:t>Київ</a:t>
            </a:r>
            <a:r>
              <a:rPr lang="ru-RU" dirty="0" smtClean="0"/>
              <a:t> : Веселка, 1990. – 159 с.</a:t>
            </a:r>
          </a:p>
          <a:p>
            <a:endParaRPr lang="ru-RU" dirty="0" smtClean="0"/>
          </a:p>
          <a:p>
            <a:r>
              <a:rPr lang="ru-RU" dirty="0" smtClean="0"/>
              <a:t>  Роман </a:t>
            </a:r>
            <a:r>
              <a:rPr lang="ru-RU" dirty="0" err="1" smtClean="0"/>
              <a:t>Ліни</a:t>
            </a:r>
            <a:r>
              <a:rPr lang="ru-RU" dirty="0" smtClean="0"/>
              <a:t> Костенко «Маруся </a:t>
            </a:r>
            <a:r>
              <a:rPr lang="ru-RU" dirty="0" err="1" smtClean="0"/>
              <a:t>Чурай</a:t>
            </a:r>
            <a:r>
              <a:rPr lang="ru-RU" dirty="0" smtClean="0"/>
              <a:t>» є </a:t>
            </a:r>
            <a:r>
              <a:rPr lang="ru-RU" dirty="0" err="1" smtClean="0"/>
              <a:t>видатним</a:t>
            </a:r>
            <a:r>
              <a:rPr lang="ru-RU" dirty="0" smtClean="0"/>
              <a:t> </a:t>
            </a:r>
            <a:r>
              <a:rPr lang="ru-RU" dirty="0" err="1" smtClean="0"/>
              <a:t>явищем</a:t>
            </a:r>
            <a:r>
              <a:rPr lang="ru-RU" dirty="0" smtClean="0"/>
              <a:t> в </a:t>
            </a:r>
            <a:r>
              <a:rPr lang="ru-RU" dirty="0" err="1" smtClean="0"/>
              <a:t>українській</a:t>
            </a:r>
            <a:r>
              <a:rPr lang="ru-RU" dirty="0" smtClean="0"/>
              <a:t> </a:t>
            </a:r>
            <a:r>
              <a:rPr lang="ru-RU" dirty="0" err="1" smtClean="0"/>
              <a:t>художньо-історичній</a:t>
            </a:r>
            <a:r>
              <a:rPr lang="ru-RU" dirty="0" smtClean="0"/>
              <a:t> </a:t>
            </a:r>
            <a:r>
              <a:rPr lang="ru-RU" dirty="0" err="1" smtClean="0"/>
              <a:t>романістиці</a:t>
            </a:r>
            <a:r>
              <a:rPr lang="ru-RU" dirty="0" smtClean="0"/>
              <a:t>. У </a:t>
            </a:r>
            <a:r>
              <a:rPr lang="ru-RU" dirty="0" err="1" smtClean="0"/>
              <a:t>ньому</a:t>
            </a:r>
            <a:r>
              <a:rPr lang="ru-RU" dirty="0" smtClean="0"/>
              <a:t> </a:t>
            </a:r>
            <a:r>
              <a:rPr lang="ru-RU" dirty="0" err="1" smtClean="0"/>
              <a:t>зображено</a:t>
            </a:r>
            <a:r>
              <a:rPr lang="ru-RU" dirty="0" smtClean="0"/>
              <a:t> не </a:t>
            </a:r>
            <a:r>
              <a:rPr lang="ru-RU" dirty="0" err="1" smtClean="0"/>
              <a:t>тільки</a:t>
            </a:r>
            <a:r>
              <a:rPr lang="ru-RU" dirty="0" smtClean="0"/>
              <a:t> </a:t>
            </a:r>
            <a:r>
              <a:rPr lang="ru-RU" dirty="0" err="1" smtClean="0"/>
              <a:t>особисте</a:t>
            </a:r>
            <a:r>
              <a:rPr lang="ru-RU" dirty="0" smtClean="0"/>
              <a:t> </a:t>
            </a:r>
            <a:r>
              <a:rPr lang="ru-RU" dirty="0" err="1" smtClean="0"/>
              <a:t>життя</a:t>
            </a:r>
            <a:r>
              <a:rPr lang="ru-RU" dirty="0" smtClean="0"/>
              <a:t> </a:t>
            </a:r>
            <a:r>
              <a:rPr lang="ru-RU" dirty="0" err="1" smtClean="0"/>
              <a:t>героїні</a:t>
            </a:r>
            <a:r>
              <a:rPr lang="ru-RU" dirty="0" smtClean="0"/>
              <a:t>, а й </a:t>
            </a:r>
            <a:r>
              <a:rPr lang="ru-RU" dirty="0" err="1" smtClean="0"/>
              <a:t>соціально-політичні</a:t>
            </a:r>
            <a:r>
              <a:rPr lang="ru-RU" dirty="0" smtClean="0"/>
              <a:t> </a:t>
            </a:r>
            <a:r>
              <a:rPr lang="ru-RU" dirty="0" err="1" smtClean="0"/>
              <a:t>перипетії</a:t>
            </a:r>
            <a:r>
              <a:rPr lang="ru-RU" dirty="0" smtClean="0"/>
              <a:t> </a:t>
            </a:r>
            <a:r>
              <a:rPr lang="ru-RU" dirty="0" err="1" smtClean="0"/>
              <a:t>суспільного</a:t>
            </a:r>
            <a:r>
              <a:rPr lang="ru-RU" dirty="0" smtClean="0"/>
              <a:t> </a:t>
            </a:r>
            <a:r>
              <a:rPr lang="ru-RU" dirty="0" err="1" smtClean="0"/>
              <a:t>життя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 </a:t>
            </a:r>
            <a:r>
              <a:rPr lang="en-US" dirty="0" smtClean="0"/>
              <a:t>XVII </a:t>
            </a:r>
            <a:r>
              <a:rPr lang="ru-RU" dirty="0" smtClean="0"/>
              <a:t>ст., очевидцем </a:t>
            </a:r>
            <a:r>
              <a:rPr lang="ru-RU" dirty="0" err="1" smtClean="0"/>
              <a:t>яких</a:t>
            </a:r>
            <a:r>
              <a:rPr lang="ru-RU" dirty="0" smtClean="0"/>
              <a:t> є легендарна </a:t>
            </a:r>
            <a:r>
              <a:rPr lang="ru-RU" dirty="0" err="1" smtClean="0"/>
              <a:t>Марія</a:t>
            </a:r>
            <a:r>
              <a:rPr lang="ru-RU" dirty="0" smtClean="0"/>
              <a:t> </a:t>
            </a:r>
            <a:r>
              <a:rPr lang="ru-RU" dirty="0" err="1" smtClean="0"/>
              <a:t>Чурай</a:t>
            </a:r>
            <a:r>
              <a:rPr lang="ru-RU" dirty="0" smtClean="0"/>
              <a:t>. Роман </a:t>
            </a:r>
            <a:r>
              <a:rPr lang="ru-RU" dirty="0" err="1" smtClean="0"/>
              <a:t>виховує</a:t>
            </a:r>
            <a:r>
              <a:rPr lang="ru-RU" dirty="0" smtClean="0"/>
              <a:t> в </a:t>
            </a:r>
            <a:r>
              <a:rPr lang="ru-RU" dirty="0" err="1" smtClean="0"/>
              <a:t>читача</a:t>
            </a:r>
            <a:r>
              <a:rPr lang="ru-RU" dirty="0" smtClean="0"/>
              <a:t> </a:t>
            </a:r>
            <a:r>
              <a:rPr lang="ru-RU" dirty="0" err="1" smtClean="0"/>
              <a:t>почуття</a:t>
            </a:r>
            <a:r>
              <a:rPr lang="ru-RU" dirty="0" smtClean="0"/>
              <a:t> </a:t>
            </a:r>
            <a:r>
              <a:rPr lang="ru-RU" dirty="0" err="1" smtClean="0"/>
              <a:t>любові</a:t>
            </a:r>
            <a:r>
              <a:rPr lang="ru-RU" dirty="0" smtClean="0"/>
              <a:t> до </a:t>
            </a:r>
            <a:r>
              <a:rPr lang="ru-RU" dirty="0" err="1" smtClean="0"/>
              <a:t>свого</a:t>
            </a:r>
            <a:r>
              <a:rPr lang="ru-RU" dirty="0" smtClean="0"/>
              <a:t> народу. В </a:t>
            </a:r>
            <a:r>
              <a:rPr lang="ru-RU" dirty="0" err="1" smtClean="0"/>
              <a:t>ньому</a:t>
            </a:r>
            <a:r>
              <a:rPr lang="ru-RU" dirty="0" smtClean="0"/>
              <a:t> </a:t>
            </a:r>
            <a:r>
              <a:rPr lang="ru-RU" dirty="0" err="1" smtClean="0"/>
              <a:t>втілено</a:t>
            </a:r>
            <a:r>
              <a:rPr lang="ru-RU" dirty="0" smtClean="0"/>
              <a:t> </a:t>
            </a:r>
            <a:r>
              <a:rPr lang="ru-RU" dirty="0" err="1" smtClean="0"/>
              <a:t>болі</a:t>
            </a:r>
            <a:r>
              <a:rPr lang="ru-RU" dirty="0" smtClean="0"/>
              <a:t> і </a:t>
            </a:r>
            <a:r>
              <a:rPr lang="ru-RU" dirty="0" err="1" smtClean="0"/>
              <a:t>страждання</a:t>
            </a:r>
            <a:r>
              <a:rPr lang="ru-RU" dirty="0" smtClean="0"/>
              <a:t> </a:t>
            </a:r>
            <a:r>
              <a:rPr lang="ru-RU" dirty="0" err="1" smtClean="0"/>
              <a:t>всього</a:t>
            </a:r>
            <a:r>
              <a:rPr lang="ru-RU" dirty="0" smtClean="0"/>
              <a:t> </a:t>
            </a:r>
            <a:r>
              <a:rPr lang="ru-RU" dirty="0" err="1" smtClean="0"/>
              <a:t>суспільства</a:t>
            </a:r>
            <a:r>
              <a:rPr lang="ru-RU" dirty="0" smtClean="0"/>
              <a:t>. Образ </a:t>
            </a:r>
            <a:r>
              <a:rPr lang="ru-RU" dirty="0" err="1" smtClean="0"/>
              <a:t>Марусі</a:t>
            </a:r>
            <a:r>
              <a:rPr lang="ru-RU" dirty="0" smtClean="0"/>
              <a:t> </a:t>
            </a:r>
            <a:r>
              <a:rPr lang="ru-RU" dirty="0" err="1" smtClean="0"/>
              <a:t>Чурай</a:t>
            </a:r>
            <a:r>
              <a:rPr lang="ru-RU" dirty="0" smtClean="0"/>
              <a:t> </a:t>
            </a:r>
            <a:r>
              <a:rPr lang="ru-RU" dirty="0" err="1" smtClean="0"/>
              <a:t>виступає</a:t>
            </a:r>
            <a:r>
              <a:rPr lang="ru-RU" dirty="0" smtClean="0"/>
              <a:t> в </a:t>
            </a:r>
            <a:r>
              <a:rPr lang="ru-RU" dirty="0" err="1" smtClean="0"/>
              <a:t>єдності</a:t>
            </a:r>
            <a:r>
              <a:rPr lang="ru-RU" dirty="0" smtClean="0"/>
              <a:t> з образом </a:t>
            </a:r>
            <a:r>
              <a:rPr lang="ru-RU" dirty="0" err="1" smtClean="0"/>
              <a:t>України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err="1" smtClean="0"/>
              <a:t>Буває</a:t>
            </a:r>
            <a:r>
              <a:rPr lang="ru-RU" dirty="0" smtClean="0"/>
              <a:t> часом </a:t>
            </a:r>
            <a:r>
              <a:rPr lang="ru-RU" dirty="0" err="1" smtClean="0"/>
              <a:t>сліпну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краси</a:t>
            </a:r>
            <a:r>
              <a:rPr lang="ru-RU" dirty="0" smtClean="0"/>
              <a:t>,</a:t>
            </a:r>
          </a:p>
          <a:p>
            <a:r>
              <a:rPr lang="ru-RU" dirty="0" err="1" smtClean="0"/>
              <a:t>Спинюсь</a:t>
            </a:r>
            <a:r>
              <a:rPr lang="ru-RU" dirty="0" smtClean="0"/>
              <a:t>, не </a:t>
            </a:r>
            <a:r>
              <a:rPr lang="ru-RU" dirty="0" err="1" smtClean="0"/>
              <a:t>тямлю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воно</a:t>
            </a:r>
            <a:r>
              <a:rPr lang="ru-RU" dirty="0" smtClean="0"/>
              <a:t> за диво, -</a:t>
            </a:r>
          </a:p>
          <a:p>
            <a:r>
              <a:rPr lang="ru-RU" dirty="0" err="1" smtClean="0"/>
              <a:t>Оці</a:t>
            </a:r>
            <a:r>
              <a:rPr lang="ru-RU" dirty="0" smtClean="0"/>
              <a:t> степи, </a:t>
            </a:r>
            <a:r>
              <a:rPr lang="ru-RU" dirty="0" err="1" smtClean="0"/>
              <a:t>це</a:t>
            </a:r>
            <a:r>
              <a:rPr lang="ru-RU" dirty="0" smtClean="0"/>
              <a:t> небо, </a:t>
            </a:r>
            <a:r>
              <a:rPr lang="ru-RU" dirty="0" err="1" smtClean="0"/>
              <a:t>ці</a:t>
            </a:r>
            <a:r>
              <a:rPr lang="ru-RU" dirty="0" smtClean="0"/>
              <a:t> </a:t>
            </a:r>
            <a:r>
              <a:rPr lang="ru-RU" dirty="0" err="1" smtClean="0"/>
              <a:t>ліси</a:t>
            </a:r>
            <a:r>
              <a:rPr lang="ru-RU" dirty="0" smtClean="0"/>
              <a:t>,</a:t>
            </a:r>
          </a:p>
          <a:p>
            <a:r>
              <a:rPr lang="ru-RU" dirty="0" smtClean="0"/>
              <a:t>Усе так </a:t>
            </a:r>
            <a:r>
              <a:rPr lang="ru-RU" dirty="0" err="1" smtClean="0"/>
              <a:t>гарно</a:t>
            </a:r>
            <a:r>
              <a:rPr lang="ru-RU" dirty="0" smtClean="0"/>
              <a:t>, чисто, </a:t>
            </a:r>
            <a:r>
              <a:rPr lang="ru-RU" dirty="0" err="1" smtClean="0"/>
              <a:t>незрадливо</a:t>
            </a:r>
            <a:r>
              <a:rPr lang="ru-RU" dirty="0" smtClean="0"/>
              <a:t>,</a:t>
            </a:r>
          </a:p>
          <a:p>
            <a:r>
              <a:rPr lang="ru-RU" dirty="0" smtClean="0"/>
              <a:t>Усе як є – дорога, </a:t>
            </a:r>
            <a:r>
              <a:rPr lang="ru-RU" dirty="0" err="1" smtClean="0"/>
              <a:t>явори</a:t>
            </a:r>
            <a:r>
              <a:rPr lang="ru-RU" dirty="0" smtClean="0"/>
              <a:t>,</a:t>
            </a:r>
          </a:p>
          <a:p>
            <a:r>
              <a:rPr lang="ru-RU" dirty="0" smtClean="0"/>
              <a:t>Усе </a:t>
            </a:r>
            <a:r>
              <a:rPr lang="ru-RU" dirty="0" err="1" smtClean="0"/>
              <a:t>моє</a:t>
            </a:r>
            <a:r>
              <a:rPr lang="ru-RU" dirty="0" smtClean="0"/>
              <a:t>, все </a:t>
            </a:r>
            <a:r>
              <a:rPr lang="ru-RU" dirty="0" err="1" smtClean="0"/>
              <a:t>зветься</a:t>
            </a:r>
            <a:r>
              <a:rPr lang="ru-RU" dirty="0" smtClean="0"/>
              <a:t> </a:t>
            </a:r>
            <a:r>
              <a:rPr lang="ru-RU" dirty="0" err="1" smtClean="0"/>
              <a:t>Україна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106" y="1284277"/>
            <a:ext cx="3103055" cy="472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7818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Фиолетовый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убление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</TotalTime>
  <Words>932</Words>
  <Application>Microsoft Office PowerPoint</Application>
  <PresentationFormat>Широкоэкранный</PresentationFormat>
  <Paragraphs>69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Gabriola</vt:lpstr>
      <vt:lpstr>Тема Office</vt:lpstr>
      <vt:lpstr>Презентация PowerPoint</vt:lpstr>
      <vt:lpstr>Королева української поезії</vt:lpstr>
      <vt:lpstr>«…Шматок землі ти звешся Україною. Ти був до нас. Ти будеш після нас». (З вірша “Біль єдиної зброї”)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Королева української поезії</dc:title>
  <dc:creator>Hi-Tech</dc:creator>
  <cp:lastModifiedBy>Hi-Tech</cp:lastModifiedBy>
  <cp:revision>27</cp:revision>
  <dcterms:created xsi:type="dcterms:W3CDTF">2025-03-17T08:44:53Z</dcterms:created>
  <dcterms:modified xsi:type="dcterms:W3CDTF">2025-03-17T14:29:53Z</dcterms:modified>
</cp:coreProperties>
</file>