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1" r:id="rId4"/>
    <p:sldId id="273" r:id="rId5"/>
    <p:sldId id="272" r:id="rId6"/>
    <p:sldId id="257" r:id="rId7"/>
    <p:sldId id="258" r:id="rId8"/>
    <p:sldId id="275" r:id="rId9"/>
    <p:sldId id="274" r:id="rId10"/>
    <p:sldId id="276" r:id="rId11"/>
    <p:sldId id="260" r:id="rId12"/>
    <p:sldId id="261" r:id="rId13"/>
    <p:sldId id="262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0066FF"/>
    <a:srgbClr val="99CCFF"/>
    <a:srgbClr val="CC99FF"/>
    <a:srgbClr val="FFCCFF"/>
    <a:srgbClr val="CCFFFF"/>
    <a:srgbClr val="FFFFCC"/>
    <a:srgbClr val="FFFFFF"/>
    <a:srgbClr val="FF99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C9D11C-6B5E-407E-A3CB-30A917BD1EB9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11EAFD1-1AE2-4F3D-BE88-19EAEC04AD95}">
      <dgm:prSet phldrT="[Текст]" custT="1"/>
      <dgm:spPr/>
      <dgm:t>
        <a:bodyPr/>
        <a:lstStyle/>
        <a:p>
          <a:r>
            <a:rPr lang="ru-RU" sz="3200" b="1" dirty="0" smtClean="0">
              <a:latin typeface="Cambria" pitchFamily="18" charset="0"/>
            </a:rPr>
            <a:t>Школа - </a:t>
          </a:r>
          <a:r>
            <a:rPr lang="uk-UA" sz="3200" b="1" noProof="0" dirty="0" smtClean="0">
              <a:latin typeface="Cambria" pitchFamily="18" charset="0"/>
            </a:rPr>
            <a:t>це</a:t>
          </a:r>
          <a:r>
            <a:rPr lang="ru-RU" sz="3200" b="1" dirty="0" smtClean="0">
              <a:latin typeface="Cambria" pitchFamily="18" charset="0"/>
            </a:rPr>
            <a:t>…</a:t>
          </a:r>
          <a:endParaRPr lang="ru-RU" sz="3200" b="1" dirty="0">
            <a:latin typeface="Cambria" pitchFamily="18" charset="0"/>
          </a:endParaRPr>
        </a:p>
      </dgm:t>
    </dgm:pt>
    <dgm:pt modelId="{938EC549-97ED-4304-A021-D48A057E4A77}" type="parTrans" cxnId="{064DF363-8523-47D0-A9C7-207D21AB1AD8}">
      <dgm:prSet/>
      <dgm:spPr/>
      <dgm:t>
        <a:bodyPr/>
        <a:lstStyle/>
        <a:p>
          <a:endParaRPr lang="ru-RU"/>
        </a:p>
      </dgm:t>
    </dgm:pt>
    <dgm:pt modelId="{4A232B41-524C-4BF0-98F8-5EB37F822617}" type="sibTrans" cxnId="{064DF363-8523-47D0-A9C7-207D21AB1AD8}">
      <dgm:prSet/>
      <dgm:spPr/>
      <dgm:t>
        <a:bodyPr/>
        <a:lstStyle/>
        <a:p>
          <a:endParaRPr lang="ru-RU"/>
        </a:p>
      </dgm:t>
    </dgm:pt>
    <dgm:pt modelId="{D2584DA0-EA26-4BF2-941B-CAC606A6DB3A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  <a:latin typeface="Cambria" pitchFamily="18" charset="0"/>
            </a:rPr>
            <a:t>однокласники</a:t>
          </a:r>
          <a:endParaRPr lang="ru-RU" sz="2200" b="1" dirty="0">
            <a:solidFill>
              <a:schemeClr val="tx1"/>
            </a:solidFill>
            <a:latin typeface="Cambria" pitchFamily="18" charset="0"/>
          </a:endParaRPr>
        </a:p>
      </dgm:t>
    </dgm:pt>
    <dgm:pt modelId="{7E3787AD-7FDC-49FD-83EE-3F2B72BF0066}" type="parTrans" cxnId="{F1D9C5C4-1685-4CE5-8098-35E19012D038}">
      <dgm:prSet/>
      <dgm:spPr/>
      <dgm:t>
        <a:bodyPr/>
        <a:lstStyle/>
        <a:p>
          <a:endParaRPr lang="ru-RU" dirty="0"/>
        </a:p>
      </dgm:t>
    </dgm:pt>
    <dgm:pt modelId="{A85289AF-DF2D-4C21-8B44-C14FD87D855C}" type="sibTrans" cxnId="{F1D9C5C4-1685-4CE5-8098-35E19012D038}">
      <dgm:prSet/>
      <dgm:spPr/>
      <dgm:t>
        <a:bodyPr/>
        <a:lstStyle/>
        <a:p>
          <a:endParaRPr lang="ru-RU"/>
        </a:p>
      </dgm:t>
    </dgm:pt>
    <dgm:pt modelId="{E507BF92-E879-48D7-BDF9-D9DABD7EA2EA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  <a:latin typeface="Cambria" pitchFamily="18" charset="0"/>
            </a:rPr>
            <a:t>буквар</a:t>
          </a:r>
          <a:endParaRPr lang="ru-RU" sz="2200" b="1" dirty="0">
            <a:solidFill>
              <a:schemeClr val="tx1"/>
            </a:solidFill>
            <a:latin typeface="Cambria" pitchFamily="18" charset="0"/>
          </a:endParaRPr>
        </a:p>
      </dgm:t>
    </dgm:pt>
    <dgm:pt modelId="{7AB9DD67-E3C5-47D4-9EF8-B1A80446F75B}" type="parTrans" cxnId="{A3DF103C-4FDA-47BE-A7C9-73D2B822684B}">
      <dgm:prSet/>
      <dgm:spPr/>
      <dgm:t>
        <a:bodyPr/>
        <a:lstStyle/>
        <a:p>
          <a:endParaRPr lang="ru-RU" dirty="0"/>
        </a:p>
      </dgm:t>
    </dgm:pt>
    <dgm:pt modelId="{816BF12C-20AD-46AF-9811-8387004588B8}" type="sibTrans" cxnId="{A3DF103C-4FDA-47BE-A7C9-73D2B822684B}">
      <dgm:prSet/>
      <dgm:spPr/>
      <dgm:t>
        <a:bodyPr/>
        <a:lstStyle/>
        <a:p>
          <a:endParaRPr lang="ru-RU"/>
        </a:p>
      </dgm:t>
    </dgm:pt>
    <dgm:pt modelId="{2A9B0B32-5257-4A63-8EC8-5FB4E6376C02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  <a:latin typeface="Cambria" pitchFamily="18" charset="0"/>
            </a:rPr>
            <a:t>друзі</a:t>
          </a:r>
          <a:endParaRPr lang="ru-RU" sz="2200" b="1" dirty="0">
            <a:solidFill>
              <a:schemeClr val="tx1"/>
            </a:solidFill>
            <a:latin typeface="Cambria" pitchFamily="18" charset="0"/>
          </a:endParaRPr>
        </a:p>
      </dgm:t>
    </dgm:pt>
    <dgm:pt modelId="{827E526B-D3F4-40E8-9692-655C5029E4EE}" type="parTrans" cxnId="{B9685686-C840-45A5-BCFD-E57C6F5850FE}">
      <dgm:prSet/>
      <dgm:spPr/>
      <dgm:t>
        <a:bodyPr/>
        <a:lstStyle/>
        <a:p>
          <a:endParaRPr lang="ru-RU" dirty="0"/>
        </a:p>
      </dgm:t>
    </dgm:pt>
    <dgm:pt modelId="{3679E95A-2BD8-43CE-AFF9-52B863B31E29}" type="sibTrans" cxnId="{B9685686-C840-45A5-BCFD-E57C6F5850FE}">
      <dgm:prSet/>
      <dgm:spPr/>
      <dgm:t>
        <a:bodyPr/>
        <a:lstStyle/>
        <a:p>
          <a:endParaRPr lang="ru-RU"/>
        </a:p>
      </dgm:t>
    </dgm:pt>
    <dgm:pt modelId="{F6032703-199F-4BDC-BE70-D20493139118}">
      <dgm:prSet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  <a:latin typeface="Cambria" pitchFamily="18" charset="0"/>
            </a:rPr>
            <a:t>знання</a:t>
          </a:r>
        </a:p>
      </dgm:t>
    </dgm:pt>
    <dgm:pt modelId="{8DA4E5F0-377F-4EAA-8C1A-3C82F9EC0169}" type="parTrans" cxnId="{9FD1EEF6-86EA-45AB-AD9E-3C66E3A3B4CC}">
      <dgm:prSet/>
      <dgm:spPr/>
      <dgm:t>
        <a:bodyPr/>
        <a:lstStyle/>
        <a:p>
          <a:endParaRPr lang="ru-RU" dirty="0"/>
        </a:p>
      </dgm:t>
    </dgm:pt>
    <dgm:pt modelId="{C8151A0E-0892-42DF-B001-9F2076EC1FB4}" type="sibTrans" cxnId="{9FD1EEF6-86EA-45AB-AD9E-3C66E3A3B4CC}">
      <dgm:prSet/>
      <dgm:spPr/>
      <dgm:t>
        <a:bodyPr/>
        <a:lstStyle/>
        <a:p>
          <a:endParaRPr lang="ru-RU"/>
        </a:p>
      </dgm:t>
    </dgm:pt>
    <dgm:pt modelId="{83E6C734-40E2-4CF3-93AA-F4B9BFCDA413}">
      <dgm:prSet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  <a:latin typeface="Cambria" pitchFamily="18" charset="0"/>
            </a:rPr>
            <a:t>вчителі</a:t>
          </a:r>
          <a:endParaRPr lang="ru-RU" sz="2200" b="1" dirty="0">
            <a:solidFill>
              <a:schemeClr val="tx1"/>
            </a:solidFill>
            <a:latin typeface="Cambria" pitchFamily="18" charset="0"/>
          </a:endParaRPr>
        </a:p>
      </dgm:t>
    </dgm:pt>
    <dgm:pt modelId="{2CE1C396-A9AC-411C-983D-DA34270E54B4}" type="parTrans" cxnId="{EB897CA1-57A7-4F90-B5A6-4F8F1A7D1F72}">
      <dgm:prSet/>
      <dgm:spPr/>
      <dgm:t>
        <a:bodyPr/>
        <a:lstStyle/>
        <a:p>
          <a:endParaRPr lang="ru-RU" dirty="0"/>
        </a:p>
      </dgm:t>
    </dgm:pt>
    <dgm:pt modelId="{F62B7E7C-F113-4460-8B15-6804B9628714}" type="sibTrans" cxnId="{EB897CA1-57A7-4F90-B5A6-4F8F1A7D1F72}">
      <dgm:prSet/>
      <dgm:spPr/>
      <dgm:t>
        <a:bodyPr/>
        <a:lstStyle/>
        <a:p>
          <a:endParaRPr lang="ru-RU"/>
        </a:p>
      </dgm:t>
    </dgm:pt>
    <dgm:pt modelId="{51B2D09A-B116-44CC-83D3-7D2F86F037EE}">
      <dgm:prSet/>
      <dgm:spPr/>
      <dgm:t>
        <a:bodyPr/>
        <a:lstStyle/>
        <a:p>
          <a:endParaRPr lang="ru-RU"/>
        </a:p>
      </dgm:t>
    </dgm:pt>
    <dgm:pt modelId="{2A4CCAD6-D985-4D4F-AA77-059AF33D7C0D}" type="parTrans" cxnId="{2E57EEF0-BC01-4617-8726-FE4BCB1D299F}">
      <dgm:prSet/>
      <dgm:spPr/>
      <dgm:t>
        <a:bodyPr/>
        <a:lstStyle/>
        <a:p>
          <a:endParaRPr lang="ru-RU"/>
        </a:p>
      </dgm:t>
    </dgm:pt>
    <dgm:pt modelId="{895A2106-635C-417B-96ED-6EF728BC7DD2}" type="sibTrans" cxnId="{2E57EEF0-BC01-4617-8726-FE4BCB1D299F}">
      <dgm:prSet/>
      <dgm:spPr/>
      <dgm:t>
        <a:bodyPr/>
        <a:lstStyle/>
        <a:p>
          <a:endParaRPr lang="ru-RU"/>
        </a:p>
      </dgm:t>
    </dgm:pt>
    <dgm:pt modelId="{9AA9CBD6-0B64-4332-A9A2-100C531C8A11}">
      <dgm:prSet/>
      <dgm:spPr/>
      <dgm:t>
        <a:bodyPr/>
        <a:lstStyle/>
        <a:p>
          <a:endParaRPr lang="ru-RU"/>
        </a:p>
      </dgm:t>
    </dgm:pt>
    <dgm:pt modelId="{1EE94D17-371C-4152-BEED-AD1DF5330768}" type="parTrans" cxnId="{B000E9CC-7B18-459A-B389-C8631D6B9FDC}">
      <dgm:prSet/>
      <dgm:spPr/>
      <dgm:t>
        <a:bodyPr/>
        <a:lstStyle/>
        <a:p>
          <a:endParaRPr lang="ru-RU"/>
        </a:p>
      </dgm:t>
    </dgm:pt>
    <dgm:pt modelId="{FBDE11EA-62A0-44CE-A9E6-9276E1912984}" type="sibTrans" cxnId="{B000E9CC-7B18-459A-B389-C8631D6B9FDC}">
      <dgm:prSet/>
      <dgm:spPr/>
      <dgm:t>
        <a:bodyPr/>
        <a:lstStyle/>
        <a:p>
          <a:endParaRPr lang="ru-RU"/>
        </a:p>
      </dgm:t>
    </dgm:pt>
    <dgm:pt modelId="{6BB63553-F37A-4824-BF54-4EEDAC1A9D7D}" type="pres">
      <dgm:prSet presAssocID="{58C9D11C-6B5E-407E-A3CB-30A917BD1EB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5F8F1C-2BF8-4764-BEDF-0F8937C26853}" type="pres">
      <dgm:prSet presAssocID="{311EAFD1-1AE2-4F3D-BE88-19EAEC04AD95}" presName="centerShape" presStyleLbl="node0" presStyleIdx="0" presStyleCnt="1" custScaleX="117697"/>
      <dgm:spPr/>
      <dgm:t>
        <a:bodyPr/>
        <a:lstStyle/>
        <a:p>
          <a:endParaRPr lang="ru-RU"/>
        </a:p>
      </dgm:t>
    </dgm:pt>
    <dgm:pt modelId="{7C8E8503-9F45-4B53-8F01-0CD7A40E2416}" type="pres">
      <dgm:prSet presAssocID="{7E3787AD-7FDC-49FD-83EE-3F2B72BF0066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66819D16-76EE-4E0C-A167-0784D2FE670E}" type="pres">
      <dgm:prSet presAssocID="{D2584DA0-EA26-4BF2-941B-CAC606A6DB3A}" presName="node" presStyleLbl="node1" presStyleIdx="0" presStyleCnt="5" custScaleX="111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A23B5-D975-4880-89D8-122ADE89FE76}" type="pres">
      <dgm:prSet presAssocID="{2CE1C396-A9AC-411C-983D-DA34270E54B4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9F70DB64-390A-4654-B264-5B9BC2ABABC9}" type="pres">
      <dgm:prSet presAssocID="{83E6C734-40E2-4CF3-93AA-F4B9BFCDA41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46C1C-8EFD-45B4-83D2-2DBC1CD428C4}" type="pres">
      <dgm:prSet presAssocID="{8DA4E5F0-377F-4EAA-8C1A-3C82F9EC0169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E9BC2525-12F5-4B47-8F66-F0671F2A0767}" type="pres">
      <dgm:prSet presAssocID="{F6032703-199F-4BDC-BE70-D2049313911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EDC0D-B0D2-499A-8898-06842B75B2C2}" type="pres">
      <dgm:prSet presAssocID="{7AB9DD67-E3C5-47D4-9EF8-B1A80446F75B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9382D5F9-820E-46EE-B117-5AE29FB232E3}" type="pres">
      <dgm:prSet presAssocID="{E507BF92-E879-48D7-BDF9-D9DABD7EA2E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377CE5-3D8B-48FA-9E8E-810A5D8CA571}" type="pres">
      <dgm:prSet presAssocID="{827E526B-D3F4-40E8-9692-655C5029E4EE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BE20EA78-EF38-482D-86B8-BC4E9088D55B}" type="pres">
      <dgm:prSet presAssocID="{2A9B0B32-5257-4A63-8EC8-5FB4E6376C0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897CA1-57A7-4F90-B5A6-4F8F1A7D1F72}" srcId="{311EAFD1-1AE2-4F3D-BE88-19EAEC04AD95}" destId="{83E6C734-40E2-4CF3-93AA-F4B9BFCDA413}" srcOrd="1" destOrd="0" parTransId="{2CE1C396-A9AC-411C-983D-DA34270E54B4}" sibTransId="{F62B7E7C-F113-4460-8B15-6804B9628714}"/>
    <dgm:cxn modelId="{2E57EEF0-BC01-4617-8726-FE4BCB1D299F}" srcId="{58C9D11C-6B5E-407E-A3CB-30A917BD1EB9}" destId="{51B2D09A-B116-44CC-83D3-7D2F86F037EE}" srcOrd="2" destOrd="0" parTransId="{2A4CCAD6-D985-4D4F-AA77-059AF33D7C0D}" sibTransId="{895A2106-635C-417B-96ED-6EF728BC7DD2}"/>
    <dgm:cxn modelId="{6C44DDD4-5B5B-491F-8EF1-C8FD283C14E6}" type="presOf" srcId="{8DA4E5F0-377F-4EAA-8C1A-3C82F9EC0169}" destId="{91D46C1C-8EFD-45B4-83D2-2DBC1CD428C4}" srcOrd="0" destOrd="0" presId="urn:microsoft.com/office/officeart/2005/8/layout/radial4"/>
    <dgm:cxn modelId="{B9685686-C840-45A5-BCFD-E57C6F5850FE}" srcId="{311EAFD1-1AE2-4F3D-BE88-19EAEC04AD95}" destId="{2A9B0B32-5257-4A63-8EC8-5FB4E6376C02}" srcOrd="4" destOrd="0" parTransId="{827E526B-D3F4-40E8-9692-655C5029E4EE}" sibTransId="{3679E95A-2BD8-43CE-AFF9-52B863B31E29}"/>
    <dgm:cxn modelId="{F1D9C5C4-1685-4CE5-8098-35E19012D038}" srcId="{311EAFD1-1AE2-4F3D-BE88-19EAEC04AD95}" destId="{D2584DA0-EA26-4BF2-941B-CAC606A6DB3A}" srcOrd="0" destOrd="0" parTransId="{7E3787AD-7FDC-49FD-83EE-3F2B72BF0066}" sibTransId="{A85289AF-DF2D-4C21-8B44-C14FD87D855C}"/>
    <dgm:cxn modelId="{D0854ABB-CFD8-44A4-8BF7-54ED599F18EC}" type="presOf" srcId="{7AB9DD67-E3C5-47D4-9EF8-B1A80446F75B}" destId="{667EDC0D-B0D2-499A-8898-06842B75B2C2}" srcOrd="0" destOrd="0" presId="urn:microsoft.com/office/officeart/2005/8/layout/radial4"/>
    <dgm:cxn modelId="{1797BEE5-1295-41B2-94E8-DA6CB31F483A}" type="presOf" srcId="{83E6C734-40E2-4CF3-93AA-F4B9BFCDA413}" destId="{9F70DB64-390A-4654-B264-5B9BC2ABABC9}" srcOrd="0" destOrd="0" presId="urn:microsoft.com/office/officeart/2005/8/layout/radial4"/>
    <dgm:cxn modelId="{1CEF7CA8-A5F0-4E07-9214-74AC60D6A758}" type="presOf" srcId="{E507BF92-E879-48D7-BDF9-D9DABD7EA2EA}" destId="{9382D5F9-820E-46EE-B117-5AE29FB232E3}" srcOrd="0" destOrd="0" presId="urn:microsoft.com/office/officeart/2005/8/layout/radial4"/>
    <dgm:cxn modelId="{64997968-363C-4548-A8CA-2628B9123D8A}" type="presOf" srcId="{F6032703-199F-4BDC-BE70-D20493139118}" destId="{E9BC2525-12F5-4B47-8F66-F0671F2A0767}" srcOrd="0" destOrd="0" presId="urn:microsoft.com/office/officeart/2005/8/layout/radial4"/>
    <dgm:cxn modelId="{CB3EF3E4-9EBA-49AC-BB2A-60647A4AF2E1}" type="presOf" srcId="{827E526B-D3F4-40E8-9692-655C5029E4EE}" destId="{91377CE5-3D8B-48FA-9E8E-810A5D8CA571}" srcOrd="0" destOrd="0" presId="urn:microsoft.com/office/officeart/2005/8/layout/radial4"/>
    <dgm:cxn modelId="{0794C13D-07B7-4BCF-A400-4F7651872338}" type="presOf" srcId="{2A9B0B32-5257-4A63-8EC8-5FB4E6376C02}" destId="{BE20EA78-EF38-482D-86B8-BC4E9088D55B}" srcOrd="0" destOrd="0" presId="urn:microsoft.com/office/officeart/2005/8/layout/radial4"/>
    <dgm:cxn modelId="{78EAD619-5092-4168-B907-E2D26B337728}" type="presOf" srcId="{2CE1C396-A9AC-411C-983D-DA34270E54B4}" destId="{0E5A23B5-D975-4880-89D8-122ADE89FE76}" srcOrd="0" destOrd="0" presId="urn:microsoft.com/office/officeart/2005/8/layout/radial4"/>
    <dgm:cxn modelId="{C085448E-9E5A-40A5-962F-7F45881C3A13}" type="presOf" srcId="{58C9D11C-6B5E-407E-A3CB-30A917BD1EB9}" destId="{6BB63553-F37A-4824-BF54-4EEDAC1A9D7D}" srcOrd="0" destOrd="0" presId="urn:microsoft.com/office/officeart/2005/8/layout/radial4"/>
    <dgm:cxn modelId="{46446C51-AB5D-4B14-8F87-D1277DD1AA54}" type="presOf" srcId="{311EAFD1-1AE2-4F3D-BE88-19EAEC04AD95}" destId="{355F8F1C-2BF8-4764-BEDF-0F8937C26853}" srcOrd="0" destOrd="0" presId="urn:microsoft.com/office/officeart/2005/8/layout/radial4"/>
    <dgm:cxn modelId="{B000E9CC-7B18-459A-B389-C8631D6B9FDC}" srcId="{58C9D11C-6B5E-407E-A3CB-30A917BD1EB9}" destId="{9AA9CBD6-0B64-4332-A9A2-100C531C8A11}" srcOrd="1" destOrd="0" parTransId="{1EE94D17-371C-4152-BEED-AD1DF5330768}" sibTransId="{FBDE11EA-62A0-44CE-A9E6-9276E1912984}"/>
    <dgm:cxn modelId="{CACA6516-365F-433A-B5D7-1F5E4B1EB1C1}" type="presOf" srcId="{7E3787AD-7FDC-49FD-83EE-3F2B72BF0066}" destId="{7C8E8503-9F45-4B53-8F01-0CD7A40E2416}" srcOrd="0" destOrd="0" presId="urn:microsoft.com/office/officeart/2005/8/layout/radial4"/>
    <dgm:cxn modelId="{064DF363-8523-47D0-A9C7-207D21AB1AD8}" srcId="{58C9D11C-6B5E-407E-A3CB-30A917BD1EB9}" destId="{311EAFD1-1AE2-4F3D-BE88-19EAEC04AD95}" srcOrd="0" destOrd="0" parTransId="{938EC549-97ED-4304-A021-D48A057E4A77}" sibTransId="{4A232B41-524C-4BF0-98F8-5EB37F822617}"/>
    <dgm:cxn modelId="{9FD1EEF6-86EA-45AB-AD9E-3C66E3A3B4CC}" srcId="{311EAFD1-1AE2-4F3D-BE88-19EAEC04AD95}" destId="{F6032703-199F-4BDC-BE70-D20493139118}" srcOrd="2" destOrd="0" parTransId="{8DA4E5F0-377F-4EAA-8C1A-3C82F9EC0169}" sibTransId="{C8151A0E-0892-42DF-B001-9F2076EC1FB4}"/>
    <dgm:cxn modelId="{724BD9E2-A08E-4313-94CA-0FD99E34D218}" type="presOf" srcId="{D2584DA0-EA26-4BF2-941B-CAC606A6DB3A}" destId="{66819D16-76EE-4E0C-A167-0784D2FE670E}" srcOrd="0" destOrd="0" presId="urn:microsoft.com/office/officeart/2005/8/layout/radial4"/>
    <dgm:cxn modelId="{A3DF103C-4FDA-47BE-A7C9-73D2B822684B}" srcId="{311EAFD1-1AE2-4F3D-BE88-19EAEC04AD95}" destId="{E507BF92-E879-48D7-BDF9-D9DABD7EA2EA}" srcOrd="3" destOrd="0" parTransId="{7AB9DD67-E3C5-47D4-9EF8-B1A80446F75B}" sibTransId="{816BF12C-20AD-46AF-9811-8387004588B8}"/>
    <dgm:cxn modelId="{67581AF6-516C-4CC8-A184-48F7836F5C6C}" type="presParOf" srcId="{6BB63553-F37A-4824-BF54-4EEDAC1A9D7D}" destId="{355F8F1C-2BF8-4764-BEDF-0F8937C26853}" srcOrd="0" destOrd="0" presId="urn:microsoft.com/office/officeart/2005/8/layout/radial4"/>
    <dgm:cxn modelId="{7880FACB-ADDD-4581-A756-FC641988A26A}" type="presParOf" srcId="{6BB63553-F37A-4824-BF54-4EEDAC1A9D7D}" destId="{7C8E8503-9F45-4B53-8F01-0CD7A40E2416}" srcOrd="1" destOrd="0" presId="urn:microsoft.com/office/officeart/2005/8/layout/radial4"/>
    <dgm:cxn modelId="{79A317B3-1A11-4AE0-80A5-15A39CB31DB5}" type="presParOf" srcId="{6BB63553-F37A-4824-BF54-4EEDAC1A9D7D}" destId="{66819D16-76EE-4E0C-A167-0784D2FE670E}" srcOrd="2" destOrd="0" presId="urn:microsoft.com/office/officeart/2005/8/layout/radial4"/>
    <dgm:cxn modelId="{CA59E672-3CB1-4984-8433-771DBF4605E3}" type="presParOf" srcId="{6BB63553-F37A-4824-BF54-4EEDAC1A9D7D}" destId="{0E5A23B5-D975-4880-89D8-122ADE89FE76}" srcOrd="3" destOrd="0" presId="urn:microsoft.com/office/officeart/2005/8/layout/radial4"/>
    <dgm:cxn modelId="{488AEAB1-90FE-47C5-B628-206F71C235C4}" type="presParOf" srcId="{6BB63553-F37A-4824-BF54-4EEDAC1A9D7D}" destId="{9F70DB64-390A-4654-B264-5B9BC2ABABC9}" srcOrd="4" destOrd="0" presId="urn:microsoft.com/office/officeart/2005/8/layout/radial4"/>
    <dgm:cxn modelId="{DDF54451-158D-4F6E-AF1D-36FEE963741C}" type="presParOf" srcId="{6BB63553-F37A-4824-BF54-4EEDAC1A9D7D}" destId="{91D46C1C-8EFD-45B4-83D2-2DBC1CD428C4}" srcOrd="5" destOrd="0" presId="urn:microsoft.com/office/officeart/2005/8/layout/radial4"/>
    <dgm:cxn modelId="{721BEF22-9AFE-439C-BFBC-3599B3A70754}" type="presParOf" srcId="{6BB63553-F37A-4824-BF54-4EEDAC1A9D7D}" destId="{E9BC2525-12F5-4B47-8F66-F0671F2A0767}" srcOrd="6" destOrd="0" presId="urn:microsoft.com/office/officeart/2005/8/layout/radial4"/>
    <dgm:cxn modelId="{58217569-792A-4866-96EE-34DC632DFB97}" type="presParOf" srcId="{6BB63553-F37A-4824-BF54-4EEDAC1A9D7D}" destId="{667EDC0D-B0D2-499A-8898-06842B75B2C2}" srcOrd="7" destOrd="0" presId="urn:microsoft.com/office/officeart/2005/8/layout/radial4"/>
    <dgm:cxn modelId="{7ED843DD-F288-48B5-85E2-AD69BF7FBE57}" type="presParOf" srcId="{6BB63553-F37A-4824-BF54-4EEDAC1A9D7D}" destId="{9382D5F9-820E-46EE-B117-5AE29FB232E3}" srcOrd="8" destOrd="0" presId="urn:microsoft.com/office/officeart/2005/8/layout/radial4"/>
    <dgm:cxn modelId="{4DA7E1E4-2A70-4644-A3BD-D875933975C3}" type="presParOf" srcId="{6BB63553-F37A-4824-BF54-4EEDAC1A9D7D}" destId="{91377CE5-3D8B-48FA-9E8E-810A5D8CA571}" srcOrd="9" destOrd="0" presId="urn:microsoft.com/office/officeart/2005/8/layout/radial4"/>
    <dgm:cxn modelId="{E583880C-661A-4B41-A1F9-E73893508F62}" type="presParOf" srcId="{6BB63553-F37A-4824-BF54-4EEDAC1A9D7D}" destId="{BE20EA78-EF38-482D-86B8-BC4E9088D55B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F8F1C-2BF8-4764-BEDF-0F8937C26853}">
      <dsp:nvSpPr>
        <dsp:cNvPr id="0" name=""/>
        <dsp:cNvSpPr/>
      </dsp:nvSpPr>
      <dsp:spPr>
        <a:xfrm>
          <a:off x="3071403" y="3194822"/>
          <a:ext cx="2617224" cy="222369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Cambria" pitchFamily="18" charset="0"/>
            </a:rPr>
            <a:t>Школа - </a:t>
          </a:r>
          <a:r>
            <a:rPr lang="uk-UA" sz="3200" b="1" kern="1200" noProof="0" dirty="0" smtClean="0">
              <a:latin typeface="Cambria" pitchFamily="18" charset="0"/>
            </a:rPr>
            <a:t>це</a:t>
          </a:r>
          <a:r>
            <a:rPr lang="ru-RU" sz="3200" b="1" kern="1200" dirty="0" smtClean="0">
              <a:latin typeface="Cambria" pitchFamily="18" charset="0"/>
            </a:rPr>
            <a:t>…</a:t>
          </a:r>
          <a:endParaRPr lang="ru-RU" sz="3200" b="1" kern="1200" dirty="0">
            <a:latin typeface="Cambria" pitchFamily="18" charset="0"/>
          </a:endParaRPr>
        </a:p>
      </dsp:txBody>
      <dsp:txXfrm>
        <a:off x="3071403" y="3194822"/>
        <a:ext cx="2617224" cy="2223697"/>
      </dsp:txXfrm>
    </dsp:sp>
    <dsp:sp modelId="{7C8E8503-9F45-4B53-8F01-0CD7A40E2416}">
      <dsp:nvSpPr>
        <dsp:cNvPr id="0" name=""/>
        <dsp:cNvSpPr/>
      </dsp:nvSpPr>
      <dsp:spPr>
        <a:xfrm rot="10800000">
          <a:off x="1116453" y="3989794"/>
          <a:ext cx="1847427" cy="633753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819D16-76EE-4E0C-A167-0784D2FE670E}">
      <dsp:nvSpPr>
        <dsp:cNvPr id="0" name=""/>
        <dsp:cNvSpPr/>
      </dsp:nvSpPr>
      <dsp:spPr>
        <a:xfrm>
          <a:off x="-58874" y="3461666"/>
          <a:ext cx="2350655" cy="169000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  <a:latin typeface="Cambria" pitchFamily="18" charset="0"/>
            </a:rPr>
            <a:t>однокласники</a:t>
          </a:r>
          <a:endParaRPr lang="ru-RU" sz="22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-58874" y="3461666"/>
        <a:ext cx="2350655" cy="1690009"/>
      </dsp:txXfrm>
    </dsp:sp>
    <dsp:sp modelId="{0E5A23B5-D975-4880-89D8-122ADE89FE76}">
      <dsp:nvSpPr>
        <dsp:cNvPr id="0" name=""/>
        <dsp:cNvSpPr/>
      </dsp:nvSpPr>
      <dsp:spPr>
        <a:xfrm rot="13500000">
          <a:off x="1786510" y="2372134"/>
          <a:ext cx="1951691" cy="633753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70DB64-390A-4654-B264-5B9BC2ABABC9}">
      <dsp:nvSpPr>
        <dsp:cNvPr id="0" name=""/>
        <dsp:cNvSpPr/>
      </dsp:nvSpPr>
      <dsp:spPr>
        <a:xfrm>
          <a:off x="1016072" y="1153979"/>
          <a:ext cx="2112512" cy="1690009"/>
        </a:xfrm>
        <a:prstGeom prst="roundRect">
          <a:avLst>
            <a:gd name="adj" fmla="val 1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  <a:latin typeface="Cambria" pitchFamily="18" charset="0"/>
            </a:rPr>
            <a:t>вчителі</a:t>
          </a:r>
          <a:endParaRPr lang="ru-RU" sz="22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1016072" y="1153979"/>
        <a:ext cx="2112512" cy="1690009"/>
      </dsp:txXfrm>
    </dsp:sp>
    <dsp:sp modelId="{91D46C1C-8EFD-45B4-83D2-2DBC1CD428C4}">
      <dsp:nvSpPr>
        <dsp:cNvPr id="0" name=""/>
        <dsp:cNvSpPr/>
      </dsp:nvSpPr>
      <dsp:spPr>
        <a:xfrm rot="16200000">
          <a:off x="3363331" y="1742916"/>
          <a:ext cx="2033369" cy="633753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BC2525-12F5-4B47-8F66-F0671F2A0767}">
      <dsp:nvSpPr>
        <dsp:cNvPr id="0" name=""/>
        <dsp:cNvSpPr/>
      </dsp:nvSpPr>
      <dsp:spPr>
        <a:xfrm>
          <a:off x="3323759" y="198104"/>
          <a:ext cx="2112512" cy="1690009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  <a:latin typeface="Cambria" pitchFamily="18" charset="0"/>
            </a:rPr>
            <a:t>знання</a:t>
          </a:r>
        </a:p>
      </dsp:txBody>
      <dsp:txXfrm>
        <a:off x="3323759" y="198104"/>
        <a:ext cx="2112512" cy="1690009"/>
      </dsp:txXfrm>
    </dsp:sp>
    <dsp:sp modelId="{667EDC0D-B0D2-499A-8898-06842B75B2C2}">
      <dsp:nvSpPr>
        <dsp:cNvPr id="0" name=""/>
        <dsp:cNvSpPr/>
      </dsp:nvSpPr>
      <dsp:spPr>
        <a:xfrm rot="18900000">
          <a:off x="5021829" y="2372134"/>
          <a:ext cx="1951691" cy="633753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82D5F9-820E-46EE-B117-5AE29FB232E3}">
      <dsp:nvSpPr>
        <dsp:cNvPr id="0" name=""/>
        <dsp:cNvSpPr/>
      </dsp:nvSpPr>
      <dsp:spPr>
        <a:xfrm>
          <a:off x="5631446" y="1153979"/>
          <a:ext cx="2112512" cy="1690009"/>
        </a:xfrm>
        <a:prstGeom prst="roundRect">
          <a:avLst>
            <a:gd name="adj" fmla="val 1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  <a:latin typeface="Cambria" pitchFamily="18" charset="0"/>
            </a:rPr>
            <a:t>буквар</a:t>
          </a:r>
          <a:endParaRPr lang="ru-RU" sz="22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5631446" y="1153979"/>
        <a:ext cx="2112512" cy="1690009"/>
      </dsp:txXfrm>
    </dsp:sp>
    <dsp:sp modelId="{91377CE5-3D8B-48FA-9E8E-810A5D8CA571}">
      <dsp:nvSpPr>
        <dsp:cNvPr id="0" name=""/>
        <dsp:cNvSpPr/>
      </dsp:nvSpPr>
      <dsp:spPr>
        <a:xfrm>
          <a:off x="5796150" y="3989794"/>
          <a:ext cx="1847427" cy="633753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20EA78-EF38-482D-86B8-BC4E9088D55B}">
      <dsp:nvSpPr>
        <dsp:cNvPr id="0" name=""/>
        <dsp:cNvSpPr/>
      </dsp:nvSpPr>
      <dsp:spPr>
        <a:xfrm>
          <a:off x="6587322" y="3461666"/>
          <a:ext cx="2112512" cy="1690009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  <a:latin typeface="Cambria" pitchFamily="18" charset="0"/>
            </a:rPr>
            <a:t>друзі</a:t>
          </a:r>
          <a:endParaRPr lang="ru-RU" sz="22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6587322" y="3461666"/>
        <a:ext cx="2112512" cy="1690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87;&#1082;\Desktop\&#1050;&#1091;&#1083;&#1100;&#1090;&#1091;&#1088;&#1072;%20&#1074;&#1079;&#1072;&#1108;&#1084;&#1080;&#1085;%20&#1091;%20&#1096;&#1082;&#1086;&#1083;&#1110;\&#1055;&#1088;&#1072;&#1074;&#1080;&#1083;&#1072;%20&#1076;&#1083;&#1103;%20&#1091;&#1095;&#1085;&#1110;&#1074;%201-4%20&#1082;&#1083;&#1072;&#1089;&#1110;&#1074;%20&#1091;%20&#1074;&#1110;&#1088;&#1096;&#1072;&#1093;%20(online-video-cutter.com).avi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87;&#1082;\Desktop\&#1050;&#1091;&#1083;&#1100;&#1090;&#1091;&#1088;&#1072;%20&#1074;&#1079;&#1072;&#1108;&#1084;&#1080;&#1085;%20&#1091;%20&#1096;&#1082;&#1086;&#1083;&#1110;\&#1057;&#1073;&#1086;&#1088;&#1085;&#1080;&#1082;%20&#1084;&#1091;&#1083;&#1100;&#1090;&#1080;&#1082;&#1086;&#1074;%20&#1087;&#1088;&#1086;%20&#1096;&#1082;&#1086;&#1083;&#1091;.%20&#1063;&#1072;&#1089;&#1090;&#1100;%201%20(online-video-cutter.com).mp4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355976" y="3789040"/>
            <a:ext cx="43204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Підготувала :</a:t>
            </a:r>
            <a:br>
              <a:rPr lang="uk-UA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</a:br>
            <a:r>
              <a:rPr lang="uk-UA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Панченко Алла Володимирівна, </a:t>
            </a:r>
            <a:br>
              <a:rPr lang="uk-UA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</a:br>
            <a:r>
              <a:rPr lang="uk-UA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вчитель  початкових  класів  </a:t>
            </a:r>
            <a:br>
              <a:rPr lang="uk-UA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</a:br>
            <a:r>
              <a:rPr lang="uk-UA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Юрківського навчально  – виховного комплексу  </a:t>
            </a:r>
            <a:br>
              <a:rPr lang="uk-UA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</a:br>
            <a:r>
              <a:rPr lang="uk-UA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“ Дошкільний  навчальний заклад – загальноосвітня школа І – ІІІ ступенів ”</a:t>
            </a:r>
          </a:p>
          <a:p>
            <a:r>
              <a:rPr lang="uk-UA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Уманської районної ради</a:t>
            </a:r>
          </a:p>
          <a:p>
            <a:r>
              <a:rPr lang="uk-UA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Черкаської області</a:t>
            </a:r>
            <a:endParaRPr lang="ru-RU" dirty="0"/>
          </a:p>
        </p:txBody>
      </p:sp>
      <p:pic>
        <p:nvPicPr>
          <p:cNvPr id="3074" name="Picture 2" descr="http://2.bp.blogspot.com/-x19mxXum_VM/UiIbLbRWUnI/AAAAAAAAAtY/iSQS5dvQHqY/s1600/3599940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92896"/>
            <a:ext cx="4048125" cy="3581400"/>
          </a:xfrm>
          <a:prstGeom prst="rect">
            <a:avLst/>
          </a:prstGeom>
          <a:noFill/>
        </p:spPr>
      </p:pic>
      <p:sp>
        <p:nvSpPr>
          <p:cNvPr id="6" name="Волна 5"/>
          <p:cNvSpPr/>
          <p:nvPr/>
        </p:nvSpPr>
        <p:spPr>
          <a:xfrm>
            <a:off x="683568" y="188640"/>
            <a:ext cx="7992888" cy="1944216"/>
          </a:xfrm>
          <a:prstGeom prst="wave">
            <a:avLst>
              <a:gd name="adj1" fmla="val 12500"/>
              <a:gd name="adj2" fmla="val -1936"/>
            </a:avLst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Людина </a:t>
            </a:r>
            <a:r>
              <a:rPr lang="uk-UA" sz="32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серед людей. </a:t>
            </a:r>
            <a:br>
              <a:rPr lang="uk-UA" sz="32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</a:br>
            <a:r>
              <a:rPr lang="uk-UA" sz="32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Культура взаємин  у школі.</a:t>
            </a:r>
            <a:endParaRPr lang="ru-RU" sz="32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4365104"/>
            <a:ext cx="78488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33CC"/>
                </a:solidFill>
                <a:latin typeface="Cambria" pitchFamily="18" charset="0"/>
              </a:rPr>
              <a:t>Складання  учнями  правил культурних  взаємин у школі</a:t>
            </a:r>
          </a:p>
          <a:p>
            <a:endParaRPr lang="ru-RU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33CC"/>
              </a:solidFill>
              <a:latin typeface="Cambria" pitchFamily="18" charset="0"/>
            </a:endParaRPr>
          </a:p>
        </p:txBody>
      </p:sp>
      <p:pic>
        <p:nvPicPr>
          <p:cNvPr id="1026" name="Picture 2" descr="https://encrypted-tbn3.gstatic.com/images?q=tbn:ANd9GcRH4gh55jEOtvH_kElfFBOWswXHcC6OIstbgibl2_eHo8v6ezDX5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76672"/>
            <a:ext cx="4824536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548680"/>
            <a:ext cx="81369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3600" dirty="0" smtClean="0">
                <a:latin typeface="Cambria" pitchFamily="18" charset="0"/>
              </a:rPr>
              <a:t>Інтерактивний метод </a:t>
            </a:r>
          </a:p>
          <a:p>
            <a:pPr algn="ctr"/>
            <a:r>
              <a:rPr lang="uk-UA" sz="4400" b="1" dirty="0" smtClean="0">
                <a:ln/>
                <a:solidFill>
                  <a:srgbClr val="CC00CC"/>
                </a:solidFill>
                <a:latin typeface="Cambria" pitchFamily="18" charset="0"/>
              </a:rPr>
              <a:t>“ Однокласники про мене ”</a:t>
            </a:r>
            <a:endParaRPr lang="ru-RU" sz="4400" b="1" cap="none" spc="0" dirty="0">
              <a:ln/>
              <a:solidFill>
                <a:srgbClr val="CC00CC"/>
              </a:solidFill>
              <a:effectLst/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2780927"/>
            <a:ext cx="583264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Продовжте речення:</a:t>
            </a:r>
          </a:p>
          <a:p>
            <a:pPr algn="ctr"/>
            <a:r>
              <a:rPr lang="uk-UA" sz="3600" dirty="0" smtClean="0">
                <a:latin typeface="Cambria" pitchFamily="18" charset="0"/>
              </a:rPr>
              <a:t>Я думаю, що однокласники вважають мене …</a:t>
            </a:r>
            <a:endParaRPr lang="ru-RU" sz="3600" dirty="0">
              <a:latin typeface="Cambria" pitchFamily="18" charset="0"/>
            </a:endParaRPr>
          </a:p>
        </p:txBody>
      </p:sp>
      <p:pic>
        <p:nvPicPr>
          <p:cNvPr id="26626" name="Picture 2" descr="http://orlovka.crimea.ua/biblioznajka/images/stories/pic6/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896"/>
            <a:ext cx="3048000" cy="3848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95736" y="404664"/>
            <a:ext cx="61926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Гра  “ Коли я в школі …”</a:t>
            </a:r>
            <a:endParaRPr lang="ru-RU" sz="3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60232" y="4437112"/>
            <a:ext cx="2232248" cy="172819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Я чемний і люб'язний завжди і за будь-яких ситуацій.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4365104"/>
            <a:ext cx="2282552" cy="1152128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dirty="0" smtClean="0">
              <a:solidFill>
                <a:schemeClr val="tx1"/>
              </a:solidFill>
              <a:latin typeface="Cambria" pitchFamily="18" charset="0"/>
            </a:endParaRPr>
          </a:p>
          <a:p>
            <a:pPr algn="ctr"/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Люблю свою школу, клас, вчительку</a:t>
            </a:r>
            <a:b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2276872"/>
            <a:ext cx="2232248" cy="1562472"/>
          </a:xfrm>
          <a:prstGeom prst="round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Бережу свої та шкільні речі, майно</a:t>
            </a:r>
            <a:r>
              <a:rPr lang="uk-UA" dirty="0" smtClean="0">
                <a:latin typeface="Cambria" pitchFamily="18" charset="0"/>
              </a:rPr>
              <a:t>.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32240" y="2204864"/>
            <a:ext cx="2232248" cy="1490464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Не ставлю себе і свої інтереси на перше місце.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91880" y="1844824"/>
            <a:ext cx="2520280" cy="2088232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Рахуюся з бажаннями і настроєм інших людей; дорослих, одноліток, менших.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3528" y="4437112"/>
            <a:ext cx="2232248" cy="1656184"/>
          </a:xfrm>
          <a:prstGeom prst="round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  <a:latin typeface="Cambria" pitchFamily="18" charset="0"/>
              </a:rPr>
              <a:t>Завжди пам'ятаю про свої учнівські обов'язки.</a:t>
            </a:r>
            <a:endParaRPr lang="ru-RU" sz="2000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2411760" y="1124744"/>
            <a:ext cx="576064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788024" y="400506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339752" y="1196752"/>
            <a:ext cx="1224136" cy="3240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4788024" y="1124744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5796136" y="1124744"/>
            <a:ext cx="1152128" cy="3384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6588224" y="1052736"/>
            <a:ext cx="792088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2" name="AutoShape 2" descr="data:image/jpeg;base64,/9j/4AAQSkZJRgABAQAAAQABAAD/2wCEAAkGBxITEBUUExMVFBQWGB0bFxgXFxoaGBwXHx4YIR0YGxsaHCkgHh0lHRcdITEiJiorLi4vGx8zODMuNygtLisBCgoKDg0OGxAQGzYkICQwLDQsNC0sNCw0LSwsLCwsLCwsLCwsLCwsNCwsLCwsLCwsLCwsLCwsLCwsLCwsLCwsLP/AABEIANMA7wMBIgACEQEDEQH/xAAbAAEAAgMBAQAAAAAAAAAAAAAABQYDBAcCAf/EAEUQAAIBAgQDBgIGCQMCBQUAAAECEQADBBIhMQUiQQYTUWFxgTJCFFKRobHBByNicoKSotHwJLLhc/EWM0NjwhU0g8PS/8QAGgEBAAMBAQEAAAAAAAAAAAAAAAIDBAEFBv/EACsRAAICAQQBAgUEAwAAAAAAAAABAgMRBBIhMUETMgVRYXGBFCJC8COh4f/aAAwDAQACEQMRAD8A7jSlKAUpSgFKUoBSlKAUrDiMVbtiXdUHizAD76x4biNm4Yt3bbkdFdW/A1zINqlKV0ClKUApSlAKUpQClV3tB2oWw5s21L34zFYMBYJkfWJIgKCPUVhw/ai5lXPZLNAzFSFE9YUltPU/ZVcroReGyahJ9ItFKhLHaiwfjz2v315f5lJUe5FS9i8rqGRgynYqQQfQipRlGXTItNdmSlKVI4KUpQClKUApSlAKUpQClQ2K7U4O29xGvDPbUsyhWY8u4WBzMDplEny0rzwrtXhcQwW25zMSAGVlkgExqImBMHXypklsljOCbpXlnAiSBJgSdz4Dzr1QiKgMXjWvEhGK2hpmUwz+YYaqnmIJ3BA+LN2nxZW2LYJDXTGm4QasfshZ6FgahcRxNbVsnTQadB/wP7V52t1Xp/sXZpopcluPWJS1bBY5V8TGp99zUfjMBbxCfrbMqDK96onpzAfEv3HeqLisVdOIN2+zoBcImYKQZXlkFZWDPSVJBk1aODY3HYmyGD2kAOWShZ2iJJghQdY0mSCdJisU9LL3J8m/03GKfgk8DjHw7AF2VJAVp0BJgK6nlIJIAYAHUA6mTb+H8TDkK8BzsR8LengY1ynziYJrm+Dt9+xtu4Zys3CRBKAqSiINFWSoZiZJUgDTSXVLtgasWtyNT8VtpGVp6jNHn4zrV9Fl1aTlyvJntpjLmJ0KlYMBiRctJcHzqG+0TFZ69c88UpSgFVPt3xm3bQWi7BjDEKzLy6gBshViCR8IZdjJjRrZXKON4FcVxm4rDKFAzkaMyIqALI11a5v4eetU3zcY8dssqgpS5IbDY9WdmRcuU/ZoNJ3OjdSd6nE4pm1B18DUfxDD2bVzvUyHC3AUZrZDKjDl+XToPdSDqRUYuIXVXOUqYFwDMhB1Go6EajqNdDEV41kJqT8no/twWn6dI1EGtbD8VfDv3lowZ5l+Vx4MPHwbceY0MDbvNMBtemuh9D+Wh8q+3FaJMkbe/gfCqXdOt5Swzvpxl2dm4NxS3ibK3bex3B3Vhup8x9+hGhFb1c0/RpjiuJe1Jy3EzR+0hH3lWP8AKPCul172nt9WtTPNshslgUpSrysUpSgFKUoBVQ/SLxW5atLaQ5BeDh32IUAaKdgxzEz4KdPC31qcVwveWXQEKxU5HKhsjwcrgHqp1rjWUTrkoyTkso4NfLs/dIZuQPiAQBV1BMKIAJGwMzt4zfZ/iGJwztcWxabu3UPcNsvCtAjvd0EEnYASZBmvfG+x15Cp72wS+YAC6F10kk3Msjm1GpEdZipLh/CFw1wXlID22Fm5azNLXYIlnMxaZAHiCCeUAaVQoy3HoW6jdLamnFrrnv8Ar4NntH2je6ylTlVCj21ZGVhdIUiT80H6o1Db1ceC8eF7DG8wghspRcxIJICrLASSGXwHNXLsaSzuzXC1/vVKakocwAzcxJiC87kBYGwm69i0hArEuRduGZOWSFIZVJMBQMp8Gfzgdr3b230efLT21vdJcMw8d4i74nntm2q2xkDEFjJOYnKSo+EbE+vQRIcXLyAiVBkjxA1+wtlB8jUj22wBtsb6WxkAPesNN4gsSdYIA0GzEmIrB/8ATltFGCwCuQ3C5JYtlILLEAFhAjYkCADXl67Tyd0prrCf+jfprV6Sj55I7usPiL+fEA5mhLeUuMzZ3BBKESVy6gnQFjtNS10OoFrCvh8OiAATbN0+OUWw6BdCDJJJnYbnFw1QsWjZK3MrzchRy5hHMDnkh/6T5VXOzXAMmMZsc1t8zcskylrK2cCVHzlMrKSZEwDNbNJDMEk/BG6zb3zydEs5NSFAJ3IESfPx96i+O4lhavhlXu+6JRgeYGIhlPmRBB8j0nYwEiyuaZyiZBB21JBEiY286o/B8PcxDW7lzNndiLyyzrE94lshCwJjTljRYI0q1Rck0RnNRwzq/ZhgcHYIYN+rWSDIzRqPYyPapSorhKd2xTQrcBuLuCCAisCD6g+5naTK1qwlwjDnPIpSlAa3EcWLVprhBbKNANyx0VR6kge9cuxWIuG/fvoUZ7ihGD22tqpJQEsrEkpktFp3hW0nSuncXwZu2Htg5WYcp3hhqp9iBXO+GNaezluAhrhzNBMCRsGEHReXpOviapt7WejVp69yeOzf7McS+k2C0hgHZJChQQI+UM0bxEnb1A+43AYW0r/qgneIQ/dKVJQaljk2An4jtO+sHSw+PFiUBW0Ax5b0y4ky4uZoM7iFPhWzxRzds3O5KuHNtSQ2Uju7mZ1EjKwYSNxsN+law3yXS3xh1lkGOD4PFIfo1yHAEmIRv3kgBdRBygQZ00gQrXrgbu3BDpmW5PUbKD4sCSZ6gKdetl7KcJOHL5mmcsFmzXDCgEu0RJgbfV3rV4zwvvMVeZLqB2IyW2UgsVtroHnKCYJAjpWa6G5PaShnCbWB2EkcQsR1zg+ndufxArr9UrsD2YNoLibp52TkT6itBlvFyI9ASNdTV1rTpK5V1JS7Md81KeUKUpWopFKUoBSlKAVUO3H0hbTS+bDOYYC2MyLBksxBGXSc3KQYG+tW+q1+kIP9BbI7JzrmZQNFBnWRosgT+NRmsxaOxhvaj8zn3fSXhAvdjUuIJkTpGwjefcVHhS9xlFsNKLPeZlhZbLlBUyJkiIAjevnDbTXnufrMzMUGi8jDXVtSdTCErtIJG8esfeS9aBLw45QFkgBiA4ciOgmCQJCjUxOGpwTcV2uz0YaOqh74vmPf1Rj720MOwKlrxVsrZCzfFC3FuZswRVb4RzNr4ydjhnEfo1yy1u5aU5GIa2oOYHLKmS2acwOm5E9KlOG8Pu3lLjJbu2+VAQWXUKSGiCBoIjYr12Pm1wG8o1XIS2tzQQzkieQ7SwAHgTrIkxWK03Fvnkr1OojOG2rnPks/CeO/SQLN60bjECLihWk65mZSAqKojqd4EneudobeKw04dc7WgR3XKHm2gDKA5k5lZYIedPWamOHcMa3cU27jW2dlDMCSG6Qykww+UTqM2hB1qx4jgzsrG9fCr82VYAQbnMxJB3M9B6TWjSWx1FXL6ZnW7Ty5SlwVi2/dZSqW9QpORQFJjcR08PKvdzicS7RbRdSZ0HrXormu3PoyDuEYIEcG2Q4EuLZgwgkLkZRlYMJAGUZVuorBXQ22b4Q2UhiNSFZSQTAmNDoTGlQcWng9GFsXFPHJp4p3hU7+0WIEMWZHBjVhkMHXWNPCa2LHEeWwc3ey9ki5pzAunMI01BO3jWng+z9prx7lGu5SSyBbItqx6OxQExocuZiNDERUjxbg+Mtp3qixlQTlBYm3rDOJWLhCEkDkA1+LpOEXnL6KbbYJYXLMnavHHv0awXN5EOYIY5SQQJPKWOpynQ6THKakeA8YvF0S8c3eTlJCg6Ak6ocpHKQRoVMTvUNgbJUNcZmd2Ilmieij4QAANBoPHepnsqyXbjXMgDqgBJAzI5JDrMbkW0mNwiHqKzUXu69uOUvH/UU2QUK0n3/eiz0pSvTMgrn+P4Iq3GtNKgzkIJWU/ZK6yugMQRE7ET0CtfHYNLqZLgkb9QQehBGoPmKhOG5YLqbnW8o5i+OxNm73Qm4oICd5bcsQY1Fy2rBoncwRGvjW/i/pADd41sj5e7UrHjuxn1061IcUW7hpRrffjKzqyZA+RBJLhmEESBI0JI2nKI3vb77IgHmSfwA/Gss012ejVYpNNeDBavXHILnRep0geZqS4Xwq5dcg27iZnLO7oyhV1Ay5olimgImCZOwFbfZSyDcPfgFg7C3GiSsEgrJIufMASREEQQYudW11eWZ9Tq9z2xWEfFUAAAQBsK+0pWgwClKUApSlAKUpQCtXimBW/Ze08hXEEjceBHoeh08a2qUCeDivaDgFzD3W7wOQpAW4iuB3cAsQV+HWcwnZfDWtTBYdiAhebQZMpylWYgghSSYMZZkDXQaag9q4srmxcCG2rFTrcEoB1zDwifLxmuWYTB3bxUJbDCY0JIGYsEcyoMEAHYQC/hri1EWsKK7L9RrrJV7McvySvZdGyvebMbZhcyqCghVOsc4ALNqVIEmSNqsvGMIPouYHzOU6sraQpG7CQyxuyr41uYm2ti0tm3ys41ZdCFVQHvHzCgAH6xSq3YwLd3lkd0wDCwdLfeGSFJ1i2JUZQIJWd5mfpKtIqqrbWF4Na1fGIzLh17i6lnvrbC4SGdCvxI2jW2YwGImBOkiofs72ruviEGMu3L1ltV0VVR1lg1wW0EpG5bRSqmIkiQs3TaxttySTzLcMESjKZYprCF0QrOy22aSNTB9nLMXsOw2LL9jafg1bNPGLi+Dl+YyR0HieDC571m7lLwTbKh0dzABUZlKs0gSGynciZNecJZsmzcOJgtlK3A0ZFWATk/ZMBsx1kDaIG5h+z9pWVldggkm1p3eYhhIESvxEwpAmDE1h4Rg8I1u1ctK4RAQqvmGuYmWVtSQxYids3iBHNsc5wN0sYyQmB7UX1vfRTbW2ucqrBYZUK51lQMuYggGAAGOxqW4nYu4hO6Y5rlplucrFO8tkMFOhgOrAyJglQeXMIg+OKDjncdLtn8LU/catpUC9h7nU57Z9GXP+NoR6nxqVkE4fcjCTyRFjhN5x3eR7KnQuSkhZk5QC0sYgSIEzrEG0YTCW7S5bahR5Dc6CT4mANTWelZqNPClYiWTm5vLFKUq4gYMZiRbTNBY7BViWPQCSB7kgDUmAKpFztVjmJhLNsglSsM8OCQRmzDMJG+USNdKuT810/VRf6m/MKP66o3FEC4m7HUo/uQV//UKtqim+SE20id4ZZt4m3dW/z/Sbakzy/q2WO7WDyhWzEAGQWnckmLtXrgxBsAoyKwQ4iNc/RGtggA7LnnLm0yjavXDLL3LLJaYC9Zdu7LfCVbXKYBOXUbdUHnULcXEAW7AUKzXTat4kMCHyu0XLqhQMzFOmuYg7U9GMm0yStlH2+S7Pg7dm13aZmuu+YMCO8a7A5yYgQFAOmUKMsRAMH/4vxKOyslm4EOUlcyZiDlYjVolg0CD01NTWJnDWXuswe+wgHoGOiooPygmT1MEnYAVS3hQzrb6Ncyk9SBv75c3vSuCeW+iEpMv3COJJiLK3UBAO6t8QPgY+0HqCCNDW7WhbAS6pAgXBlgbZlEr/AE5v5RW/VRYKUpQClKUApSlAKUpQGDHYNL1trdwZkYQwkiR4aGYrCtq1hrRyJlUawolmYwB5sxMDxOlbtaeIXNdQHZAX/i2X8WPrFAV7ittyP1xJN2M9m0uY/RweZWbfKFJJyxmJIGaQKiOI4q5ZUnS+I5WtspzjpyzOYjoAavOOsko2TlZhGYbjzHpWlb4UiX0dUVVt2WTQa8xt7mPC2PtrjjGXZOFkodETwngf6zPdYNcUhhl+EKQIymJnlKlvmAjQQBAcXvWVxn+mIMczCf1feK6llUgEgxIJgwTG6kDx2t7xrFsW2dTbVVfKxGYGVCMCcpH6t25p+AfWNU3vGQgtmzSBLCNBsNABGnTSp1UtTyuimyxvs6avajSDbcHyKMPbmB+4VGr2juRzgs0nWVVY6fMx+7+9UtuJ+LD7RXk44wYMx4a/hWxRSKt7LPbxOe4ASM9y6pMbaFTGvgqV0HET3KEASLlr7O8QH7ia5h2PtFr5ZgQLaCMwI1bSdddFUj+Kul4rEL9EZ1IYIA5jXRCGP+01Vd0WVkzSlKzFgr4xgSdBX2tDjLzb7ofFd5BG4B+JvLKsmfGB1FAOFtmsi5rN3n13htVHsuUe1U3jgH0m7HQWwfXnb8GH21eLtwKnlXPbt/Pduv8AWun+nkH3WxV9K5yV2Pg9vjWsFrqDU5lPrpkJ8gxg+AYnpWHjH6u2VQZHthX7smVJSCroT5qDW9YIOhAIJaQdiIGh8qicThGzrZds1jUo0zcXQnup3WQp5vCIgmtEcJ8lTTaWCa4jxD6S2cf+Wh5PNjozew5R556wYMf6i15O/wBuU/3oSqplUBVVVAAEAAAAAeQGlfcEf9TZ/wCqZ/iVl/FhUMYiSzmRcsc8Wg/1GVvQSA39JNSFRN6/bvLesA/KbbHpmZfhB6kAgnwkeNbvDL5uWbbnRiozDwb5h6gyPasbLzZpSlAKUpQClKUApSlAK08Q2W8h6MCvuIZfuDVuVhxeHFxCrTB6jQgjUMPMEA+1Aey48RWhxDHBRArE1m+NCqXB9ZTlJ9UbQeob2FaeIwUKbuJhLSCSgOYv4BjERPyic2gJiVM47e2cZVeICLVu1JYgC4zMIJJGW3tsSMzkdO8qJuKQyAfMSPYAmftqXxFxndrjfExzEb6n4V/hWB6CtMqDdj6iyfc7/wBDVqisIok8s1Db/wA9683gQrHeATE+FSDWdPYfiK+tZ39/71IieuzY/wBRHRrZ19Cv5E1dsBwcW7neCGDAg8oXQ9DkADDwzAka66mqJwU5e4fwbK3vy/7iT7V0/BPKCqbmXV9GHhSZEFomTbAAnc2/kJ8TAyk9SprerWxVs6MvxrtOxB3U+sexAPlWXD3g6hhOvQ7g9QfMHSsxYecZiRbQsQW8FXVmPRR5k+3jArQwmAeGe6365xBKnRF3FtDGw6tux100Az2IuXC+4QsieoMO3rIK+gP1jW3caBQFRa5cs4ZhcYu+Zj5np9rRmjoXgaCq1glKIFcgsG5iNi2ZpI8iTVwsYf6RiZP/AJdlgx8Gubqv8Ojn+DxNUS7i1tXDYusq3rRUOCeXMVVpDnQyGBgwddRWqtrOCqa4JaxdGkHXm/Co4Fc6FWYyWiQIgreJI011O+8EHXNmbCLkxBnRtvQ1G4rHrbvImo0ljOijKwA30lmmBoJJMTJsfzK0Wkvp/CPyr1aY96hHS8n+8VFi/A1MadT5+de8HxFGvKiHOwZXOXUBVZcxLbaSNJnwG8HjDOLs6Nw3hFtHNyOY7TrAksY8yzFj7eArNhuS8yfK4NxfIyA49JZW9WatjC3AyAjwrDizFyz5uV9ijn8VFYm+TUblKUrgFKUoBSlKAUpSgFKUoBVO7TcRF18imbds6xs1waR5hdfeeqitzj3FLjXGsW5thcpd9mZWEgJ4KYKl95VgsEZlhGthQAAABooG3+f8VfVX/JlU544NUj7tf4jt/nka0OFtmFy50Zjl/dXkH/yb3NfeP4nu7ZAPM0jTf9o+w09WFbnDsJksqnWAD69fvNaCk+tb39FH3f8AFemTX3YfdW2bW/m396Nb1nwYn8P7V0ZIXh6T31vYq5IP73OD7Z2HtVs4Px0C0HcgD5vBWmGB8IaQfCKq8G3jgOl1IH76En/aasXAuH2GuPbe2OfnUiVJ0AZWKkToQRPi3hVdmMclkHyb2P46rpctLmF+DlVfjn5XA+rPzHlGsnQ1tdn8cDhi7OjMDcZxbYEKczmAdJGmjGAd9AdK5d4auDfuER7lohcqKLa5ljKS0ZFfKRJBJ+Iaaivly934zLZAtnTmYqxIPXJIAlRoZmNQIrDOxJ4SNsKXJZyTfDMY6WxcH66zcm4rWwSVzksUKjUgEwCBPiBE19vcVbEDLhoctpn3tp4szDQx9QGSdNBJEJg8G6cwuuhe9bEW2jRmVTOgDHUnMVnarzYsqiqqiFUAAeQrsJ5WSE4bXg8YLCrathF2G5O5PVj5k6n1rhHaK6Xxt9ty15/5VYqPuUCu+k1wSxYLcxMs/MzHqx1J+0nTpWilZbKLOiOFlZ2E+nj/ANqfR9eUdDsPNal1sqCdPDf3r4bkEL1M+wH/AHFX4RSR30SBooHhpFS/ZOPptlScouZ7Z8YdHXT3IPtWNyYNZ8PaBu2/31/3LXJLg7F4Z0LhPEmWEALMd1UFoIkHNGiwQRJjUEVvcRxlzPYVrTIGvKO8LJCnmMGHnmjINN3FYuN3LmHuA2VQLiH523K3AjHMF6lltgSTAygwZNQ/GVuvbP624TKmM+UHKQ2U5RABiMwEiZGoFYZ2rPJtrplJcF7pWrw3HpftLcTY9DupG6sOjA6EVtV0rFKUoBSlKAUpSgFKUoCP4vwtbwBnLcWcjxMTupHVTAkeQIggEU3E4kKzK8K6zK+QOrKY5hOxA6iQDpXQqqmKwyvzMATnZlkTEloI8DlMVL13WjsaVY+Sg4S79KxIbdF1jwVToD+0WiR6jpVwtpBHl+O//Fa13Asjl1Es2UQRMkaKoIg7k7k7npUyODYgDVUJ/Zc++6jr51fVfGSyyq6iUHjwaiLt6/2ry40Pr/evGLvNauZGtPIAOhSIJP7fiCPatRsc8aW/5nj8FNTd9S7ZGOntkuIml2nQ5FuL8Vt1b7Y+7NlmpSxj1ZLd22wBkMknrqMump3KkDXU1scG4QcVbY3SFthsuVROYQpMs4iJJX4QdN6teG4dZtsWS2isdyFAPp5DTYefjUJXxfXJ1VNPkj+N3Rc4fcuNa/8ARL5HXmVspOx2YfjVSwrXAwS2M9zos5Qx5wmYj5Z726fbyroeIsh0ZG+FgVPTQiDUH2e7LrhrjXDde6zAAZgoVQABoANyqrOu+aIzEVjlHLRqhPamQeA7P44l7twhWMAJmE8rBrbqBKJlM8stmmSQdKu+Ez92veZe8yjPlnLmjXLOsTtNZaVJJIhKTfZ8IrhuG+Bf3R+ArudcTexkdkHyOyfysV/KtFHbKLejXY6n0H51gsjNiLY/Zuf/AA/tWxfEE+35/wB6ycKw8reux/5Xda/9Q3F/ECr5MrR7xtuEPpXvh6zetDxuIPtdR+dfMU8of861n4CAcVYmAO9QydtCD+VJvCbORWWi7dv8a9hEvBcyqrgT8PfNkFsGNp5hPmRuQDCcN7Qpds22IAY3O7dZ+FgCWIPUQJHkasnafiuEfDXbRvIzMpgKc5zjVZCSRzAb1zjhuCTvna7bvtbOq21ZLYLsIcudXGmgKkfNvNeNdZXGWGz06fV3JKLx9vJZ+BdpUt45beWEvgBtdnGUI8eYYIeuidBp0SuS8Xsd+bfd2bWGCSOWXLA/WMLrq2pk8xqRfi2LIAbFOABHKqLPmTlmfeq/11UeO/wW/orpybxj8nSaVzBeL301XE3M0/OxdfQq2kdNIq7dmOPLi7RMZLqQLiTME7Efsnp7+FW0ayu54j2VXaSypZl0TNKUrUZhSlKAUpSgNfHYjIhPXZR4sdh/nSaq9/iNkEW1dSwAGWRm0A6emtSGPxDOe8HPaEqMokqQSGZgNwYiRsB4MSIcC0ecMpHUggj7elUWt9I16eMeWyb4FZzubh2TRf3iNT7Ax/E1TtaPA0jDWtIJUMR+03MfvY1vVbFYWDNOW6TZAcdsqbwkScg+wE/3qLvWEALEaASd9q98QxJdnurrMBNdMizlOk6MSWnwK+Fa1nFG6bdnKQ105fQQS8kSJCg+RMeNZ54czbXmNeS3cJwvd2USIMSR+0dW+8mtulK1GFvIpSlDgpSlAK5Tx/DhMdfXpnzfzAOfvY11auZdsG/110jplB/kQ/nV1PuK7OivYn4m9vwH9qmuBYUHhmPbqCp9reW5+ZquYrEM7cohfPQn/POrn2LWcDjk8Q3324/KrbXwQh2U7vdDO3WoJHcvnJkwCQ3MASJyAH4QqkarBJO9Sd7W0/7jfga94bBAqzG4yiTMBNAANZKnwrNrJxSSl0crs9OaZL8M4hbKCB066kERIOkdQQeoO1bD8Q8BUFcwYssCCxz6Nmb5hJGwgaBhoNdPCtgPXyOrTrniHR9bobI6ipTN98axrA14nrWHNXwtWNtvs3KKXRkLVucD4p9GxKXZhfhueBtmJJ9ND7VGF6+FtNdqsplKuamvBG2uNkHF+TugM6ivtVb9HnFe+wvdsZayck+KfI32Aj+GrTX2Nc1OKkvJ8jZBwk4vwKUpUyArBj7pW07DcKSPWNB9tZ61ccZyL9ZgfZeYn05QPcUBhXh6pBQlDABjYwIBYbE6b71C8Twfe3AhW0xc5cxTmA+ZgTOoWT6wOtTmPxIVSSYAGtY+E4QibriHbYdVTwP7R3PsNcs1NcLJzc2yRVQAANhtWnxq4y4e4V+IqQvTmbQGfUit2tHja/6e55KW/l5vyqK7Olew3D0yxbbuY/8ASccn8BG3tI8hrWzwrhjpiULNbMBjCkk7AdQPrVL4FZHlXrD2l75yFAyqF0A3Mkz7Za5KC3ZJq5uODdpSlCApSlAKUpQCuXcXfvL91vG432KSo+5RXUCa5TbMgE7kSfU1o065ZTc+EQlwQ7/vfkB+VWv9HrymMX/20P3XQfyqn454uP8AvVYeweJyjGt4YfN9mf8AvU7fach2VdFm3Hiv4xW/dtfEo0HeQfMMkR9r1r3beVD5D8KlEs5mfoAyMT/L/wDzXnfEOJRRRL3I0sYc2HzdQof7IYj7AR71rqdP8/zpVg4dgVayVP8A7lv0hnT8pqp2rTyysRKkqYG5ViswxMarNeRdpXb14PV+HfEK9JCXqfg3DcH/AG/PoPetzhNi3cl3uBbYYKYKiGKswljIghWGnVfOtOzg1J5ub11+ya37Foo2a3lzERLLmiGBBEEagrG+zEdajDRwh7nkst+P72owWF8yV4vgcN9FY2rb5wBldc5EkgCWYgFTMGDpMjaq5a4a5+Jo9NP+fvqZu37rjLcusVO6jlU9dQNSPIk18iprbHwjzdT8Rtm8Qm0id/Rkgt3sRb3Lqj+J5SQdT05h/hroVcu7K4wLj7EEEOHUxJ0gkR0+JR9ldRr1dPLNaJUycoJsUpWhx7Fvaw1x7a5nC8o35jAGnWJmKvLVyOMcXt4dAXlmYwltBNx26Kq++5gDqQKxcPt3T+tv5RdIgIplbazOQN8x0GZtJgQAAKoeHxwW4mJt3e8ugEN3oltdwdo/hjLJAEEg7vE+293uyq20tt1fPnj91Sg19Z9DUd6NktFbxtWfqS+K4mp4hYs/EMxL67NlJt+uozQduU+FWyufdh+BXTfXE3QQgVigbcu8c5J1Y5S0nbm+Y6joNdUnLlme2EIPbF5+f3FYMdetpbZrrBUA5idoOn3zFZ6qH6Skb6PbbdFugv7hlUkdRLe0g9JBvCycrhvmo/MluzN/vMNaf6yKdQRuB0Otb3DWDKzD5nb7iVH3KKrHYfjGde5Y8yjl/aT+40n1B66WS6ptkuoLA/Eg3MfMv7UbjrHjvJtPlHJ1yrk4yN6lYcHikuoty2wdGEgjYis1cIilKUApSlAYMe0Wrh8EY/ca5hbiBG0D8K6tXGu1/FcvELiYZUVLfKyheRnEl20+EycunVTINW1WKHZXODl0QvF3i+48x+AqY7G3Yt4/x+isB7yPxIqAx9u7cuM+UIDGkljoAPAeH/FdO/R9wvAnAm4sO1y2ExJdiYZRzKVMBBJLQANCD4GpztTWEcjXJcspfFbX6u5+634GpDhwDXbinVXtpp5Tcn/cKgcZxU3b104dScOWi1nDSFgDNmPMQxBaG15gOlYV4pcU24DWiqhHcZWOXlzQhUg/DI1mses/yuLj9SuVMsrBdcLZK55iDcZhHg0Ez55i1VTiy5cTcEbtP2hWP3ua6bY7Mq1pWtYp7gZQVdltMrA7N+rVNPQ1XuJdiMXcxEzaywIuBioO8gqQxUwB9YeYrPGqcXkrtpm44KnZetu1dlgqgsSSAAJOnlufaavPDf0fWFg3ma4fASq+MTJb7CPSrTgeH2rIi1bVB1ygAn1O5967+n3dkYaR/wAmc94d2Xxl2CyiypjV/i26Df7Qu1WHCdhcOIN1nvHTc5Rp+7zffVqpVsKIR6RqhTCPSNfB4G1aEW7aoOuUAT6nrWxSlXForxdthlKsAQRBB2IPSvdKAqvEuxdu4xYNqerBs/lLqwzaaSwY+dYuGdgrKOHut3sbLqFn9qWOb7hqQQQat9Kh6cc5wW+tZt27uBSlKmVCsGNwiXUKOJU+xBGoII1BB1BFZ6UBzbtD2WuYUd/ZuF1UyYGVkjZxl/qgAakxBIGp/wCJr91cly+QuzQqqT5MVEjw0iupkVX8X2OwrtOUL5ZUYD0zKSB5Ax5VU4Ne021aqOMWx3Y6ZU+A8W7nFW0tMWV2VXUDSCQuaOkSOb28q6bURwrs7ZsGUGo20VQD45UVQTHUyd9dal6nBNLkp1FsbJ7ksClKVIoFKUoD4a4/wmzi7FxycOb1wsczhA/OSS0wIRpJkGPKQQT2GtbEYCzcMvatufFkUn7xUZJvo7F4OYYnh2LumTZCz9a5bB/3E/dWHBYTEYcYlLlsomIw1y2CGRlN3Ke7Eq2javEwNTrpXTl4HhRthrA//En9q+YbgOEttmt4awja8y2kU66HUCdQaiozz2SckzmGBfF27fdM2E/cN+1n/H8618XgsQw/+3Lf9Nrbj+hz99defh1kiDatkHeUU/lWk/ZbAEycFhSfE2LZP+2m2XzObkRX6OLrjCdzcTI1pj8wbR2Zgpy6KwB1WTAK7TAtlY7FlUUKihVGgVQAAPAAaCslTREUpSugUpSgFKUoBSlKAUpSgFKUoBSlKAUpSgFKUoBSlKAUpSgFKUoBSlKAUpSgFKUoBSlKAUpSgFKUo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5364" name="Picture 4" descr="http://natpetrovna.ucoz.ru/shkoljar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08312" cy="20162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http://image.slidesharecdn.com/random-140702123621-phpapp01/95/-17-638.jpg?cb=14043238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764704"/>
            <a:ext cx="7416824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320457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00FF"/>
                </a:solidFill>
                <a:latin typeface="Cambria" pitchFamily="18" charset="0"/>
              </a:rPr>
              <a:t>Список використаних джерел:</a:t>
            </a:r>
          </a:p>
          <a:p>
            <a:pPr algn="ctr"/>
            <a:r>
              <a:rPr lang="uk-UA" sz="2800" b="1" dirty="0" smtClean="0">
                <a:latin typeface="Cambria" pitchFamily="18" charset="0"/>
              </a:rPr>
              <a:t>Література:</a:t>
            </a:r>
          </a:p>
          <a:p>
            <a:r>
              <a:rPr lang="uk-UA" sz="2000" dirty="0" smtClean="0">
                <a:latin typeface="Cambria" pitchFamily="18" charset="0"/>
              </a:rPr>
              <a:t>1.Морально – етичне виховання. Дидактичні матеріали до уроків варіативного курсу. Ч.1./упоряд. Л.Г.Дмитренко – Х.:Вид. група  “ Основа ” ,2013.- 140, </a:t>
            </a:r>
            <a:r>
              <a:rPr lang="en-US" sz="2000" dirty="0" smtClean="0">
                <a:latin typeface="Cambria" pitchFamily="18" charset="0"/>
              </a:rPr>
              <a:t>[</a:t>
            </a:r>
            <a:r>
              <a:rPr lang="ru-RU" sz="2000" dirty="0" smtClean="0">
                <a:latin typeface="Cambria" pitchFamily="18" charset="0"/>
              </a:rPr>
              <a:t>4</a:t>
            </a:r>
            <a:r>
              <a:rPr lang="en-US" sz="2000" dirty="0" smtClean="0">
                <a:latin typeface="Cambria" pitchFamily="18" charset="0"/>
              </a:rPr>
              <a:t>]</a:t>
            </a:r>
            <a:r>
              <a:rPr lang="ru-RU" sz="2000" dirty="0" smtClean="0">
                <a:latin typeface="Cambria" pitchFamily="18" charset="0"/>
              </a:rPr>
              <a:t>с. - (Б-ка журн. «</a:t>
            </a:r>
            <a:r>
              <a:rPr lang="uk-UA" sz="2000" dirty="0" smtClean="0">
                <a:latin typeface="Cambria" pitchFamily="18" charset="0"/>
              </a:rPr>
              <a:t>Початкове навчання та виховання»; </a:t>
            </a:r>
            <a:r>
              <a:rPr lang="ru-RU" sz="2000" dirty="0" smtClean="0">
                <a:latin typeface="Cambria" pitchFamily="18" charset="0"/>
              </a:rPr>
              <a:t>Вип. 4(112)).</a:t>
            </a:r>
          </a:p>
          <a:p>
            <a:r>
              <a:rPr lang="uk-UA" sz="2000" dirty="0" smtClean="0">
                <a:latin typeface="Cambria" pitchFamily="18" charset="0"/>
              </a:rPr>
              <a:t>2.Виховання ціннісного ставлення до  людини у молодших школярів. Частина 1. – Х. : Вид. група  “ Основа ”, 2013.- 159, </a:t>
            </a:r>
            <a:r>
              <a:rPr lang="en-US" sz="2000" dirty="0" smtClean="0">
                <a:latin typeface="Cambria" pitchFamily="18" charset="0"/>
              </a:rPr>
              <a:t>[</a:t>
            </a:r>
            <a:r>
              <a:rPr lang="ru-RU" sz="2000" dirty="0" smtClean="0">
                <a:latin typeface="Cambria" pitchFamily="18" charset="0"/>
              </a:rPr>
              <a:t>1</a:t>
            </a:r>
            <a:r>
              <a:rPr lang="en-US" sz="2000" dirty="0" smtClean="0">
                <a:latin typeface="Cambria" pitchFamily="18" charset="0"/>
              </a:rPr>
              <a:t>]</a:t>
            </a:r>
            <a:r>
              <a:rPr lang="ru-RU" sz="2000" dirty="0" smtClean="0">
                <a:latin typeface="Cambria" pitchFamily="18" charset="0"/>
              </a:rPr>
              <a:t>с. – (Б-ка журн. «</a:t>
            </a:r>
            <a:r>
              <a:rPr lang="uk-UA" sz="2000" dirty="0" smtClean="0">
                <a:latin typeface="Cambria" pitchFamily="18" charset="0"/>
              </a:rPr>
              <a:t>Початкове навчання та виховання»; </a:t>
            </a:r>
            <a:r>
              <a:rPr lang="ru-RU" sz="2000" dirty="0" smtClean="0">
                <a:latin typeface="Cambria" pitchFamily="18" charset="0"/>
              </a:rPr>
              <a:t>Вип.9(117)).</a:t>
            </a:r>
          </a:p>
          <a:p>
            <a:r>
              <a:rPr lang="uk-UA" sz="2000" dirty="0" smtClean="0">
                <a:latin typeface="Cambria" pitchFamily="18" charset="0"/>
              </a:rPr>
              <a:t>3.Сходинки етичного зростання: Навчально – методичний посібник / Лариса Кравчук. – К.: Шк. світ,2012. – 128 с. – (Бібліотека  “ Шкільного світу ”).</a:t>
            </a:r>
            <a:endParaRPr lang="en-US" sz="2000" dirty="0" smtClean="0">
              <a:latin typeface="Cambria" pitchFamily="18" charset="0"/>
            </a:endParaRPr>
          </a:p>
          <a:p>
            <a:r>
              <a:rPr lang="en-US" sz="2000" dirty="0" smtClean="0">
                <a:latin typeface="Cambria" pitchFamily="18" charset="0"/>
              </a:rPr>
              <a:t>3</a:t>
            </a:r>
            <a:r>
              <a:rPr lang="uk-UA" sz="2000" dirty="0" smtClean="0">
                <a:latin typeface="Cambria" pitchFamily="18" charset="0"/>
              </a:rPr>
              <a:t>. Інтерактивні методи навчання в практиці роботи початкової школи/Упорядн.  О.В.Стребна, А.О.Соценко. – Х.: Вид. група “Основа”, 2006. – 176с.- (Б- ка журн. початкове навчання ”.).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5229200"/>
            <a:ext cx="4248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uk-UA" sz="2800" b="1" dirty="0" smtClean="0">
                <a:latin typeface="Cambria" pitchFamily="18" charset="0"/>
              </a:rPr>
              <a:t>Інтернет – ресурси</a:t>
            </a:r>
            <a:r>
              <a:rPr lang="uk-UA" sz="2800" dirty="0" smtClean="0">
                <a:latin typeface="Cambria" pitchFamily="18" charset="0"/>
              </a:rPr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5661248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mbria" pitchFamily="18" charset="0"/>
              </a:rPr>
              <a:t>- </a:t>
            </a:r>
            <a:r>
              <a:rPr lang="en-US" sz="2000" dirty="0" smtClean="0">
                <a:latin typeface="Cambria" pitchFamily="18" charset="0"/>
              </a:rPr>
              <a:t>https://www.youtube.com</a:t>
            </a:r>
            <a:endParaRPr lang="ru-RU" sz="20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4822" y="692696"/>
            <a:ext cx="51343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Гра   в  асоціації</a:t>
            </a:r>
            <a:endParaRPr lang="uk-UA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6247" y="1844824"/>
            <a:ext cx="781619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latin typeface="Cambria" pitchFamily="18" charset="0"/>
              </a:rPr>
              <a:t>- Назвіть по черзі будь – які асоціації, що викликає слова ” школа ”</a:t>
            </a:r>
            <a:endParaRPr lang="ru-RU" sz="2000" dirty="0">
              <a:latin typeface="Cambria" pitchFamily="18" charset="0"/>
            </a:endParaRPr>
          </a:p>
        </p:txBody>
      </p:sp>
      <p:pic>
        <p:nvPicPr>
          <p:cNvPr id="27650" name="Picture 2" descr="http://edu.shebekino.ru/god4teacher/9/Ternovskaya_7_kla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996952"/>
            <a:ext cx="5400600" cy="31683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2420932" y="2636912"/>
            <a:ext cx="4527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Школа – це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251520" y="404664"/>
          <a:ext cx="864096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03848" y="548680"/>
            <a:ext cx="504056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Вправа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 </a:t>
            </a:r>
          </a:p>
          <a:p>
            <a:pPr algn="ctr"/>
            <a:r>
              <a:rPr lang="uk-UA" sz="3600" b="1" dirty="0" smtClean="0">
                <a:ln w="1905"/>
                <a:solidFill>
                  <a:srgbClr val="99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</a:rPr>
              <a:t>“ Шкільні правила ”</a:t>
            </a:r>
            <a:endParaRPr lang="ru-RU" sz="3600" b="1" cap="none" spc="0" dirty="0">
              <a:ln w="1905"/>
              <a:solidFill>
                <a:srgbClr val="99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988840"/>
            <a:ext cx="5688632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uk-UA" sz="3200" dirty="0" smtClean="0">
                <a:latin typeface="Cambria" pitchFamily="18" charset="0"/>
              </a:rPr>
              <a:t>- В школі існують свої правила, які потрібно виконувати. А чи знаєте ви такі правила?</a:t>
            </a:r>
            <a:endParaRPr lang="ru-RU" sz="3200" dirty="0"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509119"/>
            <a:ext cx="828092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dirty="0" smtClean="0">
                <a:latin typeface="Cambria" pitchFamily="18" charset="0"/>
              </a:rPr>
              <a:t>Перегляньте відео правил  у віршах.</a:t>
            </a:r>
          </a:p>
          <a:p>
            <a:pPr algn="ctr"/>
            <a:r>
              <a:rPr lang="uk-UA" sz="3200" dirty="0" smtClean="0">
                <a:latin typeface="Cambria" pitchFamily="18" charset="0"/>
              </a:rPr>
              <a:t>Назвіть ті правила , яких  ви дотримуєтесь. </a:t>
            </a:r>
            <a:endParaRPr lang="ru-RU" sz="3200" dirty="0">
              <a:latin typeface="Cambria" pitchFamily="18" charset="0"/>
            </a:endParaRPr>
          </a:p>
        </p:txBody>
      </p:sp>
      <p:pic>
        <p:nvPicPr>
          <p:cNvPr id="11266" name="Picture 2" descr="http://obukhivsch1.ucoz.ua/_pu/0/859925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2620838" cy="25146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Правила для учнів 1-4 класів у віршах (online-video-cutter.com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548680"/>
            <a:ext cx="8136904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http://2.bp.blogspot.com/-4cYiKzv_II0/UaNdFMmroQI/AAAAAAAABfw/Eep8Zsb-1jk/s1600/pershach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005064"/>
            <a:ext cx="3347864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332656"/>
            <a:ext cx="8208912" cy="3539430"/>
          </a:xfrm>
          <a:prstGeom prst="rect">
            <a:avLst/>
          </a:prstGeom>
          <a:solidFill>
            <a:srgbClr val="00FF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Cambria" pitchFamily="18" charset="0"/>
              </a:rPr>
              <a:t>ПРИНЦИПИ ВЗАЄМОВІДНОСИН</a:t>
            </a:r>
          </a:p>
          <a:p>
            <a:r>
              <a:rPr lang="uk-UA" sz="2400" dirty="0" smtClean="0">
                <a:latin typeface="Cambria" pitchFamily="18" charset="0"/>
              </a:rPr>
              <a:t>1. У ставленні до іншого завжди будь: </a:t>
            </a:r>
            <a:br>
              <a:rPr lang="uk-UA" sz="2400" dirty="0" smtClean="0">
                <a:latin typeface="Cambria" pitchFamily="18" charset="0"/>
              </a:rPr>
            </a:br>
            <a:r>
              <a:rPr lang="uk-UA" sz="2400" dirty="0" smtClean="0">
                <a:latin typeface="Cambria" pitchFamily="18" charset="0"/>
              </a:rPr>
              <a:t>     </a:t>
            </a:r>
            <a:r>
              <a:rPr lang="uk-UA" sz="2400" b="1" dirty="0" smtClean="0">
                <a:latin typeface="Cambria" pitchFamily="18" charset="0"/>
              </a:rPr>
              <a:t>чемним;</a:t>
            </a:r>
            <a:br>
              <a:rPr lang="uk-UA" sz="2400" b="1" dirty="0" smtClean="0">
                <a:latin typeface="Cambria" pitchFamily="18" charset="0"/>
              </a:rPr>
            </a:br>
            <a:r>
              <a:rPr lang="uk-UA" sz="2400" b="1" dirty="0" smtClean="0">
                <a:latin typeface="Cambria" pitchFamily="18" charset="0"/>
              </a:rPr>
              <a:t>     уважним;</a:t>
            </a:r>
            <a:br>
              <a:rPr lang="uk-UA" sz="2400" b="1" dirty="0" smtClean="0">
                <a:latin typeface="Cambria" pitchFamily="18" charset="0"/>
              </a:rPr>
            </a:br>
            <a:r>
              <a:rPr lang="uk-UA" sz="2400" b="1" dirty="0" smtClean="0">
                <a:latin typeface="Cambria" pitchFamily="18" charset="0"/>
              </a:rPr>
              <a:t>     доброзичливим</a:t>
            </a:r>
            <a:r>
              <a:rPr lang="uk-UA" sz="2400" dirty="0" smtClean="0">
                <a:latin typeface="Cambria" pitchFamily="18" charset="0"/>
              </a:rPr>
              <a:t>.</a:t>
            </a:r>
            <a:br>
              <a:rPr lang="uk-UA" sz="2400" dirty="0" smtClean="0">
                <a:latin typeface="Cambria" pitchFamily="18" charset="0"/>
              </a:rPr>
            </a:br>
            <a:r>
              <a:rPr lang="uk-UA" sz="2400" dirty="0" smtClean="0">
                <a:latin typeface="Cambria" pitchFamily="18" charset="0"/>
              </a:rPr>
              <a:t>2. Ніколи не дозволяй собі насміхатися над недоліками іншої людини.</a:t>
            </a:r>
            <a:br>
              <a:rPr lang="uk-UA" sz="2400" dirty="0" smtClean="0">
                <a:latin typeface="Cambria" pitchFamily="18" charset="0"/>
              </a:rPr>
            </a:br>
            <a:r>
              <a:rPr lang="uk-UA" sz="2400" dirty="0" smtClean="0">
                <a:latin typeface="Cambria" pitchFamily="18" charset="0"/>
              </a:rPr>
              <a:t>3. Не намагайся бути "кращим" за всіх.</a:t>
            </a:r>
            <a:br>
              <a:rPr lang="uk-UA" sz="2400" dirty="0" smtClean="0">
                <a:latin typeface="Cambria" pitchFamily="18" charset="0"/>
              </a:rPr>
            </a:br>
            <a:r>
              <a:rPr lang="uk-UA" sz="2400" dirty="0" smtClean="0">
                <a:latin typeface="Cambria" pitchFamily="18" charset="0"/>
              </a:rPr>
              <a:t>4. Не соромся поступитися іншому.</a:t>
            </a:r>
            <a:endParaRPr lang="uk-UA" sz="2400" dirty="0">
              <a:latin typeface="Cambria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548680"/>
            <a:ext cx="7128792" cy="923330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33CC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Ситуаційні завдання</a:t>
            </a:r>
            <a:endParaRPr lang="ru-RU" sz="5400" b="1" cap="none" spc="0" dirty="0">
              <a:ln w="1905"/>
              <a:solidFill>
                <a:srgbClr val="33CC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492896"/>
            <a:ext cx="4536504" cy="3231654"/>
          </a:xfrm>
          <a:prstGeom prst="rect">
            <a:avLst/>
          </a:prstGeom>
          <a:solidFill>
            <a:srgbClr val="00FFC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Cambria" pitchFamily="18" charset="0"/>
              </a:rPr>
              <a:t>Як ти вчиниш, якщо:</a:t>
            </a:r>
          </a:p>
          <a:p>
            <a:endParaRPr lang="uk-UA" sz="2400" b="1" dirty="0" smtClean="0">
              <a:latin typeface="Cambri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uk-UA" sz="2400" dirty="0" smtClean="0">
                <a:latin typeface="Cambria" pitchFamily="18" charset="0"/>
              </a:rPr>
              <a:t>Став свідком, коли старшокласники вимагають гроші в твого однокласника.</a:t>
            </a:r>
          </a:p>
          <a:p>
            <a:endParaRPr lang="uk-UA" sz="2400" dirty="0" smtClean="0">
              <a:latin typeface="Cambri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uk-UA" sz="2400" dirty="0" smtClean="0">
                <a:latin typeface="Cambria" pitchFamily="18" charset="0"/>
              </a:rPr>
              <a:t>Черговий попросив підняти    папірці, які ти не кидав</a:t>
            </a:r>
            <a:r>
              <a:rPr lang="uk-UA" sz="3600" dirty="0" smtClean="0">
                <a:latin typeface="Cambria" pitchFamily="18" charset="0"/>
              </a:rPr>
              <a:t>.</a:t>
            </a:r>
            <a:endParaRPr lang="ru-RU" sz="3600" dirty="0" smtClean="0">
              <a:latin typeface="Cambria" pitchFamily="18" charset="0"/>
            </a:endParaRPr>
          </a:p>
        </p:txBody>
      </p:sp>
      <p:pic>
        <p:nvPicPr>
          <p:cNvPr id="1026" name="Picture 2" descr="http://school.xvatit.com/images/thumb/9/9f/5_16_1.jpg/300px-5_1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204864"/>
            <a:ext cx="2857500" cy="3590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Сборник мультиков про школу. Часть 1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404664"/>
            <a:ext cx="8352928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mygrapesmywine.com/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476672"/>
            <a:ext cx="8136904" cy="2800767"/>
          </a:xfrm>
          <a:prstGeom prst="rect">
            <a:avLst/>
          </a:prstGeom>
          <a:solidFill>
            <a:srgbClr val="66FF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mbria" pitchFamily="18" charset="0"/>
              </a:rPr>
              <a:t>Вправа </a:t>
            </a:r>
            <a:r>
              <a:rPr lang="uk-UA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Cambria" pitchFamily="18" charset="0"/>
              </a:rPr>
              <a:t>“ Обговори ситуацію ”</a:t>
            </a:r>
          </a:p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Чи правильно поводився хлопчик у школі?</a:t>
            </a:r>
          </a:p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Які відносини між однокласниками?</a:t>
            </a:r>
          </a:p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  Чи правильно вчинили дівчатка? </a:t>
            </a:r>
          </a:p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Як ,на вашу думку, вони повинні були вчинити? </a:t>
            </a:r>
          </a:p>
          <a:p>
            <a:pPr>
              <a:buFontTx/>
              <a:buChar char="-"/>
            </a:pPr>
            <a:r>
              <a:rPr lang="uk-UA" sz="2800" dirty="0" smtClean="0">
                <a:latin typeface="Cambria" pitchFamily="18" charset="0"/>
              </a:rPr>
              <a:t>А як би вчинили ви?</a:t>
            </a:r>
          </a:p>
        </p:txBody>
      </p:sp>
      <p:pic>
        <p:nvPicPr>
          <p:cNvPr id="4" name="Picture 4" descr="http://school29.dnepredu.com/uploads/editor/3177/100292/sitepage_145/images/letnij_detskij_sad_v_moskve_dlja_mladshih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501008"/>
            <a:ext cx="4680520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418</Words>
  <Application>Microsoft Office PowerPoint</Application>
  <PresentationFormat>Экран (4:3)</PresentationFormat>
  <Paragraphs>53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31</cp:revision>
  <dcterms:created xsi:type="dcterms:W3CDTF">2015-02-14T15:37:14Z</dcterms:created>
  <dcterms:modified xsi:type="dcterms:W3CDTF">2015-02-22T14:13:18Z</dcterms:modified>
</cp:coreProperties>
</file>