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7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1B5B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52000">
              <a:srgbClr val="9966FF">
                <a:alpha val="99000"/>
              </a:srgbClr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6FDA16-56F6-4613-96C4-AEA16F425271}" type="datetimeFigureOut">
              <a:rPr lang="uk-UA" smtClean="0"/>
              <a:pPr/>
              <a:t>01.02.2019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57811D-9A12-4B1B-B6CC-B368E332AF5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420on.cz/news/culture/50209-milan-kundera-voshel-v-sotnyu-samyh-vliyatelnyh-mysliteley-planety" TargetMode="External"/><Relationship Id="rId2" Type="http://schemas.openxmlformats.org/officeDocument/2006/relationships/hyperlink" Target="https://uk.wikipedia.org/wik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yndera.p.ht/" TargetMode="External"/><Relationship Id="rId4" Type="http://schemas.openxmlformats.org/officeDocument/2006/relationships/hyperlink" Target="http://yanko.lib.ru/books/db/kundera-about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1\Рабочий стол\М. Кундера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5999" y="285727"/>
            <a:ext cx="6199273" cy="478634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5214950"/>
            <a:ext cx="771530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700" b="1" dirty="0" err="1" smtClean="0">
                <a:ln w="6350">
                  <a:noFill/>
                </a:ln>
                <a:solidFill>
                  <a:srgbClr val="401B5B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Народився</a:t>
            </a:r>
            <a:r>
              <a:rPr lang="ru-RU" sz="3700" b="1" dirty="0" smtClean="0">
                <a:ln w="6350">
                  <a:noFill/>
                </a:ln>
                <a:solidFill>
                  <a:srgbClr val="401B5B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 1 </a:t>
            </a:r>
            <a:r>
              <a:rPr lang="ru-RU" sz="3700" b="1" dirty="0" err="1" smtClean="0">
                <a:ln w="6350">
                  <a:noFill/>
                </a:ln>
                <a:solidFill>
                  <a:srgbClr val="401B5B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квітня</a:t>
            </a:r>
            <a:r>
              <a:rPr lang="ru-RU" sz="3700" b="1" dirty="0" smtClean="0">
                <a:ln w="6350">
                  <a:noFill/>
                </a:ln>
                <a:solidFill>
                  <a:srgbClr val="401B5B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 1929 року </a:t>
            </a:r>
            <a:br>
              <a:rPr lang="ru-RU" sz="3700" b="1" dirty="0" smtClean="0">
                <a:ln w="6350">
                  <a:noFill/>
                </a:ln>
                <a:solidFill>
                  <a:srgbClr val="401B5B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</a:br>
            <a:r>
              <a:rPr lang="ru-RU" sz="3700" b="1" dirty="0" smtClean="0">
                <a:ln w="6350">
                  <a:noFill/>
                </a:ln>
                <a:solidFill>
                  <a:srgbClr val="401B5B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Брно </a:t>
            </a:r>
            <a:r>
              <a:rPr lang="ru-RU" sz="3700" b="1" dirty="0" err="1" smtClean="0">
                <a:ln w="6350">
                  <a:noFill/>
                </a:ln>
                <a:solidFill>
                  <a:srgbClr val="401B5B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Чехословаччина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g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14290"/>
            <a:ext cx="8869932" cy="664668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undera-354x48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14290"/>
            <a:ext cx="4444664" cy="606433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undera_2009102122245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500042"/>
            <a:ext cx="7296725" cy="547254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undera_2009120915570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71480"/>
            <a:ext cx="7558664" cy="566899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ilan-kundera-addressing-the-4th-congress-of-the-czechoslovak-writers-BX50R5.jpg"/>
          <p:cNvPicPr>
            <a:picLocks noGrp="1" noChangeAspect="1"/>
          </p:cNvPicPr>
          <p:nvPr>
            <p:ph idx="1"/>
          </p:nvPr>
        </p:nvPicPr>
        <p:blipFill>
          <a:blip r:embed="rId2"/>
          <a:srcRect b="5989"/>
          <a:stretch>
            <a:fillRect/>
          </a:stretch>
        </p:blipFill>
        <p:spPr>
          <a:xfrm>
            <a:off x="2071670" y="1201232"/>
            <a:ext cx="4857783" cy="515672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slide_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7"/>
            <a:ext cx="8429684" cy="63222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1488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401B5B"/>
                </a:solidFill>
              </a:rPr>
              <a:t/>
            </a:r>
            <a:br>
              <a:rPr lang="ru-RU" sz="2400" dirty="0" smtClean="0">
                <a:solidFill>
                  <a:srgbClr val="401B5B"/>
                </a:solidFill>
              </a:rPr>
            </a:br>
            <a:r>
              <a:rPr lang="ru-RU" sz="2400" dirty="0" smtClean="0">
                <a:solidFill>
                  <a:srgbClr val="401B5B"/>
                </a:solidFill>
              </a:rPr>
              <a:t>“ Я </a:t>
            </a:r>
            <a:r>
              <a:rPr lang="ru-RU" sz="2400" dirty="0" err="1" smtClean="0">
                <a:solidFill>
                  <a:srgbClr val="401B5B"/>
                </a:solidFill>
              </a:rPr>
              <a:t>впевнився</a:t>
            </a:r>
            <a:r>
              <a:rPr lang="ru-RU" sz="2400" dirty="0" smtClean="0">
                <a:solidFill>
                  <a:srgbClr val="401B5B"/>
                </a:solidFill>
              </a:rPr>
              <a:t>, </a:t>
            </a:r>
            <a:r>
              <a:rPr lang="ru-RU" sz="2400" dirty="0" err="1" smtClean="0">
                <a:solidFill>
                  <a:srgbClr val="401B5B"/>
                </a:solidFill>
              </a:rPr>
              <a:t>що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кожну</a:t>
            </a:r>
            <a:r>
              <a:rPr lang="ru-RU" sz="2400" dirty="0" smtClean="0">
                <a:solidFill>
                  <a:srgbClr val="401B5B"/>
                </a:solidFill>
              </a:rPr>
              <a:t> книгу треба </a:t>
            </a:r>
            <a:r>
              <a:rPr lang="ru-RU" sz="2400" dirty="0" err="1" smtClean="0">
                <a:solidFill>
                  <a:srgbClr val="401B5B"/>
                </a:solidFill>
              </a:rPr>
              <a:t>писати</a:t>
            </a:r>
            <a:r>
              <a:rPr lang="ru-RU" sz="2400" dirty="0" smtClean="0">
                <a:solidFill>
                  <a:srgbClr val="401B5B"/>
                </a:solidFill>
              </a:rPr>
              <a:t> так, </a:t>
            </a:r>
            <a:r>
              <a:rPr lang="ru-RU" sz="2400" dirty="0" err="1" smtClean="0">
                <a:solidFill>
                  <a:srgbClr val="401B5B"/>
                </a:solidFill>
              </a:rPr>
              <a:t>наче</a:t>
            </a:r>
            <a:r>
              <a:rPr lang="ru-RU" sz="2400" dirty="0" smtClean="0">
                <a:solidFill>
                  <a:srgbClr val="401B5B"/>
                </a:solidFill>
              </a:rPr>
              <a:t> вона </a:t>
            </a:r>
            <a:r>
              <a:rPr lang="ru-RU" sz="2400" dirty="0" err="1" smtClean="0">
                <a:solidFill>
                  <a:srgbClr val="401B5B"/>
                </a:solidFill>
              </a:rPr>
              <a:t>остання</a:t>
            </a:r>
            <a:r>
              <a:rPr lang="ru-RU" sz="2400" dirty="0" smtClean="0">
                <a:solidFill>
                  <a:srgbClr val="401B5B"/>
                </a:solidFill>
              </a:rPr>
              <a:t>, </a:t>
            </a:r>
            <a:r>
              <a:rPr lang="ru-RU" sz="2400" dirty="0" err="1" smtClean="0">
                <a:solidFill>
                  <a:srgbClr val="401B5B"/>
                </a:solidFill>
              </a:rPr>
              <a:t>ніколи</a:t>
            </a:r>
            <a:r>
              <a:rPr lang="ru-RU" sz="2400" dirty="0" smtClean="0">
                <a:solidFill>
                  <a:srgbClr val="401B5B"/>
                </a:solidFill>
              </a:rPr>
              <a:t> не </a:t>
            </a:r>
            <a:r>
              <a:rPr lang="ru-RU" sz="2400" dirty="0" err="1" smtClean="0">
                <a:solidFill>
                  <a:srgbClr val="401B5B"/>
                </a:solidFill>
              </a:rPr>
              <a:t>варто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нічого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відкладати</a:t>
            </a:r>
            <a:r>
              <a:rPr lang="ru-RU" sz="2400" dirty="0" smtClean="0">
                <a:solidFill>
                  <a:srgbClr val="401B5B"/>
                </a:solidFill>
              </a:rPr>
              <a:t> до </a:t>
            </a:r>
            <a:r>
              <a:rPr lang="ru-RU" sz="2400" dirty="0" err="1" smtClean="0">
                <a:solidFill>
                  <a:srgbClr val="401B5B"/>
                </a:solidFill>
              </a:rPr>
              <a:t>наступної</a:t>
            </a:r>
            <a:r>
              <a:rPr lang="ru-RU" sz="2400" dirty="0" smtClean="0">
                <a:solidFill>
                  <a:srgbClr val="401B5B"/>
                </a:solidFill>
              </a:rPr>
              <a:t> книги. В мене </a:t>
            </a:r>
            <a:r>
              <a:rPr lang="ru-RU" sz="2400" dirty="0" err="1" smtClean="0">
                <a:solidFill>
                  <a:srgbClr val="401B5B"/>
                </a:solidFill>
              </a:rPr>
              <a:t>завжди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таке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відчуття</a:t>
            </a:r>
            <a:r>
              <a:rPr lang="ru-RU" sz="2400" dirty="0" smtClean="0">
                <a:solidFill>
                  <a:srgbClr val="401B5B"/>
                </a:solidFill>
              </a:rPr>
              <a:t>, </a:t>
            </a:r>
            <a:r>
              <a:rPr lang="ru-RU" sz="2400" dirty="0" err="1" smtClean="0">
                <a:solidFill>
                  <a:srgbClr val="401B5B"/>
                </a:solidFill>
              </a:rPr>
              <a:t>що</a:t>
            </a:r>
            <a:r>
              <a:rPr lang="ru-RU" sz="2400" dirty="0" smtClean="0">
                <a:solidFill>
                  <a:srgbClr val="401B5B"/>
                </a:solidFill>
              </a:rPr>
              <a:t> книга, над </a:t>
            </a:r>
            <a:r>
              <a:rPr lang="ru-RU" sz="2400" dirty="0" err="1" smtClean="0">
                <a:solidFill>
                  <a:srgbClr val="401B5B"/>
                </a:solidFill>
              </a:rPr>
              <a:t>якою</a:t>
            </a:r>
            <a:r>
              <a:rPr lang="ru-RU" sz="2400" dirty="0" smtClean="0">
                <a:solidFill>
                  <a:srgbClr val="401B5B"/>
                </a:solidFill>
              </a:rPr>
              <a:t> я в </a:t>
            </a:r>
            <a:r>
              <a:rPr lang="ru-RU" sz="2400" dirty="0" err="1" smtClean="0">
                <a:solidFill>
                  <a:srgbClr val="401B5B"/>
                </a:solidFill>
              </a:rPr>
              <a:t>певний</a:t>
            </a:r>
            <a:r>
              <a:rPr lang="ru-RU" sz="2400" dirty="0" smtClean="0">
                <a:solidFill>
                  <a:srgbClr val="401B5B"/>
                </a:solidFill>
              </a:rPr>
              <a:t> момент </a:t>
            </a:r>
            <a:r>
              <a:rPr lang="ru-RU" sz="2400" dirty="0" err="1" smtClean="0">
                <a:solidFill>
                  <a:srgbClr val="401B5B"/>
                </a:solidFill>
              </a:rPr>
              <a:t>працюю,буде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моїм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епілогом</a:t>
            </a:r>
            <a:r>
              <a:rPr lang="ru-RU" sz="2400" dirty="0" smtClean="0">
                <a:solidFill>
                  <a:srgbClr val="401B5B"/>
                </a:solidFill>
              </a:rPr>
              <a:t>, </a:t>
            </a:r>
            <a:r>
              <a:rPr lang="ru-RU" sz="2400" dirty="0" err="1" smtClean="0">
                <a:solidFill>
                  <a:srgbClr val="401B5B"/>
                </a:solidFill>
              </a:rPr>
              <a:t>що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більше</a:t>
            </a:r>
            <a:r>
              <a:rPr lang="ru-RU" sz="2400" dirty="0" smtClean="0">
                <a:solidFill>
                  <a:srgbClr val="401B5B"/>
                </a:solidFill>
              </a:rPr>
              <a:t> я </a:t>
            </a:r>
            <a:r>
              <a:rPr lang="ru-RU" sz="2400" dirty="0" err="1" smtClean="0">
                <a:solidFill>
                  <a:srgbClr val="401B5B"/>
                </a:solidFill>
              </a:rPr>
              <a:t>нічого</a:t>
            </a:r>
            <a:r>
              <a:rPr lang="ru-RU" sz="2400" dirty="0" smtClean="0">
                <a:solidFill>
                  <a:srgbClr val="401B5B"/>
                </a:solidFill>
              </a:rPr>
              <a:t> не напишу. Та я не </a:t>
            </a:r>
            <a:r>
              <a:rPr lang="ru-RU" sz="2400" dirty="0" err="1" smtClean="0">
                <a:solidFill>
                  <a:srgbClr val="401B5B"/>
                </a:solidFill>
              </a:rPr>
              <a:t>можу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спинитись</a:t>
            </a:r>
            <a:r>
              <a:rPr lang="ru-RU" sz="2400" dirty="0" smtClean="0">
                <a:solidFill>
                  <a:srgbClr val="401B5B"/>
                </a:solidFill>
              </a:rPr>
              <a:t> – я </a:t>
            </a:r>
            <a:r>
              <a:rPr lang="ru-RU" sz="2400" dirty="0" err="1" smtClean="0">
                <a:solidFill>
                  <a:srgbClr val="401B5B"/>
                </a:solidFill>
              </a:rPr>
              <a:t>приречений</a:t>
            </a:r>
            <a:r>
              <a:rPr lang="ru-RU" sz="2400" dirty="0" smtClean="0">
                <a:solidFill>
                  <a:srgbClr val="401B5B"/>
                </a:solidFill>
              </a:rPr>
              <a:t> </a:t>
            </a:r>
            <a:r>
              <a:rPr lang="ru-RU" sz="2400" dirty="0" err="1" smtClean="0">
                <a:solidFill>
                  <a:srgbClr val="401B5B"/>
                </a:solidFill>
              </a:rPr>
              <a:t>продовжувати</a:t>
            </a:r>
            <a:r>
              <a:rPr lang="ru-RU" sz="2400" dirty="0" smtClean="0">
                <a:solidFill>
                  <a:srgbClr val="401B5B"/>
                </a:solidFill>
              </a:rPr>
              <a:t>.. ”</a:t>
            </a:r>
            <a:br>
              <a:rPr lang="ru-RU" sz="2400" dirty="0" smtClean="0">
                <a:solidFill>
                  <a:srgbClr val="401B5B"/>
                </a:solidFill>
              </a:rPr>
            </a:br>
            <a:r>
              <a:rPr lang="ru-RU" sz="2400" dirty="0" smtClean="0">
                <a:solidFill>
                  <a:srgbClr val="401B5B"/>
                </a:solidFill>
              </a:rPr>
              <a:t/>
            </a:r>
            <a:br>
              <a:rPr lang="ru-RU" sz="2400" dirty="0" smtClean="0">
                <a:solidFill>
                  <a:srgbClr val="401B5B"/>
                </a:solidFill>
              </a:rPr>
            </a:br>
            <a:endParaRPr lang="uk-UA" sz="2400" dirty="0">
              <a:solidFill>
                <a:srgbClr val="401B5B"/>
              </a:solidFill>
            </a:endParaRPr>
          </a:p>
        </p:txBody>
      </p:sp>
      <p:pic>
        <p:nvPicPr>
          <p:cNvPr id="7" name="Содержимое 6" descr="4089a5845c1f541d8b92f21eb1263c0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0"/>
            <a:ext cx="5344757" cy="369382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401B5B"/>
                </a:solidFill>
              </a:rPr>
              <a:t>Використан</a:t>
            </a:r>
            <a:r>
              <a:rPr lang="uk-UA" dirty="0" smtClean="0">
                <a:solidFill>
                  <a:srgbClr val="401B5B"/>
                </a:solidFill>
              </a:rPr>
              <a:t>і</a:t>
            </a:r>
            <a:r>
              <a:rPr lang="ru-RU" dirty="0" smtClean="0">
                <a:solidFill>
                  <a:srgbClr val="401B5B"/>
                </a:solidFill>
              </a:rPr>
              <a:t> </a:t>
            </a:r>
            <a:r>
              <a:rPr lang="ru-RU" dirty="0" err="1" smtClean="0">
                <a:solidFill>
                  <a:srgbClr val="401B5B"/>
                </a:solidFill>
              </a:rPr>
              <a:t>джерела</a:t>
            </a:r>
            <a:endParaRPr lang="uk-UA" dirty="0">
              <a:solidFill>
                <a:srgbClr val="401B5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https://uk.wikipedia.org/wiki/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https://420on.cz/news/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en-US" dirty="0" smtClean="0">
                <a:hlinkClick r:id="rId4"/>
              </a:rPr>
              <a:t>http://yanko.lib.ru/books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http://kyndera.p.ht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357554" y="274638"/>
            <a:ext cx="5329246" cy="6011882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7030A0"/>
                </a:solidFill>
              </a:rPr>
              <a:t>Нам не дано знать, </a:t>
            </a:r>
            <a:r>
              <a:rPr lang="uk-UA" sz="3200" dirty="0" err="1" smtClean="0">
                <a:solidFill>
                  <a:srgbClr val="7030A0"/>
                </a:solidFill>
              </a:rPr>
              <a:t>чего</a:t>
            </a:r>
            <a:r>
              <a:rPr lang="uk-UA" sz="3200" dirty="0" smtClean="0">
                <a:solidFill>
                  <a:srgbClr val="7030A0"/>
                </a:solidFill>
              </a:rPr>
              <a:t> м</a:t>
            </a:r>
            <a:r>
              <a:rPr lang="ru-RU" sz="3200" dirty="0" err="1" smtClean="0">
                <a:solidFill>
                  <a:srgbClr val="7030A0"/>
                </a:solidFill>
              </a:rPr>
              <a:t>ы</a:t>
            </a:r>
            <a:r>
              <a:rPr lang="uk-UA" sz="3200" dirty="0" smtClean="0">
                <a:solidFill>
                  <a:srgbClr val="7030A0"/>
                </a:solidFill>
              </a:rPr>
              <a:t> не </a:t>
            </a:r>
            <a:r>
              <a:rPr lang="uk-UA" sz="3200" dirty="0" err="1" smtClean="0">
                <a:solidFill>
                  <a:srgbClr val="7030A0"/>
                </a:solidFill>
              </a:rPr>
              <a:t>должны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хотеть</a:t>
            </a:r>
            <a:r>
              <a:rPr lang="uk-UA" sz="3200" dirty="0" smtClean="0">
                <a:solidFill>
                  <a:srgbClr val="7030A0"/>
                </a:solidFill>
              </a:rPr>
              <a:t>, </a:t>
            </a:r>
            <a:r>
              <a:rPr lang="uk-UA" sz="3200" dirty="0" err="1" smtClean="0">
                <a:solidFill>
                  <a:srgbClr val="7030A0"/>
                </a:solidFill>
              </a:rPr>
              <a:t>ибо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проживаем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однк-единственную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жизнь</a:t>
            </a:r>
            <a:r>
              <a:rPr lang="uk-UA" sz="3200" dirty="0" smtClean="0">
                <a:solidFill>
                  <a:srgbClr val="7030A0"/>
                </a:solidFill>
              </a:rPr>
              <a:t> и не </a:t>
            </a:r>
            <a:r>
              <a:rPr lang="uk-UA" sz="3200" dirty="0" err="1" smtClean="0">
                <a:solidFill>
                  <a:srgbClr val="7030A0"/>
                </a:solidFill>
              </a:rPr>
              <a:t>можем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ни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сравнить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ее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со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своими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предыдущими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жизнями</a:t>
            </a:r>
            <a:r>
              <a:rPr lang="uk-UA" sz="3200" dirty="0" smtClean="0">
                <a:solidFill>
                  <a:srgbClr val="7030A0"/>
                </a:solidFill>
              </a:rPr>
              <a:t>, </a:t>
            </a:r>
            <a:r>
              <a:rPr lang="uk-UA" sz="3200" dirty="0" err="1" smtClean="0">
                <a:solidFill>
                  <a:srgbClr val="7030A0"/>
                </a:solidFill>
              </a:rPr>
              <a:t>ни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исправить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ее</a:t>
            </a:r>
            <a:r>
              <a:rPr lang="uk-UA" sz="3200" dirty="0" smtClean="0">
                <a:solidFill>
                  <a:srgbClr val="7030A0"/>
                </a:solidFill>
              </a:rPr>
              <a:t> в </a:t>
            </a:r>
            <a:r>
              <a:rPr lang="uk-UA" sz="3200" dirty="0" err="1" smtClean="0">
                <a:solidFill>
                  <a:srgbClr val="7030A0"/>
                </a:solidFill>
              </a:rPr>
              <a:t>жизнях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следующих</a:t>
            </a:r>
            <a:r>
              <a:rPr lang="uk-UA" sz="3200" dirty="0" smtClean="0">
                <a:solidFill>
                  <a:srgbClr val="7030A0"/>
                </a:solidFill>
              </a:rPr>
              <a:t/>
            </a:r>
            <a:br>
              <a:rPr lang="uk-UA" sz="3200" dirty="0" smtClean="0">
                <a:solidFill>
                  <a:srgbClr val="7030A0"/>
                </a:solidFill>
              </a:rPr>
            </a:br>
            <a:r>
              <a:rPr lang="uk-UA" sz="3200" dirty="0" smtClean="0">
                <a:solidFill>
                  <a:srgbClr val="7030A0"/>
                </a:solidFill>
              </a:rPr>
              <a:t/>
            </a:r>
            <a:br>
              <a:rPr lang="uk-UA" sz="3200" dirty="0" smtClean="0">
                <a:solidFill>
                  <a:srgbClr val="7030A0"/>
                </a:solidFill>
              </a:rPr>
            </a:br>
            <a:r>
              <a:rPr lang="uk-UA" sz="3200" dirty="0" smtClean="0">
                <a:solidFill>
                  <a:srgbClr val="7030A0"/>
                </a:solidFill>
              </a:rPr>
              <a:t>(</a:t>
            </a:r>
            <a:r>
              <a:rPr lang="uk-UA" sz="3200" dirty="0" err="1" smtClean="0">
                <a:solidFill>
                  <a:srgbClr val="7030A0"/>
                </a:solidFill>
              </a:rPr>
              <a:t>Милан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r>
              <a:rPr lang="uk-UA" sz="3200" dirty="0" err="1" smtClean="0">
                <a:solidFill>
                  <a:srgbClr val="7030A0"/>
                </a:solidFill>
              </a:rPr>
              <a:t>Кундера</a:t>
            </a:r>
            <a:r>
              <a:rPr lang="uk-UA" sz="3200" dirty="0" smtClean="0">
                <a:solidFill>
                  <a:srgbClr val="7030A0"/>
                </a:solidFill>
              </a:rPr>
              <a:t>)</a:t>
            </a:r>
            <a:endParaRPr lang="uk-UA" sz="3200" dirty="0">
              <a:solidFill>
                <a:srgbClr val="7030A0"/>
              </a:solidFill>
            </a:endParaRPr>
          </a:p>
        </p:txBody>
      </p:sp>
      <p:pic>
        <p:nvPicPr>
          <p:cNvPr id="27650" name="Picture 2" descr="Картинки по запросу Милан Кунд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3071834" cy="4315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78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880" y="285728"/>
            <a:ext cx="2784484" cy="4357718"/>
          </a:xfrm>
        </p:spPr>
      </p:pic>
      <p:pic>
        <p:nvPicPr>
          <p:cNvPr id="2051" name="Picture 3" descr="C:\Documents and Settings\1\Рабочий стол\М. Кундера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14290"/>
            <a:ext cx="2928958" cy="44417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Содержимое 3" descr="Zanavies-Milan_Kundier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2212" y="2499620"/>
            <a:ext cx="2755672" cy="43583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Содержимое 5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428736"/>
            <a:ext cx="3214704" cy="4982791"/>
          </a:xfrm>
        </p:spPr>
      </p:pic>
      <p:pic>
        <p:nvPicPr>
          <p:cNvPr id="7" name="Picture 2" descr="C:\Documents and Settings\1\Рабочий стол\М. Кундера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357298"/>
            <a:ext cx="307183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857232"/>
            <a:ext cx="6634556" cy="49695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4143388"/>
            <a:ext cx="8229600" cy="25003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401B5B"/>
                </a:solidFill>
              </a:rPr>
              <a:t>Забвение – это форма смерти, которая всегда присутствует</a:t>
            </a:r>
            <a:br>
              <a:rPr lang="ru-RU" dirty="0" smtClean="0">
                <a:solidFill>
                  <a:srgbClr val="401B5B"/>
                </a:solidFill>
              </a:rPr>
            </a:br>
            <a:r>
              <a:rPr lang="ru-RU" dirty="0" smtClean="0">
                <a:solidFill>
                  <a:srgbClr val="401B5B"/>
                </a:solidFill>
              </a:rPr>
              <a:t>в жизни</a:t>
            </a:r>
            <a:br>
              <a:rPr lang="ru-RU" dirty="0" smtClean="0">
                <a:solidFill>
                  <a:srgbClr val="401B5B"/>
                </a:solidFill>
              </a:rPr>
            </a:br>
            <a:r>
              <a:rPr lang="ru-RU" dirty="0" smtClean="0">
                <a:solidFill>
                  <a:srgbClr val="401B5B"/>
                </a:solidFill>
              </a:rPr>
              <a:t/>
            </a:r>
            <a:br>
              <a:rPr lang="ru-RU" dirty="0" smtClean="0">
                <a:solidFill>
                  <a:srgbClr val="401B5B"/>
                </a:solidFill>
              </a:rPr>
            </a:br>
            <a:r>
              <a:rPr lang="ru-RU" dirty="0" smtClean="0">
                <a:solidFill>
                  <a:srgbClr val="401B5B"/>
                </a:solidFill>
              </a:rPr>
              <a:t> Милан </a:t>
            </a:r>
            <a:r>
              <a:rPr lang="ru-RU" dirty="0" err="1" smtClean="0">
                <a:solidFill>
                  <a:srgbClr val="401B5B"/>
                </a:solidFill>
              </a:rPr>
              <a:t>Кундера</a:t>
            </a:r>
            <a:endParaRPr lang="uk-UA" dirty="0">
              <a:solidFill>
                <a:srgbClr val="401B5B"/>
              </a:solidFill>
            </a:endParaRPr>
          </a:p>
        </p:txBody>
      </p:sp>
      <p:pic>
        <p:nvPicPr>
          <p:cNvPr id="23554" name="Picture 2" descr="Картинки по запросу мілан кунд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7166"/>
            <a:ext cx="5000625" cy="3400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857232"/>
            <a:ext cx="6403184" cy="463260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8703162" cy="652172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g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14" y="124992"/>
            <a:ext cx="8841904" cy="66314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66</Words>
  <Application>Microsoft Office PowerPoint</Application>
  <PresentationFormat>Экран (4:3)</PresentationFormat>
  <Paragraphs>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Слайд 1</vt:lpstr>
      <vt:lpstr>Нам не дано знать, чего мы не должны хотеть, ибо проживаем однк-единственную жизнь и не можем ни сравнить ее со своими предыдущими жизнями, ни исправить ее в жизнях следующих  (Милан Кундера)</vt:lpstr>
      <vt:lpstr>Слайд 3</vt:lpstr>
      <vt:lpstr>Слайд 4</vt:lpstr>
      <vt:lpstr>Слайд 5</vt:lpstr>
      <vt:lpstr>Забвение – это форма смерти, которая всегда присутствует в жизни   Милан Кундера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“ Я впевнився, що кожну книгу треба писати так, наче вона остання, ніколи не варто нічого відкладати до наступної книги. В мене завжди таке відчуття, що книга, над якою я в певний момент працюю,буде моїм епілогом, що більше я нічого не напишу. Та я не можу спинитись – я приречений продовжувати.. ”  </vt:lpstr>
      <vt:lpstr>Використані джерела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Валентина</cp:lastModifiedBy>
  <cp:revision>8</cp:revision>
  <dcterms:created xsi:type="dcterms:W3CDTF">2018-04-02T14:25:45Z</dcterms:created>
  <dcterms:modified xsi:type="dcterms:W3CDTF">2019-02-01T19:36:52Z</dcterms:modified>
</cp:coreProperties>
</file>