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2CA64-AC2C-44D6-BFD4-781564468F4A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ABA4-7170-4476-A124-53ED2A530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067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2CA64-AC2C-44D6-BFD4-781564468F4A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ABA4-7170-4476-A124-53ED2A530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32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2CA64-AC2C-44D6-BFD4-781564468F4A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ABA4-7170-4476-A124-53ED2A530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24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2CA64-AC2C-44D6-BFD4-781564468F4A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ABA4-7170-4476-A124-53ED2A530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748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2CA64-AC2C-44D6-BFD4-781564468F4A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ABA4-7170-4476-A124-53ED2A530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723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2CA64-AC2C-44D6-BFD4-781564468F4A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ABA4-7170-4476-A124-53ED2A530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197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2CA64-AC2C-44D6-BFD4-781564468F4A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ABA4-7170-4476-A124-53ED2A530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996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2CA64-AC2C-44D6-BFD4-781564468F4A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ABA4-7170-4476-A124-53ED2A530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650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2CA64-AC2C-44D6-BFD4-781564468F4A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ABA4-7170-4476-A124-53ED2A530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554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2CA64-AC2C-44D6-BFD4-781564468F4A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ABA4-7170-4476-A124-53ED2A530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49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2CA64-AC2C-44D6-BFD4-781564468F4A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4ABA4-7170-4476-A124-53ED2A530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9872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0">
              <a:srgbClr val="E2CEF7"/>
            </a:gs>
            <a:gs pos="72980">
              <a:srgbClr val="B5D2EC"/>
            </a:gs>
            <a:gs pos="0">
              <a:srgbClr val="FFCCFF"/>
            </a:gs>
            <a:gs pos="90548">
              <a:srgbClr val="C0D9EF"/>
            </a:gs>
            <a:gs pos="83000">
              <a:schemeClr val="accent1">
                <a:lumMod val="45000"/>
                <a:lumOff val="5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2CA64-AC2C-44D6-BFD4-781564468F4A}" type="datetimeFigureOut">
              <a:rPr lang="ru-RU" smtClean="0"/>
              <a:t>17.02.2018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4ABA4-7170-4476-A124-53ED2A5301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868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&#1044;&#1086;&#1076;&#1072;&#1090;&#1082;&#1080;/&#1047;&#1091;&#1087;&#1080;&#1085;&#1082;&#1072;%201.pptx" TargetMode="External"/><Relationship Id="rId13" Type="http://schemas.openxmlformats.org/officeDocument/2006/relationships/hyperlink" Target="&#1044;&#1086;&#1076;&#1072;&#1090;&#1082;&#1080;/4%20&#1056;&#1072;&#1092;&#1072;&#1077;&#1083;&#1100;.mp4" TargetMode="External"/><Relationship Id="rId18" Type="http://schemas.openxmlformats.org/officeDocument/2006/relationships/hyperlink" Target="&#1044;&#1086;&#1076;&#1072;&#1090;&#1082;&#1080;/&#1047;&#1091;&#1087;&#1080;&#1085;&#1082;&#1072;%203.pptx" TargetMode="External"/><Relationship Id="rId3" Type="http://schemas.openxmlformats.org/officeDocument/2006/relationships/image" Target="../media/image2.png"/><Relationship Id="rId21" Type="http://schemas.openxmlformats.org/officeDocument/2006/relationships/hyperlink" Target="&#1044;&#1086;&#1076;&#1072;&#1090;&#1082;&#1080;/&#1050;%201.pptx" TargetMode="External"/><Relationship Id="rId7" Type="http://schemas.openxmlformats.org/officeDocument/2006/relationships/hyperlink" Target="&#1048;&#1090;&#1072;&#1083;&#1080;&#1103;.pptx" TargetMode="External"/><Relationship Id="rId12" Type="http://schemas.openxmlformats.org/officeDocument/2006/relationships/hyperlink" Target="&#1044;&#1086;&#1076;&#1072;&#1090;&#1082;&#1080;/3%20&#1051;&#1077;&#1086;&#1085;&#1072;&#1088;&#1076;&#1086;.mp4" TargetMode="External"/><Relationship Id="rId17" Type="http://schemas.openxmlformats.org/officeDocument/2006/relationships/hyperlink" Target="&#1044;&#1086;&#1076;&#1072;&#1090;&#1082;&#1080;/8%20&#1052;&#1091;&#1079;&#1077;&#1081;%20%20&#1055;&#1088;&#1072;&#1076;&#1086;%20%20(&#1052;&#1072;&#1076;&#1088;&#1080;&#1076;).mp4" TargetMode="External"/><Relationship Id="rId2" Type="http://schemas.openxmlformats.org/officeDocument/2006/relationships/slide" Target="slide2.xml"/><Relationship Id="rId16" Type="http://schemas.openxmlformats.org/officeDocument/2006/relationships/hyperlink" Target="&#1044;&#1086;&#1076;&#1072;&#1090;&#1082;&#1080;/7%20&#1053;&#1080;&#1084;&#1077;&#1095;.mp4" TargetMode="External"/><Relationship Id="rId20" Type="http://schemas.openxmlformats.org/officeDocument/2006/relationships/hyperlink" Target="&#1044;&#1086;&#1076;&#1072;&#1090;&#1082;&#1080;/&#1047;&#1091;&#1087;&#1080;&#1085;&#1082;&#1072;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&#1044;&#1086;&#1076;&#1072;&#1090;&#1082;&#1080;/1%20&#1055;&#1088;&#1086;&#1090;&#1086;&#1088;&#1077;&#1085;&#1077;&#1089;&#1072;&#1085;&#1089;.mp4" TargetMode="External"/><Relationship Id="rId11" Type="http://schemas.openxmlformats.org/officeDocument/2006/relationships/hyperlink" Target="&#1044;&#1086;&#1076;&#1072;&#1090;&#1082;&#1080;/2%20&#1046;&#1080;&#1074;&#1086;&#1087;&#1080;&#1089;.mp4" TargetMode="External"/><Relationship Id="rId5" Type="http://schemas.openxmlformats.org/officeDocument/2006/relationships/image" Target="../media/image4.gif"/><Relationship Id="rId15" Type="http://schemas.openxmlformats.org/officeDocument/2006/relationships/hyperlink" Target="&#1044;&#1086;&#1076;&#1072;&#1090;&#1082;&#1080;/6%20&#1057;&#1077;&#1074;&#1077;&#1088;.mp4" TargetMode="External"/><Relationship Id="rId10" Type="http://schemas.openxmlformats.org/officeDocument/2006/relationships/image" Target="../media/image5.gif"/><Relationship Id="rId19" Type="http://schemas.openxmlformats.org/officeDocument/2006/relationships/hyperlink" Target="&#1044;&#1086;&#1076;&#1072;&#1090;&#1082;&#1080;/&#1050;%202.pptx" TargetMode="External"/><Relationship Id="rId4" Type="http://schemas.openxmlformats.org/officeDocument/2006/relationships/image" Target="../media/image3.gif"/><Relationship Id="rId9" Type="http://schemas.openxmlformats.org/officeDocument/2006/relationships/hyperlink" Target="&#1047;&#1072;&#1075;&#1072;&#1083;&#1100;&#1085;&#1072;%20&#1072;&#1085;&#1086;&#1090;&#1072;&#1094;&#1110;&#1103;.docx" TargetMode="External"/><Relationship Id="rId14" Type="http://schemas.openxmlformats.org/officeDocument/2006/relationships/hyperlink" Target="&#1044;&#1086;&#1076;&#1072;&#1090;&#1082;&#1080;/5%20&#1052;&#1110;&#1082;&#1077;&#1083;&#1072;&#1085;&#1076;&#1078;&#1077;&#1083;&#1086;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osvita-cto.at.ua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9783" y="1415806"/>
            <a:ext cx="11602387" cy="2387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Web</a:t>
            </a:r>
            <a:r>
              <a:rPr lang="uk-UA" b="1" dirty="0" smtClean="0"/>
              <a:t>-квест </a:t>
            </a:r>
            <a:br>
              <a:rPr lang="uk-UA" b="1" dirty="0" smtClean="0"/>
            </a:br>
            <a:r>
              <a:rPr lang="uk-UA" sz="8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uk-UA" sz="8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 Ренесансу в Європі"</a:t>
            </a:r>
            <a:r>
              <a:rPr lang="ru-RU" sz="8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8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8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915" y="2789488"/>
            <a:ext cx="6950070" cy="391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289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194" y="0"/>
            <a:ext cx="12591737" cy="6814031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8058096" y="4001278"/>
            <a:ext cx="3867464" cy="2443397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uk-UA" sz="2800" b="1" dirty="0" smtClean="0">
                <a:solidFill>
                  <a:srgbClr val="C00000"/>
                </a:solidFill>
              </a:rPr>
              <a:t>Зупинки-станції</a:t>
            </a:r>
            <a:endParaRPr lang="uk-UA" sz="2800" b="1" dirty="0" smtClean="0">
              <a:solidFill>
                <a:srgbClr val="C00000"/>
              </a:solidFill>
            </a:endParaRPr>
          </a:p>
          <a:p>
            <a:pPr algn="r"/>
            <a:endParaRPr lang="uk-UA" sz="3200" dirty="0">
              <a:solidFill>
                <a:srgbClr val="C00000"/>
              </a:solidFill>
            </a:endParaRPr>
          </a:p>
          <a:p>
            <a:pPr algn="r"/>
            <a:endParaRPr lang="uk-UA" sz="3200" dirty="0" smtClean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003" y="5583350"/>
            <a:ext cx="697245" cy="5917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989" y="4138998"/>
            <a:ext cx="750908" cy="75970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991828" y="5686768"/>
            <a:ext cx="17471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uk-UA" sz="2800" dirty="0" smtClean="0">
                <a:solidFill>
                  <a:srgbClr val="C00000"/>
                </a:solidFill>
              </a:rPr>
              <a:t>Цікавинки</a:t>
            </a:r>
            <a:endParaRPr lang="uk-UA" sz="2800" dirty="0">
              <a:solidFill>
                <a:srgbClr val="C0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563" y="4207595"/>
            <a:ext cx="1003621" cy="1015382"/>
          </a:xfrm>
          <a:prstGeom prst="rect">
            <a:avLst/>
          </a:prstGeom>
        </p:spPr>
      </p:pic>
      <p:sp>
        <p:nvSpPr>
          <p:cNvPr id="12" name="TextBox 11">
            <a:hlinkClick r:id="rId2" action="ppaction://hlinksldjump"/>
          </p:cNvPr>
          <p:cNvSpPr txBox="1"/>
          <p:nvPr/>
        </p:nvSpPr>
        <p:spPr>
          <a:xfrm>
            <a:off x="325252" y="657340"/>
            <a:ext cx="557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 action="ppaction://hlinkfile"/>
              </a:rPr>
              <a:t>1</a:t>
            </a:r>
            <a:r>
              <a:rPr lang="uk-UA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pres?slideindex=1&amp;slidetitle="/>
              </a:rPr>
              <a:t> </a:t>
            </a:r>
            <a:endParaRPr lang="ru-RU" sz="40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42" y="175196"/>
            <a:ext cx="1456939" cy="1317351"/>
          </a:xfrm>
          <a:prstGeom prst="rect">
            <a:avLst/>
          </a:prstGeom>
        </p:spPr>
      </p:pic>
      <p:sp>
        <p:nvSpPr>
          <p:cNvPr id="15" name="TextBox 14">
            <a:hlinkClick r:id="rId2" action="ppaction://hlinksldjump"/>
          </p:cNvPr>
          <p:cNvSpPr txBox="1"/>
          <p:nvPr/>
        </p:nvSpPr>
        <p:spPr>
          <a:xfrm>
            <a:off x="4095591" y="4343220"/>
            <a:ext cx="2182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8" action="ppaction://hlinkpres?slideindex=1&amp;slidetitle="/>
              </a:rPr>
              <a:t>1</a:t>
            </a:r>
            <a:r>
              <a:rPr lang="uk-UA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9" action="ppaction://hlinkfile"/>
              </a:rPr>
              <a:t> </a:t>
            </a:r>
            <a:r>
              <a:rPr lang="uk-UA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pres?slideindex=1&amp;slidetitle="/>
              </a:rPr>
              <a:t>Старт</a:t>
            </a:r>
            <a:endParaRPr lang="ru-RU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1206550" y="3040174"/>
            <a:ext cx="3585649" cy="2380343"/>
          </a:xfrm>
          <a:custGeom>
            <a:avLst/>
            <a:gdLst>
              <a:gd name="connsiteX0" fmla="*/ 2504335 w 3585649"/>
              <a:gd name="connsiteY0" fmla="*/ 1836057 h 2380343"/>
              <a:gd name="connsiteX1" fmla="*/ 2460792 w 3585649"/>
              <a:gd name="connsiteY1" fmla="*/ 1865086 h 2380343"/>
              <a:gd name="connsiteX2" fmla="*/ 2439021 w 3585649"/>
              <a:gd name="connsiteY2" fmla="*/ 1886857 h 2380343"/>
              <a:gd name="connsiteX3" fmla="*/ 2409992 w 3585649"/>
              <a:gd name="connsiteY3" fmla="*/ 1901372 h 2380343"/>
              <a:gd name="connsiteX4" fmla="*/ 2380964 w 3585649"/>
              <a:gd name="connsiteY4" fmla="*/ 1930400 h 2380343"/>
              <a:gd name="connsiteX5" fmla="*/ 2301135 w 3585649"/>
              <a:gd name="connsiteY5" fmla="*/ 1981200 h 2380343"/>
              <a:gd name="connsiteX6" fmla="*/ 2279364 w 3585649"/>
              <a:gd name="connsiteY6" fmla="*/ 2002972 h 2380343"/>
              <a:gd name="connsiteX7" fmla="*/ 2235821 w 3585649"/>
              <a:gd name="connsiteY7" fmla="*/ 2024743 h 2380343"/>
              <a:gd name="connsiteX8" fmla="*/ 2214049 w 3585649"/>
              <a:gd name="connsiteY8" fmla="*/ 2046515 h 2380343"/>
              <a:gd name="connsiteX9" fmla="*/ 2199535 w 3585649"/>
              <a:gd name="connsiteY9" fmla="*/ 2068286 h 2380343"/>
              <a:gd name="connsiteX10" fmla="*/ 2177764 w 3585649"/>
              <a:gd name="connsiteY10" fmla="*/ 2075543 h 2380343"/>
              <a:gd name="connsiteX11" fmla="*/ 2155992 w 3585649"/>
              <a:gd name="connsiteY11" fmla="*/ 2090057 h 2380343"/>
              <a:gd name="connsiteX12" fmla="*/ 2141478 w 3585649"/>
              <a:gd name="connsiteY12" fmla="*/ 2104572 h 2380343"/>
              <a:gd name="connsiteX13" fmla="*/ 2119707 w 3585649"/>
              <a:gd name="connsiteY13" fmla="*/ 2111829 h 2380343"/>
              <a:gd name="connsiteX14" fmla="*/ 2054392 w 3585649"/>
              <a:gd name="connsiteY14" fmla="*/ 2162629 h 2380343"/>
              <a:gd name="connsiteX15" fmla="*/ 2032621 w 3585649"/>
              <a:gd name="connsiteY15" fmla="*/ 2169886 h 2380343"/>
              <a:gd name="connsiteX16" fmla="*/ 1996335 w 3585649"/>
              <a:gd name="connsiteY16" fmla="*/ 2198915 h 2380343"/>
              <a:gd name="connsiteX17" fmla="*/ 1967307 w 3585649"/>
              <a:gd name="connsiteY17" fmla="*/ 2213429 h 2380343"/>
              <a:gd name="connsiteX18" fmla="*/ 1923764 w 3585649"/>
              <a:gd name="connsiteY18" fmla="*/ 2235200 h 2380343"/>
              <a:gd name="connsiteX19" fmla="*/ 1901992 w 3585649"/>
              <a:gd name="connsiteY19" fmla="*/ 2249715 h 2380343"/>
              <a:gd name="connsiteX20" fmla="*/ 1843935 w 3585649"/>
              <a:gd name="connsiteY20" fmla="*/ 2264229 h 2380343"/>
              <a:gd name="connsiteX21" fmla="*/ 1814907 w 3585649"/>
              <a:gd name="connsiteY21" fmla="*/ 2278743 h 2380343"/>
              <a:gd name="connsiteX22" fmla="*/ 1793135 w 3585649"/>
              <a:gd name="connsiteY22" fmla="*/ 2293257 h 2380343"/>
              <a:gd name="connsiteX23" fmla="*/ 1749592 w 3585649"/>
              <a:gd name="connsiteY23" fmla="*/ 2307772 h 2380343"/>
              <a:gd name="connsiteX24" fmla="*/ 1727821 w 3585649"/>
              <a:gd name="connsiteY24" fmla="*/ 2315029 h 2380343"/>
              <a:gd name="connsiteX25" fmla="*/ 1691535 w 3585649"/>
              <a:gd name="connsiteY25" fmla="*/ 2322286 h 2380343"/>
              <a:gd name="connsiteX26" fmla="*/ 1604449 w 3585649"/>
              <a:gd name="connsiteY26" fmla="*/ 2344057 h 2380343"/>
              <a:gd name="connsiteX27" fmla="*/ 1531878 w 3585649"/>
              <a:gd name="connsiteY27" fmla="*/ 2365829 h 2380343"/>
              <a:gd name="connsiteX28" fmla="*/ 1481078 w 3585649"/>
              <a:gd name="connsiteY28" fmla="*/ 2380343 h 2380343"/>
              <a:gd name="connsiteX29" fmla="*/ 1423021 w 3585649"/>
              <a:gd name="connsiteY29" fmla="*/ 2373086 h 2380343"/>
              <a:gd name="connsiteX30" fmla="*/ 1408507 w 3585649"/>
              <a:gd name="connsiteY30" fmla="*/ 2351315 h 2380343"/>
              <a:gd name="connsiteX31" fmla="*/ 1379478 w 3585649"/>
              <a:gd name="connsiteY31" fmla="*/ 2336800 h 2380343"/>
              <a:gd name="connsiteX32" fmla="*/ 1343192 w 3585649"/>
              <a:gd name="connsiteY32" fmla="*/ 2300515 h 2380343"/>
              <a:gd name="connsiteX33" fmla="*/ 1285135 w 3585649"/>
              <a:gd name="connsiteY33" fmla="*/ 2278743 h 2380343"/>
              <a:gd name="connsiteX34" fmla="*/ 1256107 w 3585649"/>
              <a:gd name="connsiteY34" fmla="*/ 2271486 h 2380343"/>
              <a:gd name="connsiteX35" fmla="*/ 1190792 w 3585649"/>
              <a:gd name="connsiteY35" fmla="*/ 2249715 h 2380343"/>
              <a:gd name="connsiteX36" fmla="*/ 1169021 w 3585649"/>
              <a:gd name="connsiteY36" fmla="*/ 2242457 h 2380343"/>
              <a:gd name="connsiteX37" fmla="*/ 1147249 w 3585649"/>
              <a:gd name="connsiteY37" fmla="*/ 2235200 h 2380343"/>
              <a:gd name="connsiteX38" fmla="*/ 1089192 w 3585649"/>
              <a:gd name="connsiteY38" fmla="*/ 2198915 h 2380343"/>
              <a:gd name="connsiteX39" fmla="*/ 1038392 w 3585649"/>
              <a:gd name="connsiteY39" fmla="*/ 2169886 h 2380343"/>
              <a:gd name="connsiteX40" fmla="*/ 1009364 w 3585649"/>
              <a:gd name="connsiteY40" fmla="*/ 2162629 h 2380343"/>
              <a:gd name="connsiteX41" fmla="*/ 973078 w 3585649"/>
              <a:gd name="connsiteY41" fmla="*/ 2140857 h 2380343"/>
              <a:gd name="connsiteX42" fmla="*/ 944049 w 3585649"/>
              <a:gd name="connsiteY42" fmla="*/ 2119086 h 2380343"/>
              <a:gd name="connsiteX43" fmla="*/ 885992 w 3585649"/>
              <a:gd name="connsiteY43" fmla="*/ 2090057 h 2380343"/>
              <a:gd name="connsiteX44" fmla="*/ 856964 w 3585649"/>
              <a:gd name="connsiteY44" fmla="*/ 2068286 h 2380343"/>
              <a:gd name="connsiteX45" fmla="*/ 835192 w 3585649"/>
              <a:gd name="connsiteY45" fmla="*/ 2053772 h 2380343"/>
              <a:gd name="connsiteX46" fmla="*/ 820678 w 3585649"/>
              <a:gd name="connsiteY46" fmla="*/ 2039257 h 2380343"/>
              <a:gd name="connsiteX47" fmla="*/ 784392 w 3585649"/>
              <a:gd name="connsiteY47" fmla="*/ 1995715 h 2380343"/>
              <a:gd name="connsiteX48" fmla="*/ 748107 w 3585649"/>
              <a:gd name="connsiteY48" fmla="*/ 1959429 h 2380343"/>
              <a:gd name="connsiteX49" fmla="*/ 704564 w 3585649"/>
              <a:gd name="connsiteY49" fmla="*/ 1930400 h 2380343"/>
              <a:gd name="connsiteX50" fmla="*/ 668278 w 3585649"/>
              <a:gd name="connsiteY50" fmla="*/ 1901372 h 2380343"/>
              <a:gd name="connsiteX51" fmla="*/ 617478 w 3585649"/>
              <a:gd name="connsiteY51" fmla="*/ 1879600 h 2380343"/>
              <a:gd name="connsiteX52" fmla="*/ 566678 w 3585649"/>
              <a:gd name="connsiteY52" fmla="*/ 1843315 h 2380343"/>
              <a:gd name="connsiteX53" fmla="*/ 494107 w 3585649"/>
              <a:gd name="connsiteY53" fmla="*/ 1799772 h 2380343"/>
              <a:gd name="connsiteX54" fmla="*/ 450564 w 3585649"/>
              <a:gd name="connsiteY54" fmla="*/ 1756229 h 2380343"/>
              <a:gd name="connsiteX55" fmla="*/ 436049 w 3585649"/>
              <a:gd name="connsiteY55" fmla="*/ 1741715 h 2380343"/>
              <a:gd name="connsiteX56" fmla="*/ 407021 w 3585649"/>
              <a:gd name="connsiteY56" fmla="*/ 1727200 h 2380343"/>
              <a:gd name="connsiteX57" fmla="*/ 385249 w 3585649"/>
              <a:gd name="connsiteY57" fmla="*/ 1712686 h 2380343"/>
              <a:gd name="connsiteX58" fmla="*/ 363478 w 3585649"/>
              <a:gd name="connsiteY58" fmla="*/ 1705429 h 2380343"/>
              <a:gd name="connsiteX59" fmla="*/ 341707 w 3585649"/>
              <a:gd name="connsiteY59" fmla="*/ 1690915 h 2380343"/>
              <a:gd name="connsiteX60" fmla="*/ 283649 w 3585649"/>
              <a:gd name="connsiteY60" fmla="*/ 1661886 h 2380343"/>
              <a:gd name="connsiteX61" fmla="*/ 261878 w 3585649"/>
              <a:gd name="connsiteY61" fmla="*/ 1647372 h 2380343"/>
              <a:gd name="connsiteX62" fmla="*/ 232849 w 3585649"/>
              <a:gd name="connsiteY62" fmla="*/ 1640115 h 2380343"/>
              <a:gd name="connsiteX63" fmla="*/ 218335 w 3585649"/>
              <a:gd name="connsiteY63" fmla="*/ 1625600 h 2380343"/>
              <a:gd name="connsiteX64" fmla="*/ 203821 w 3585649"/>
              <a:gd name="connsiteY64" fmla="*/ 1603829 h 2380343"/>
              <a:gd name="connsiteX65" fmla="*/ 182049 w 3585649"/>
              <a:gd name="connsiteY65" fmla="*/ 1596572 h 2380343"/>
              <a:gd name="connsiteX66" fmla="*/ 123992 w 3585649"/>
              <a:gd name="connsiteY66" fmla="*/ 1545772 h 2380343"/>
              <a:gd name="connsiteX67" fmla="*/ 109478 w 3585649"/>
              <a:gd name="connsiteY67" fmla="*/ 1524000 h 2380343"/>
              <a:gd name="connsiteX68" fmla="*/ 87707 w 3585649"/>
              <a:gd name="connsiteY68" fmla="*/ 1509486 h 2380343"/>
              <a:gd name="connsiteX69" fmla="*/ 80449 w 3585649"/>
              <a:gd name="connsiteY69" fmla="*/ 1487715 h 2380343"/>
              <a:gd name="connsiteX70" fmla="*/ 36907 w 3585649"/>
              <a:gd name="connsiteY70" fmla="*/ 1458686 h 2380343"/>
              <a:gd name="connsiteX71" fmla="*/ 7878 w 3585649"/>
              <a:gd name="connsiteY71" fmla="*/ 1429657 h 2380343"/>
              <a:gd name="connsiteX72" fmla="*/ 621 w 3585649"/>
              <a:gd name="connsiteY72" fmla="*/ 1407886 h 2380343"/>
              <a:gd name="connsiteX73" fmla="*/ 44164 w 3585649"/>
              <a:gd name="connsiteY73" fmla="*/ 1386115 h 2380343"/>
              <a:gd name="connsiteX74" fmla="*/ 65935 w 3585649"/>
              <a:gd name="connsiteY74" fmla="*/ 1371600 h 2380343"/>
              <a:gd name="connsiteX75" fmla="*/ 109478 w 3585649"/>
              <a:gd name="connsiteY75" fmla="*/ 1357086 h 2380343"/>
              <a:gd name="connsiteX76" fmla="*/ 131249 w 3585649"/>
              <a:gd name="connsiteY76" fmla="*/ 1349829 h 2380343"/>
              <a:gd name="connsiteX77" fmla="*/ 153021 w 3585649"/>
              <a:gd name="connsiteY77" fmla="*/ 1342572 h 2380343"/>
              <a:gd name="connsiteX78" fmla="*/ 182049 w 3585649"/>
              <a:gd name="connsiteY78" fmla="*/ 1328057 h 2380343"/>
              <a:gd name="connsiteX79" fmla="*/ 225592 w 3585649"/>
              <a:gd name="connsiteY79" fmla="*/ 1313543 h 2380343"/>
              <a:gd name="connsiteX80" fmla="*/ 269135 w 3585649"/>
              <a:gd name="connsiteY80" fmla="*/ 1291772 h 2380343"/>
              <a:gd name="connsiteX81" fmla="*/ 290907 w 3585649"/>
              <a:gd name="connsiteY81" fmla="*/ 1284515 h 2380343"/>
              <a:gd name="connsiteX82" fmla="*/ 319935 w 3585649"/>
              <a:gd name="connsiteY82" fmla="*/ 1270000 h 2380343"/>
              <a:gd name="connsiteX83" fmla="*/ 377992 w 3585649"/>
              <a:gd name="connsiteY83" fmla="*/ 1255486 h 2380343"/>
              <a:gd name="connsiteX84" fmla="*/ 407021 w 3585649"/>
              <a:gd name="connsiteY84" fmla="*/ 1240972 h 2380343"/>
              <a:gd name="connsiteX85" fmla="*/ 465078 w 3585649"/>
              <a:gd name="connsiteY85" fmla="*/ 1226457 h 2380343"/>
              <a:gd name="connsiteX86" fmla="*/ 544907 w 3585649"/>
              <a:gd name="connsiteY86" fmla="*/ 1197429 h 2380343"/>
              <a:gd name="connsiteX87" fmla="*/ 573935 w 3585649"/>
              <a:gd name="connsiteY87" fmla="*/ 1190172 h 2380343"/>
              <a:gd name="connsiteX88" fmla="*/ 631992 w 3585649"/>
              <a:gd name="connsiteY88" fmla="*/ 1161143 h 2380343"/>
              <a:gd name="connsiteX89" fmla="*/ 661021 w 3585649"/>
              <a:gd name="connsiteY89" fmla="*/ 1146629 h 2380343"/>
              <a:gd name="connsiteX90" fmla="*/ 711821 w 3585649"/>
              <a:gd name="connsiteY90" fmla="*/ 1117600 h 2380343"/>
              <a:gd name="connsiteX91" fmla="*/ 769878 w 3585649"/>
              <a:gd name="connsiteY91" fmla="*/ 1081315 h 2380343"/>
              <a:gd name="connsiteX92" fmla="*/ 784392 w 3585649"/>
              <a:gd name="connsiteY92" fmla="*/ 1066800 h 2380343"/>
              <a:gd name="connsiteX93" fmla="*/ 813421 w 3585649"/>
              <a:gd name="connsiteY93" fmla="*/ 1052286 h 2380343"/>
              <a:gd name="connsiteX94" fmla="*/ 842449 w 3585649"/>
              <a:gd name="connsiteY94" fmla="*/ 1030515 h 2380343"/>
              <a:gd name="connsiteX95" fmla="*/ 915021 w 3585649"/>
              <a:gd name="connsiteY95" fmla="*/ 994229 h 2380343"/>
              <a:gd name="connsiteX96" fmla="*/ 987592 w 3585649"/>
              <a:gd name="connsiteY96" fmla="*/ 943429 h 2380343"/>
              <a:gd name="connsiteX97" fmla="*/ 1031135 w 3585649"/>
              <a:gd name="connsiteY97" fmla="*/ 907143 h 2380343"/>
              <a:gd name="connsiteX98" fmla="*/ 1060164 w 3585649"/>
              <a:gd name="connsiteY98" fmla="*/ 892629 h 2380343"/>
              <a:gd name="connsiteX99" fmla="*/ 1103707 w 3585649"/>
              <a:gd name="connsiteY99" fmla="*/ 849086 h 2380343"/>
              <a:gd name="connsiteX100" fmla="*/ 1176278 w 3585649"/>
              <a:gd name="connsiteY100" fmla="*/ 820057 h 2380343"/>
              <a:gd name="connsiteX101" fmla="*/ 1227078 w 3585649"/>
              <a:gd name="connsiteY101" fmla="*/ 791029 h 2380343"/>
              <a:gd name="connsiteX102" fmla="*/ 1270621 w 3585649"/>
              <a:gd name="connsiteY102" fmla="*/ 762000 h 2380343"/>
              <a:gd name="connsiteX103" fmla="*/ 1299649 w 3585649"/>
              <a:gd name="connsiteY103" fmla="*/ 747486 h 2380343"/>
              <a:gd name="connsiteX104" fmla="*/ 1335935 w 3585649"/>
              <a:gd name="connsiteY104" fmla="*/ 725715 h 2380343"/>
              <a:gd name="connsiteX105" fmla="*/ 1357707 w 3585649"/>
              <a:gd name="connsiteY105" fmla="*/ 718457 h 2380343"/>
              <a:gd name="connsiteX106" fmla="*/ 1408507 w 3585649"/>
              <a:gd name="connsiteY106" fmla="*/ 696686 h 2380343"/>
              <a:gd name="connsiteX107" fmla="*/ 1437535 w 3585649"/>
              <a:gd name="connsiteY107" fmla="*/ 682172 h 2380343"/>
              <a:gd name="connsiteX108" fmla="*/ 1488335 w 3585649"/>
              <a:gd name="connsiteY108" fmla="*/ 667657 h 2380343"/>
              <a:gd name="connsiteX109" fmla="*/ 1510107 w 3585649"/>
              <a:gd name="connsiteY109" fmla="*/ 660400 h 2380343"/>
              <a:gd name="connsiteX110" fmla="*/ 1539135 w 3585649"/>
              <a:gd name="connsiteY110" fmla="*/ 653143 h 2380343"/>
              <a:gd name="connsiteX111" fmla="*/ 1589935 w 3585649"/>
              <a:gd name="connsiteY111" fmla="*/ 624115 h 2380343"/>
              <a:gd name="connsiteX112" fmla="*/ 1611707 w 3585649"/>
              <a:gd name="connsiteY112" fmla="*/ 616857 h 2380343"/>
              <a:gd name="connsiteX113" fmla="*/ 1662507 w 3585649"/>
              <a:gd name="connsiteY113" fmla="*/ 587829 h 2380343"/>
              <a:gd name="connsiteX114" fmla="*/ 1684278 w 3585649"/>
              <a:gd name="connsiteY114" fmla="*/ 566057 h 2380343"/>
              <a:gd name="connsiteX115" fmla="*/ 1749592 w 3585649"/>
              <a:gd name="connsiteY115" fmla="*/ 537029 h 2380343"/>
              <a:gd name="connsiteX116" fmla="*/ 1793135 w 3585649"/>
              <a:gd name="connsiteY116" fmla="*/ 515257 h 2380343"/>
              <a:gd name="connsiteX117" fmla="*/ 1822164 w 3585649"/>
              <a:gd name="connsiteY117" fmla="*/ 493486 h 2380343"/>
              <a:gd name="connsiteX118" fmla="*/ 1880221 w 3585649"/>
              <a:gd name="connsiteY118" fmla="*/ 464457 h 2380343"/>
              <a:gd name="connsiteX119" fmla="*/ 1938278 w 3585649"/>
              <a:gd name="connsiteY119" fmla="*/ 428172 h 2380343"/>
              <a:gd name="connsiteX120" fmla="*/ 1996335 w 3585649"/>
              <a:gd name="connsiteY120" fmla="*/ 377372 h 2380343"/>
              <a:gd name="connsiteX121" fmla="*/ 2018107 w 3585649"/>
              <a:gd name="connsiteY121" fmla="*/ 355600 h 2380343"/>
              <a:gd name="connsiteX122" fmla="*/ 2076164 w 3585649"/>
              <a:gd name="connsiteY122" fmla="*/ 326572 h 2380343"/>
              <a:gd name="connsiteX123" fmla="*/ 2126964 w 3585649"/>
              <a:gd name="connsiteY123" fmla="*/ 290286 h 2380343"/>
              <a:gd name="connsiteX124" fmla="*/ 2243078 w 3585649"/>
              <a:gd name="connsiteY124" fmla="*/ 261257 h 2380343"/>
              <a:gd name="connsiteX125" fmla="*/ 2286621 w 3585649"/>
              <a:gd name="connsiteY125" fmla="*/ 246743 h 2380343"/>
              <a:gd name="connsiteX126" fmla="*/ 2315649 w 3585649"/>
              <a:gd name="connsiteY126" fmla="*/ 217715 h 2380343"/>
              <a:gd name="connsiteX127" fmla="*/ 2359192 w 3585649"/>
              <a:gd name="connsiteY127" fmla="*/ 203200 h 2380343"/>
              <a:gd name="connsiteX128" fmla="*/ 2380964 w 3585649"/>
              <a:gd name="connsiteY128" fmla="*/ 188686 h 2380343"/>
              <a:gd name="connsiteX129" fmla="*/ 2424507 w 3585649"/>
              <a:gd name="connsiteY129" fmla="*/ 166915 h 2380343"/>
              <a:gd name="connsiteX130" fmla="*/ 2453535 w 3585649"/>
              <a:gd name="connsiteY130" fmla="*/ 145143 h 2380343"/>
              <a:gd name="connsiteX131" fmla="*/ 2504335 w 3585649"/>
              <a:gd name="connsiteY131" fmla="*/ 116115 h 2380343"/>
              <a:gd name="connsiteX132" fmla="*/ 2562392 w 3585649"/>
              <a:gd name="connsiteY132" fmla="*/ 79829 h 2380343"/>
              <a:gd name="connsiteX133" fmla="*/ 2613192 w 3585649"/>
              <a:gd name="connsiteY133" fmla="*/ 50800 h 2380343"/>
              <a:gd name="connsiteX134" fmla="*/ 2693021 w 3585649"/>
              <a:gd name="connsiteY134" fmla="*/ 29029 h 2380343"/>
              <a:gd name="connsiteX135" fmla="*/ 2772849 w 3585649"/>
              <a:gd name="connsiteY135" fmla="*/ 0 h 2380343"/>
              <a:gd name="connsiteX136" fmla="*/ 2794621 w 3585649"/>
              <a:gd name="connsiteY136" fmla="*/ 14515 h 2380343"/>
              <a:gd name="connsiteX137" fmla="*/ 2830907 w 3585649"/>
              <a:gd name="connsiteY137" fmla="*/ 65315 h 2380343"/>
              <a:gd name="connsiteX138" fmla="*/ 2932507 w 3585649"/>
              <a:gd name="connsiteY138" fmla="*/ 116115 h 2380343"/>
              <a:gd name="connsiteX139" fmla="*/ 3034107 w 3585649"/>
              <a:gd name="connsiteY139" fmla="*/ 101600 h 2380343"/>
              <a:gd name="connsiteX140" fmla="*/ 3092164 w 3585649"/>
              <a:gd name="connsiteY140" fmla="*/ 72572 h 2380343"/>
              <a:gd name="connsiteX141" fmla="*/ 3121192 w 3585649"/>
              <a:gd name="connsiteY141" fmla="*/ 58057 h 2380343"/>
              <a:gd name="connsiteX142" fmla="*/ 3201021 w 3585649"/>
              <a:gd name="connsiteY142" fmla="*/ 29029 h 2380343"/>
              <a:gd name="connsiteX143" fmla="*/ 3230049 w 3585649"/>
              <a:gd name="connsiteY143" fmla="*/ 21772 h 2380343"/>
              <a:gd name="connsiteX144" fmla="*/ 3251821 w 3585649"/>
              <a:gd name="connsiteY144" fmla="*/ 14515 h 2380343"/>
              <a:gd name="connsiteX145" fmla="*/ 3396964 w 3585649"/>
              <a:gd name="connsiteY145" fmla="*/ 43543 h 2380343"/>
              <a:gd name="connsiteX146" fmla="*/ 3476792 w 3585649"/>
              <a:gd name="connsiteY146" fmla="*/ 79829 h 2380343"/>
              <a:gd name="connsiteX147" fmla="*/ 3498564 w 3585649"/>
              <a:gd name="connsiteY147" fmla="*/ 87086 h 2380343"/>
              <a:gd name="connsiteX148" fmla="*/ 3549364 w 3585649"/>
              <a:gd name="connsiteY148" fmla="*/ 137886 h 2380343"/>
              <a:gd name="connsiteX149" fmla="*/ 3585649 w 3585649"/>
              <a:gd name="connsiteY149" fmla="*/ 159657 h 238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3585649" h="2380343">
                <a:moveTo>
                  <a:pt x="2504335" y="1836057"/>
                </a:moveTo>
                <a:cubicBezTo>
                  <a:pt x="2489821" y="1845733"/>
                  <a:pt x="2474562" y="1854376"/>
                  <a:pt x="2460792" y="1865086"/>
                </a:cubicBezTo>
                <a:cubicBezTo>
                  <a:pt x="2452691" y="1871387"/>
                  <a:pt x="2447372" y="1880892"/>
                  <a:pt x="2439021" y="1886857"/>
                </a:cubicBezTo>
                <a:cubicBezTo>
                  <a:pt x="2430218" y="1893145"/>
                  <a:pt x="2418647" y="1894881"/>
                  <a:pt x="2409992" y="1901372"/>
                </a:cubicBezTo>
                <a:cubicBezTo>
                  <a:pt x="2399045" y="1909582"/>
                  <a:pt x="2391476" y="1921640"/>
                  <a:pt x="2380964" y="1930400"/>
                </a:cubicBezTo>
                <a:cubicBezTo>
                  <a:pt x="2327483" y="1974968"/>
                  <a:pt x="2342474" y="1967421"/>
                  <a:pt x="2301135" y="1981200"/>
                </a:cubicBezTo>
                <a:cubicBezTo>
                  <a:pt x="2293878" y="1988457"/>
                  <a:pt x="2287903" y="1997279"/>
                  <a:pt x="2279364" y="2002972"/>
                </a:cubicBezTo>
                <a:cubicBezTo>
                  <a:pt x="2213899" y="2046616"/>
                  <a:pt x="2304339" y="1967644"/>
                  <a:pt x="2235821" y="2024743"/>
                </a:cubicBezTo>
                <a:cubicBezTo>
                  <a:pt x="2227936" y="2031313"/>
                  <a:pt x="2220619" y="2038630"/>
                  <a:pt x="2214049" y="2046515"/>
                </a:cubicBezTo>
                <a:cubicBezTo>
                  <a:pt x="2208465" y="2053215"/>
                  <a:pt x="2206346" y="2062838"/>
                  <a:pt x="2199535" y="2068286"/>
                </a:cubicBezTo>
                <a:cubicBezTo>
                  <a:pt x="2193562" y="2073065"/>
                  <a:pt x="2184606" y="2072122"/>
                  <a:pt x="2177764" y="2075543"/>
                </a:cubicBezTo>
                <a:cubicBezTo>
                  <a:pt x="2169963" y="2079444"/>
                  <a:pt x="2162803" y="2084608"/>
                  <a:pt x="2155992" y="2090057"/>
                </a:cubicBezTo>
                <a:cubicBezTo>
                  <a:pt x="2150649" y="2094331"/>
                  <a:pt x="2147345" y="2101052"/>
                  <a:pt x="2141478" y="2104572"/>
                </a:cubicBezTo>
                <a:cubicBezTo>
                  <a:pt x="2134919" y="2108508"/>
                  <a:pt x="2126964" y="2109410"/>
                  <a:pt x="2119707" y="2111829"/>
                </a:cubicBezTo>
                <a:cubicBezTo>
                  <a:pt x="2084531" y="2147005"/>
                  <a:pt x="2093180" y="2146006"/>
                  <a:pt x="2054392" y="2162629"/>
                </a:cubicBezTo>
                <a:cubicBezTo>
                  <a:pt x="2047361" y="2165642"/>
                  <a:pt x="2039463" y="2166465"/>
                  <a:pt x="2032621" y="2169886"/>
                </a:cubicBezTo>
                <a:cubicBezTo>
                  <a:pt x="1979889" y="2196251"/>
                  <a:pt x="2036837" y="2171913"/>
                  <a:pt x="1996335" y="2198915"/>
                </a:cubicBezTo>
                <a:cubicBezTo>
                  <a:pt x="1987334" y="2204916"/>
                  <a:pt x="1976700" y="2208062"/>
                  <a:pt x="1967307" y="2213429"/>
                </a:cubicBezTo>
                <a:cubicBezTo>
                  <a:pt x="1927917" y="2235937"/>
                  <a:pt x="1963679" y="2221895"/>
                  <a:pt x="1923764" y="2235200"/>
                </a:cubicBezTo>
                <a:cubicBezTo>
                  <a:pt x="1916507" y="2240038"/>
                  <a:pt x="1910189" y="2246734"/>
                  <a:pt x="1901992" y="2249715"/>
                </a:cubicBezTo>
                <a:cubicBezTo>
                  <a:pt x="1883245" y="2256532"/>
                  <a:pt x="1843935" y="2264229"/>
                  <a:pt x="1843935" y="2264229"/>
                </a:cubicBezTo>
                <a:cubicBezTo>
                  <a:pt x="1834259" y="2269067"/>
                  <a:pt x="1824300" y="2273376"/>
                  <a:pt x="1814907" y="2278743"/>
                </a:cubicBezTo>
                <a:cubicBezTo>
                  <a:pt x="1807334" y="2283070"/>
                  <a:pt x="1801105" y="2289715"/>
                  <a:pt x="1793135" y="2293257"/>
                </a:cubicBezTo>
                <a:cubicBezTo>
                  <a:pt x="1779154" y="2299471"/>
                  <a:pt x="1764106" y="2302934"/>
                  <a:pt x="1749592" y="2307772"/>
                </a:cubicBezTo>
                <a:cubicBezTo>
                  <a:pt x="1742335" y="2310191"/>
                  <a:pt x="1735322" y="2313529"/>
                  <a:pt x="1727821" y="2315029"/>
                </a:cubicBezTo>
                <a:cubicBezTo>
                  <a:pt x="1715726" y="2317448"/>
                  <a:pt x="1703435" y="2319041"/>
                  <a:pt x="1691535" y="2322286"/>
                </a:cubicBezTo>
                <a:cubicBezTo>
                  <a:pt x="1601174" y="2346929"/>
                  <a:pt x="1694686" y="2329018"/>
                  <a:pt x="1604449" y="2344057"/>
                </a:cubicBezTo>
                <a:cubicBezTo>
                  <a:pt x="1501000" y="2378542"/>
                  <a:pt x="1608636" y="2343899"/>
                  <a:pt x="1531878" y="2365829"/>
                </a:cubicBezTo>
                <a:cubicBezTo>
                  <a:pt x="1458999" y="2386651"/>
                  <a:pt x="1571829" y="2357656"/>
                  <a:pt x="1481078" y="2380343"/>
                </a:cubicBezTo>
                <a:cubicBezTo>
                  <a:pt x="1461726" y="2377924"/>
                  <a:pt x="1441129" y="2380329"/>
                  <a:pt x="1423021" y="2373086"/>
                </a:cubicBezTo>
                <a:cubicBezTo>
                  <a:pt x="1414923" y="2369847"/>
                  <a:pt x="1415207" y="2356899"/>
                  <a:pt x="1408507" y="2351315"/>
                </a:cubicBezTo>
                <a:cubicBezTo>
                  <a:pt x="1400196" y="2344389"/>
                  <a:pt x="1388018" y="2343442"/>
                  <a:pt x="1379478" y="2336800"/>
                </a:cubicBezTo>
                <a:cubicBezTo>
                  <a:pt x="1365976" y="2326299"/>
                  <a:pt x="1359786" y="2304664"/>
                  <a:pt x="1343192" y="2300515"/>
                </a:cubicBezTo>
                <a:cubicBezTo>
                  <a:pt x="1268673" y="2281883"/>
                  <a:pt x="1361044" y="2307208"/>
                  <a:pt x="1285135" y="2278743"/>
                </a:cubicBezTo>
                <a:cubicBezTo>
                  <a:pt x="1275796" y="2275241"/>
                  <a:pt x="1265660" y="2274352"/>
                  <a:pt x="1256107" y="2271486"/>
                </a:cubicBezTo>
                <a:cubicBezTo>
                  <a:pt x="1234126" y="2264892"/>
                  <a:pt x="1212563" y="2256972"/>
                  <a:pt x="1190792" y="2249715"/>
                </a:cubicBezTo>
                <a:lnTo>
                  <a:pt x="1169021" y="2242457"/>
                </a:lnTo>
                <a:lnTo>
                  <a:pt x="1147249" y="2235200"/>
                </a:lnTo>
                <a:cubicBezTo>
                  <a:pt x="1091739" y="2193568"/>
                  <a:pt x="1144985" y="2230797"/>
                  <a:pt x="1089192" y="2198915"/>
                </a:cubicBezTo>
                <a:cubicBezTo>
                  <a:pt x="1062388" y="2183598"/>
                  <a:pt x="1070300" y="2181851"/>
                  <a:pt x="1038392" y="2169886"/>
                </a:cubicBezTo>
                <a:cubicBezTo>
                  <a:pt x="1029053" y="2166384"/>
                  <a:pt x="1019040" y="2165048"/>
                  <a:pt x="1009364" y="2162629"/>
                </a:cubicBezTo>
                <a:cubicBezTo>
                  <a:pt x="975396" y="2128663"/>
                  <a:pt x="1017041" y="2165979"/>
                  <a:pt x="973078" y="2140857"/>
                </a:cubicBezTo>
                <a:cubicBezTo>
                  <a:pt x="962576" y="2134856"/>
                  <a:pt x="954497" y="2125180"/>
                  <a:pt x="944049" y="2119086"/>
                </a:cubicBezTo>
                <a:cubicBezTo>
                  <a:pt x="925360" y="2108184"/>
                  <a:pt x="903301" y="2103039"/>
                  <a:pt x="885992" y="2090057"/>
                </a:cubicBezTo>
                <a:cubicBezTo>
                  <a:pt x="876316" y="2082800"/>
                  <a:pt x="866806" y="2075316"/>
                  <a:pt x="856964" y="2068286"/>
                </a:cubicBezTo>
                <a:cubicBezTo>
                  <a:pt x="849866" y="2063216"/>
                  <a:pt x="842003" y="2059221"/>
                  <a:pt x="835192" y="2053772"/>
                </a:cubicBezTo>
                <a:cubicBezTo>
                  <a:pt x="829849" y="2049498"/>
                  <a:pt x="825516" y="2044095"/>
                  <a:pt x="820678" y="2039257"/>
                </a:cubicBezTo>
                <a:cubicBezTo>
                  <a:pt x="808133" y="2001623"/>
                  <a:pt x="821854" y="2029014"/>
                  <a:pt x="784392" y="1995715"/>
                </a:cubicBezTo>
                <a:cubicBezTo>
                  <a:pt x="771607" y="1984351"/>
                  <a:pt x="762339" y="1968917"/>
                  <a:pt x="748107" y="1959429"/>
                </a:cubicBezTo>
                <a:cubicBezTo>
                  <a:pt x="733593" y="1949753"/>
                  <a:pt x="716899" y="1942734"/>
                  <a:pt x="704564" y="1930400"/>
                </a:cubicBezTo>
                <a:cubicBezTo>
                  <a:pt x="691064" y="1916901"/>
                  <a:pt x="686586" y="1910526"/>
                  <a:pt x="668278" y="1901372"/>
                </a:cubicBezTo>
                <a:cubicBezTo>
                  <a:pt x="618890" y="1876678"/>
                  <a:pt x="677892" y="1917359"/>
                  <a:pt x="617478" y="1879600"/>
                </a:cubicBezTo>
                <a:cubicBezTo>
                  <a:pt x="575948" y="1853644"/>
                  <a:pt x="602496" y="1863783"/>
                  <a:pt x="566678" y="1843315"/>
                </a:cubicBezTo>
                <a:cubicBezTo>
                  <a:pt x="539956" y="1828045"/>
                  <a:pt x="517775" y="1823440"/>
                  <a:pt x="494107" y="1799772"/>
                </a:cubicBezTo>
                <a:lnTo>
                  <a:pt x="450564" y="1756229"/>
                </a:lnTo>
                <a:cubicBezTo>
                  <a:pt x="445726" y="1751391"/>
                  <a:pt x="442169" y="1744775"/>
                  <a:pt x="436049" y="1741715"/>
                </a:cubicBezTo>
                <a:cubicBezTo>
                  <a:pt x="426373" y="1736877"/>
                  <a:pt x="416414" y="1732567"/>
                  <a:pt x="407021" y="1727200"/>
                </a:cubicBezTo>
                <a:cubicBezTo>
                  <a:pt x="399448" y="1722873"/>
                  <a:pt x="393050" y="1716587"/>
                  <a:pt x="385249" y="1712686"/>
                </a:cubicBezTo>
                <a:cubicBezTo>
                  <a:pt x="378407" y="1709265"/>
                  <a:pt x="370320" y="1708850"/>
                  <a:pt x="363478" y="1705429"/>
                </a:cubicBezTo>
                <a:cubicBezTo>
                  <a:pt x="355677" y="1701528"/>
                  <a:pt x="349364" y="1695091"/>
                  <a:pt x="341707" y="1690915"/>
                </a:cubicBezTo>
                <a:cubicBezTo>
                  <a:pt x="322712" y="1680554"/>
                  <a:pt x="301652" y="1673888"/>
                  <a:pt x="283649" y="1661886"/>
                </a:cubicBezTo>
                <a:cubicBezTo>
                  <a:pt x="276392" y="1657048"/>
                  <a:pt x="269895" y="1650808"/>
                  <a:pt x="261878" y="1647372"/>
                </a:cubicBezTo>
                <a:cubicBezTo>
                  <a:pt x="252710" y="1643443"/>
                  <a:pt x="242525" y="1642534"/>
                  <a:pt x="232849" y="1640115"/>
                </a:cubicBezTo>
                <a:cubicBezTo>
                  <a:pt x="228011" y="1635277"/>
                  <a:pt x="222609" y="1630943"/>
                  <a:pt x="218335" y="1625600"/>
                </a:cubicBezTo>
                <a:cubicBezTo>
                  <a:pt x="212887" y="1618789"/>
                  <a:pt x="210632" y="1609277"/>
                  <a:pt x="203821" y="1603829"/>
                </a:cubicBezTo>
                <a:cubicBezTo>
                  <a:pt x="197847" y="1599050"/>
                  <a:pt x="189306" y="1598991"/>
                  <a:pt x="182049" y="1596572"/>
                </a:cubicBezTo>
                <a:cubicBezTo>
                  <a:pt x="139597" y="1554118"/>
                  <a:pt x="159997" y="1569774"/>
                  <a:pt x="123992" y="1545772"/>
                </a:cubicBezTo>
                <a:cubicBezTo>
                  <a:pt x="119154" y="1538515"/>
                  <a:pt x="115645" y="1530168"/>
                  <a:pt x="109478" y="1524000"/>
                </a:cubicBezTo>
                <a:cubicBezTo>
                  <a:pt x="103311" y="1517833"/>
                  <a:pt x="93156" y="1516297"/>
                  <a:pt x="87707" y="1509486"/>
                </a:cubicBezTo>
                <a:cubicBezTo>
                  <a:pt x="82928" y="1503513"/>
                  <a:pt x="85858" y="1493124"/>
                  <a:pt x="80449" y="1487715"/>
                </a:cubicBezTo>
                <a:cubicBezTo>
                  <a:pt x="68114" y="1475380"/>
                  <a:pt x="49242" y="1471021"/>
                  <a:pt x="36907" y="1458686"/>
                </a:cubicBezTo>
                <a:lnTo>
                  <a:pt x="7878" y="1429657"/>
                </a:lnTo>
                <a:cubicBezTo>
                  <a:pt x="5459" y="1422400"/>
                  <a:pt x="-2220" y="1414988"/>
                  <a:pt x="621" y="1407886"/>
                </a:cubicBezTo>
                <a:cubicBezTo>
                  <a:pt x="4950" y="1397064"/>
                  <a:pt x="34999" y="1389170"/>
                  <a:pt x="44164" y="1386115"/>
                </a:cubicBezTo>
                <a:cubicBezTo>
                  <a:pt x="51421" y="1381277"/>
                  <a:pt x="57965" y="1375142"/>
                  <a:pt x="65935" y="1371600"/>
                </a:cubicBezTo>
                <a:cubicBezTo>
                  <a:pt x="79916" y="1365386"/>
                  <a:pt x="94964" y="1361924"/>
                  <a:pt x="109478" y="1357086"/>
                </a:cubicBezTo>
                <a:lnTo>
                  <a:pt x="131249" y="1349829"/>
                </a:lnTo>
                <a:cubicBezTo>
                  <a:pt x="138506" y="1347410"/>
                  <a:pt x="146179" y="1345993"/>
                  <a:pt x="153021" y="1342572"/>
                </a:cubicBezTo>
                <a:cubicBezTo>
                  <a:pt x="162697" y="1337734"/>
                  <a:pt x="172005" y="1332075"/>
                  <a:pt x="182049" y="1328057"/>
                </a:cubicBezTo>
                <a:cubicBezTo>
                  <a:pt x="196254" y="1322375"/>
                  <a:pt x="211908" y="1320385"/>
                  <a:pt x="225592" y="1313543"/>
                </a:cubicBezTo>
                <a:cubicBezTo>
                  <a:pt x="240106" y="1306286"/>
                  <a:pt x="254306" y="1298362"/>
                  <a:pt x="269135" y="1291772"/>
                </a:cubicBezTo>
                <a:cubicBezTo>
                  <a:pt x="276126" y="1288665"/>
                  <a:pt x="283876" y="1287528"/>
                  <a:pt x="290907" y="1284515"/>
                </a:cubicBezTo>
                <a:cubicBezTo>
                  <a:pt x="300850" y="1280253"/>
                  <a:pt x="309672" y="1273421"/>
                  <a:pt x="319935" y="1270000"/>
                </a:cubicBezTo>
                <a:cubicBezTo>
                  <a:pt x="338859" y="1263692"/>
                  <a:pt x="360150" y="1264407"/>
                  <a:pt x="377992" y="1255486"/>
                </a:cubicBezTo>
                <a:cubicBezTo>
                  <a:pt x="387668" y="1250648"/>
                  <a:pt x="396758" y="1244393"/>
                  <a:pt x="407021" y="1240972"/>
                </a:cubicBezTo>
                <a:cubicBezTo>
                  <a:pt x="425945" y="1234664"/>
                  <a:pt x="446557" y="1233865"/>
                  <a:pt x="465078" y="1226457"/>
                </a:cubicBezTo>
                <a:cubicBezTo>
                  <a:pt x="489126" y="1216838"/>
                  <a:pt x="520061" y="1203640"/>
                  <a:pt x="544907" y="1197429"/>
                </a:cubicBezTo>
                <a:lnTo>
                  <a:pt x="573935" y="1190172"/>
                </a:lnTo>
                <a:lnTo>
                  <a:pt x="631992" y="1161143"/>
                </a:lnTo>
                <a:cubicBezTo>
                  <a:pt x="641668" y="1156305"/>
                  <a:pt x="652366" y="1153120"/>
                  <a:pt x="661021" y="1146629"/>
                </a:cubicBezTo>
                <a:cubicBezTo>
                  <a:pt x="696169" y="1120267"/>
                  <a:pt x="678574" y="1128682"/>
                  <a:pt x="711821" y="1117600"/>
                </a:cubicBezTo>
                <a:cubicBezTo>
                  <a:pt x="757243" y="1072178"/>
                  <a:pt x="705735" y="1117969"/>
                  <a:pt x="769878" y="1081315"/>
                </a:cubicBezTo>
                <a:cubicBezTo>
                  <a:pt x="775819" y="1077920"/>
                  <a:pt x="778699" y="1070595"/>
                  <a:pt x="784392" y="1066800"/>
                </a:cubicBezTo>
                <a:cubicBezTo>
                  <a:pt x="793393" y="1060799"/>
                  <a:pt x="804247" y="1058020"/>
                  <a:pt x="813421" y="1052286"/>
                </a:cubicBezTo>
                <a:cubicBezTo>
                  <a:pt x="823678" y="1045876"/>
                  <a:pt x="831948" y="1036516"/>
                  <a:pt x="842449" y="1030515"/>
                </a:cubicBezTo>
                <a:cubicBezTo>
                  <a:pt x="865932" y="1017096"/>
                  <a:pt x="892517" y="1009232"/>
                  <a:pt x="915021" y="994229"/>
                </a:cubicBezTo>
                <a:cubicBezTo>
                  <a:pt x="937633" y="979154"/>
                  <a:pt x="966099" y="961340"/>
                  <a:pt x="987592" y="943429"/>
                </a:cubicBezTo>
                <a:cubicBezTo>
                  <a:pt x="1017396" y="918593"/>
                  <a:pt x="984725" y="936150"/>
                  <a:pt x="1031135" y="907143"/>
                </a:cubicBezTo>
                <a:cubicBezTo>
                  <a:pt x="1040309" y="901409"/>
                  <a:pt x="1050488" y="897467"/>
                  <a:pt x="1060164" y="892629"/>
                </a:cubicBezTo>
                <a:cubicBezTo>
                  <a:pt x="1074678" y="878115"/>
                  <a:pt x="1087679" y="861909"/>
                  <a:pt x="1103707" y="849086"/>
                </a:cubicBezTo>
                <a:cubicBezTo>
                  <a:pt x="1145425" y="815711"/>
                  <a:pt x="1123878" y="854990"/>
                  <a:pt x="1176278" y="820057"/>
                </a:cubicBezTo>
                <a:cubicBezTo>
                  <a:pt x="1251594" y="769846"/>
                  <a:pt x="1134997" y="846277"/>
                  <a:pt x="1227078" y="791029"/>
                </a:cubicBezTo>
                <a:cubicBezTo>
                  <a:pt x="1242036" y="782054"/>
                  <a:pt x="1255663" y="770975"/>
                  <a:pt x="1270621" y="762000"/>
                </a:cubicBezTo>
                <a:cubicBezTo>
                  <a:pt x="1279897" y="756434"/>
                  <a:pt x="1290192" y="752740"/>
                  <a:pt x="1299649" y="747486"/>
                </a:cubicBezTo>
                <a:cubicBezTo>
                  <a:pt x="1311979" y="740636"/>
                  <a:pt x="1323319" y="732023"/>
                  <a:pt x="1335935" y="725715"/>
                </a:cubicBezTo>
                <a:cubicBezTo>
                  <a:pt x="1342777" y="722294"/>
                  <a:pt x="1350865" y="721878"/>
                  <a:pt x="1357707" y="718457"/>
                </a:cubicBezTo>
                <a:cubicBezTo>
                  <a:pt x="1407821" y="693400"/>
                  <a:pt x="1348095" y="711788"/>
                  <a:pt x="1408507" y="696686"/>
                </a:cubicBezTo>
                <a:cubicBezTo>
                  <a:pt x="1418183" y="691848"/>
                  <a:pt x="1427592" y="686433"/>
                  <a:pt x="1437535" y="682172"/>
                </a:cubicBezTo>
                <a:cubicBezTo>
                  <a:pt x="1454928" y="674718"/>
                  <a:pt x="1469932" y="672915"/>
                  <a:pt x="1488335" y="667657"/>
                </a:cubicBezTo>
                <a:cubicBezTo>
                  <a:pt x="1495691" y="665555"/>
                  <a:pt x="1502751" y="662502"/>
                  <a:pt x="1510107" y="660400"/>
                </a:cubicBezTo>
                <a:cubicBezTo>
                  <a:pt x="1519697" y="657660"/>
                  <a:pt x="1529796" y="656645"/>
                  <a:pt x="1539135" y="653143"/>
                </a:cubicBezTo>
                <a:cubicBezTo>
                  <a:pt x="1590025" y="634059"/>
                  <a:pt x="1547827" y="645169"/>
                  <a:pt x="1589935" y="624115"/>
                </a:cubicBezTo>
                <a:cubicBezTo>
                  <a:pt x="1596777" y="620694"/>
                  <a:pt x="1604865" y="620278"/>
                  <a:pt x="1611707" y="616857"/>
                </a:cubicBezTo>
                <a:cubicBezTo>
                  <a:pt x="1629151" y="608135"/>
                  <a:pt x="1646530" y="599013"/>
                  <a:pt x="1662507" y="587829"/>
                </a:cubicBezTo>
                <a:cubicBezTo>
                  <a:pt x="1670915" y="581943"/>
                  <a:pt x="1675739" y="571750"/>
                  <a:pt x="1684278" y="566057"/>
                </a:cubicBezTo>
                <a:cubicBezTo>
                  <a:pt x="1763107" y="513504"/>
                  <a:pt x="1699018" y="562315"/>
                  <a:pt x="1749592" y="537029"/>
                </a:cubicBezTo>
                <a:cubicBezTo>
                  <a:pt x="1805872" y="508889"/>
                  <a:pt x="1738407" y="533502"/>
                  <a:pt x="1793135" y="515257"/>
                </a:cubicBezTo>
                <a:cubicBezTo>
                  <a:pt x="1802811" y="508000"/>
                  <a:pt x="1811716" y="499580"/>
                  <a:pt x="1822164" y="493486"/>
                </a:cubicBezTo>
                <a:cubicBezTo>
                  <a:pt x="1840853" y="482584"/>
                  <a:pt x="1863325" y="477973"/>
                  <a:pt x="1880221" y="464457"/>
                </a:cubicBezTo>
                <a:cubicBezTo>
                  <a:pt x="1922480" y="430650"/>
                  <a:pt x="1901812" y="440327"/>
                  <a:pt x="1938278" y="428172"/>
                </a:cubicBezTo>
                <a:cubicBezTo>
                  <a:pt x="1974280" y="404169"/>
                  <a:pt x="1953883" y="419823"/>
                  <a:pt x="1996335" y="377372"/>
                </a:cubicBezTo>
                <a:cubicBezTo>
                  <a:pt x="2003592" y="370115"/>
                  <a:pt x="2008370" y="358846"/>
                  <a:pt x="2018107" y="355600"/>
                </a:cubicBezTo>
                <a:cubicBezTo>
                  <a:pt x="2046288" y="346206"/>
                  <a:pt x="2046174" y="347993"/>
                  <a:pt x="2076164" y="326572"/>
                </a:cubicBezTo>
                <a:cubicBezTo>
                  <a:pt x="2116143" y="298016"/>
                  <a:pt x="2052876" y="323962"/>
                  <a:pt x="2126964" y="290286"/>
                </a:cubicBezTo>
                <a:cubicBezTo>
                  <a:pt x="2186699" y="263134"/>
                  <a:pt x="2167132" y="286572"/>
                  <a:pt x="2243078" y="261257"/>
                </a:cubicBezTo>
                <a:lnTo>
                  <a:pt x="2286621" y="246743"/>
                </a:lnTo>
                <a:cubicBezTo>
                  <a:pt x="2296297" y="237067"/>
                  <a:pt x="2303915" y="224755"/>
                  <a:pt x="2315649" y="217715"/>
                </a:cubicBezTo>
                <a:cubicBezTo>
                  <a:pt x="2328768" y="209843"/>
                  <a:pt x="2345211" y="209414"/>
                  <a:pt x="2359192" y="203200"/>
                </a:cubicBezTo>
                <a:cubicBezTo>
                  <a:pt x="2367162" y="199658"/>
                  <a:pt x="2373339" y="192922"/>
                  <a:pt x="2380964" y="188686"/>
                </a:cubicBezTo>
                <a:cubicBezTo>
                  <a:pt x="2395149" y="180805"/>
                  <a:pt x="2410592" y="175264"/>
                  <a:pt x="2424507" y="166915"/>
                </a:cubicBezTo>
                <a:cubicBezTo>
                  <a:pt x="2434879" y="160692"/>
                  <a:pt x="2443693" y="152173"/>
                  <a:pt x="2453535" y="145143"/>
                </a:cubicBezTo>
                <a:cubicBezTo>
                  <a:pt x="2477465" y="128050"/>
                  <a:pt x="2475994" y="130286"/>
                  <a:pt x="2504335" y="116115"/>
                </a:cubicBezTo>
                <a:cubicBezTo>
                  <a:pt x="2532940" y="87508"/>
                  <a:pt x="2506523" y="110866"/>
                  <a:pt x="2562392" y="79829"/>
                </a:cubicBezTo>
                <a:cubicBezTo>
                  <a:pt x="2586276" y="66561"/>
                  <a:pt x="2584908" y="60228"/>
                  <a:pt x="2613192" y="50800"/>
                </a:cubicBezTo>
                <a:cubicBezTo>
                  <a:pt x="2639358" y="42078"/>
                  <a:pt x="2666855" y="37751"/>
                  <a:pt x="2693021" y="29029"/>
                </a:cubicBezTo>
                <a:cubicBezTo>
                  <a:pt x="2821531" y="-13808"/>
                  <a:pt x="2688841" y="21002"/>
                  <a:pt x="2772849" y="0"/>
                </a:cubicBezTo>
                <a:cubicBezTo>
                  <a:pt x="2780106" y="4838"/>
                  <a:pt x="2788453" y="8347"/>
                  <a:pt x="2794621" y="14515"/>
                </a:cubicBezTo>
                <a:cubicBezTo>
                  <a:pt x="2837577" y="57471"/>
                  <a:pt x="2773763" y="13886"/>
                  <a:pt x="2830907" y="65315"/>
                </a:cubicBezTo>
                <a:cubicBezTo>
                  <a:pt x="2876346" y="106210"/>
                  <a:pt x="2878364" y="100645"/>
                  <a:pt x="2932507" y="116115"/>
                </a:cubicBezTo>
                <a:cubicBezTo>
                  <a:pt x="2947502" y="114615"/>
                  <a:pt x="3009186" y="111983"/>
                  <a:pt x="3034107" y="101600"/>
                </a:cubicBezTo>
                <a:cubicBezTo>
                  <a:pt x="3054079" y="93278"/>
                  <a:pt x="3072812" y="82248"/>
                  <a:pt x="3092164" y="72572"/>
                </a:cubicBezTo>
                <a:cubicBezTo>
                  <a:pt x="3101840" y="67734"/>
                  <a:pt x="3111025" y="61754"/>
                  <a:pt x="3121192" y="58057"/>
                </a:cubicBezTo>
                <a:cubicBezTo>
                  <a:pt x="3147802" y="48381"/>
                  <a:pt x="3174160" y="37983"/>
                  <a:pt x="3201021" y="29029"/>
                </a:cubicBezTo>
                <a:cubicBezTo>
                  <a:pt x="3210483" y="25875"/>
                  <a:pt x="3220459" y="24512"/>
                  <a:pt x="3230049" y="21772"/>
                </a:cubicBezTo>
                <a:cubicBezTo>
                  <a:pt x="3237405" y="19670"/>
                  <a:pt x="3244564" y="16934"/>
                  <a:pt x="3251821" y="14515"/>
                </a:cubicBezTo>
                <a:cubicBezTo>
                  <a:pt x="3459322" y="26721"/>
                  <a:pt x="3327655" y="-8439"/>
                  <a:pt x="3396964" y="43543"/>
                </a:cubicBezTo>
                <a:cubicBezTo>
                  <a:pt x="3428586" y="67259"/>
                  <a:pt x="3439155" y="67284"/>
                  <a:pt x="3476792" y="79829"/>
                </a:cubicBezTo>
                <a:lnTo>
                  <a:pt x="3498564" y="87086"/>
                </a:lnTo>
                <a:cubicBezTo>
                  <a:pt x="3515497" y="104019"/>
                  <a:pt x="3526646" y="130313"/>
                  <a:pt x="3549364" y="137886"/>
                </a:cubicBezTo>
                <a:cubicBezTo>
                  <a:pt x="3577626" y="147307"/>
                  <a:pt x="3565726" y="139734"/>
                  <a:pt x="3585649" y="159657"/>
                </a:cubicBezTo>
              </a:path>
            </a:pathLst>
          </a:custGeom>
          <a:noFill/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81" y="2616541"/>
            <a:ext cx="2260716" cy="12716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919" y="4685921"/>
            <a:ext cx="2260716" cy="12716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1" y="3883324"/>
            <a:ext cx="1003621" cy="10153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34" y="2616541"/>
            <a:ext cx="1003621" cy="1015382"/>
          </a:xfrm>
          <a:prstGeom prst="rect">
            <a:avLst/>
          </a:prstGeom>
        </p:spPr>
      </p:pic>
      <p:sp>
        <p:nvSpPr>
          <p:cNvPr id="18" name="TextBox 17">
            <a:hlinkClick r:id="rId2" action="ppaction://hlinksldjump"/>
          </p:cNvPr>
          <p:cNvSpPr txBox="1"/>
          <p:nvPr/>
        </p:nvSpPr>
        <p:spPr>
          <a:xfrm>
            <a:off x="525522" y="1281674"/>
            <a:ext cx="557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1" action="ppaction://hlinkfile"/>
              </a:rPr>
              <a:t>2</a:t>
            </a:r>
            <a:r>
              <a:rPr lang="uk-UA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pres?slideindex=1&amp;slidetitle="/>
              </a:rPr>
              <a:t> </a:t>
            </a:r>
            <a:endParaRPr lang="ru-RU" sz="40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hlinkClick r:id="rId2" action="ppaction://hlinksldjump"/>
          </p:cNvPr>
          <p:cNvSpPr txBox="1"/>
          <p:nvPr/>
        </p:nvSpPr>
        <p:spPr>
          <a:xfrm>
            <a:off x="965449" y="1609591"/>
            <a:ext cx="557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2" action="ppaction://hlinkfile"/>
              </a:rPr>
              <a:t>3</a:t>
            </a:r>
            <a:r>
              <a:rPr lang="uk-UA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pres?slideindex=1&amp;slidetitle="/>
              </a:rPr>
              <a:t> </a:t>
            </a:r>
            <a:endParaRPr lang="ru-RU" sz="40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>
            <a:hlinkClick r:id="rId2" action="ppaction://hlinksldjump"/>
          </p:cNvPr>
          <p:cNvSpPr txBox="1"/>
          <p:nvPr/>
        </p:nvSpPr>
        <p:spPr>
          <a:xfrm>
            <a:off x="1419302" y="1565879"/>
            <a:ext cx="557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3" action="ppaction://hlinkfile"/>
              </a:rPr>
              <a:t>4</a:t>
            </a:r>
            <a:r>
              <a:rPr lang="uk-UA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pres?slideindex=1&amp;slidetitle="/>
              </a:rPr>
              <a:t> </a:t>
            </a:r>
            <a:endParaRPr lang="ru-RU" sz="40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hlinkClick r:id="rId2" action="ppaction://hlinksldjump"/>
          </p:cNvPr>
          <p:cNvSpPr txBox="1"/>
          <p:nvPr/>
        </p:nvSpPr>
        <p:spPr>
          <a:xfrm>
            <a:off x="1897992" y="1565751"/>
            <a:ext cx="4965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4" action="ppaction://hlinkfile"/>
              </a:rPr>
              <a:t>5</a:t>
            </a:r>
            <a:r>
              <a:rPr lang="uk-UA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pres?slideindex=1&amp;slidetitle="/>
              </a:rPr>
              <a:t> </a:t>
            </a:r>
            <a:endParaRPr lang="ru-RU" sz="40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>
            <a:hlinkClick r:id="rId2" action="ppaction://hlinksldjump"/>
          </p:cNvPr>
          <p:cNvSpPr txBox="1"/>
          <p:nvPr/>
        </p:nvSpPr>
        <p:spPr>
          <a:xfrm>
            <a:off x="2318933" y="1406050"/>
            <a:ext cx="557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5" action="ppaction://hlinkfile"/>
              </a:rPr>
              <a:t>6</a:t>
            </a:r>
            <a:r>
              <a:rPr lang="uk-UA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5" action="ppaction://hlinkfile"/>
              </a:rPr>
              <a:t> </a:t>
            </a:r>
            <a:endParaRPr lang="ru-RU" sz="40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>
            <a:hlinkClick r:id="rId2" action="ppaction://hlinksldjump"/>
          </p:cNvPr>
          <p:cNvSpPr txBox="1"/>
          <p:nvPr/>
        </p:nvSpPr>
        <p:spPr>
          <a:xfrm>
            <a:off x="2651526" y="1153414"/>
            <a:ext cx="557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6" action="ppaction://hlinkfile"/>
              </a:rPr>
              <a:t>7</a:t>
            </a:r>
            <a:r>
              <a:rPr lang="uk-UA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pres?slideindex=1&amp;slidetitle="/>
              </a:rPr>
              <a:t> </a:t>
            </a:r>
            <a:endParaRPr lang="ru-RU" sz="40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>
            <a:hlinkClick r:id="rId2" action="ppaction://hlinksldjump"/>
          </p:cNvPr>
          <p:cNvSpPr txBox="1"/>
          <p:nvPr/>
        </p:nvSpPr>
        <p:spPr>
          <a:xfrm>
            <a:off x="2908497" y="573788"/>
            <a:ext cx="557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7" action="ppaction://hlinkfile"/>
              </a:rPr>
              <a:t>8</a:t>
            </a:r>
            <a:r>
              <a:rPr lang="uk-UA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pres?slideindex=1&amp;slidetitle="/>
              </a:rPr>
              <a:t> </a:t>
            </a:r>
            <a:endParaRPr lang="ru-RU" sz="40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>
            <a:hlinkClick r:id="rId2" action="ppaction://hlinksldjump"/>
          </p:cNvPr>
          <p:cNvSpPr txBox="1"/>
          <p:nvPr/>
        </p:nvSpPr>
        <p:spPr>
          <a:xfrm>
            <a:off x="5035431" y="2898424"/>
            <a:ext cx="2793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8" action="ppaction://hlinkpres?slideindex=1&amp;slidetitle="/>
              </a:rPr>
              <a:t>5 Фініш </a:t>
            </a:r>
            <a:endParaRPr lang="ru-RU" sz="40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>
            <a:hlinkClick r:id="rId2" action="ppaction://hlinksldjump"/>
          </p:cNvPr>
          <p:cNvSpPr txBox="1"/>
          <p:nvPr/>
        </p:nvSpPr>
        <p:spPr>
          <a:xfrm>
            <a:off x="3458694" y="2332288"/>
            <a:ext cx="557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19" action="ppaction://hlinkpres?slideindex=1&amp;slidetitle="/>
              </a:rPr>
              <a:t>4</a:t>
            </a:r>
            <a:r>
              <a:rPr lang="uk-UA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pres?slideindex=1&amp;slidetitle="/>
              </a:rPr>
              <a:t> </a:t>
            </a:r>
            <a:endParaRPr lang="ru-RU" sz="40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>
            <a:hlinkClick r:id="rId2" action="ppaction://hlinksldjump"/>
          </p:cNvPr>
          <p:cNvSpPr txBox="1"/>
          <p:nvPr/>
        </p:nvSpPr>
        <p:spPr>
          <a:xfrm>
            <a:off x="525522" y="3492951"/>
            <a:ext cx="557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0" action="ppaction://hlinkpres?slideindex=1&amp;slidetitle="/>
              </a:rPr>
              <a:t>3</a:t>
            </a:r>
            <a:r>
              <a:rPr lang="uk-UA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pres?slideindex=1&amp;slidetitle="/>
              </a:rPr>
              <a:t> </a:t>
            </a:r>
            <a:endParaRPr lang="ru-RU" sz="40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>
            <a:hlinkClick r:id="rId2" action="ppaction://hlinksldjump"/>
          </p:cNvPr>
          <p:cNvSpPr txBox="1"/>
          <p:nvPr/>
        </p:nvSpPr>
        <p:spPr>
          <a:xfrm>
            <a:off x="2348994" y="5403969"/>
            <a:ext cx="557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1" action="ppaction://hlinkpres?slideindex=1&amp;slidetitle="/>
              </a:rPr>
              <a:t>2</a:t>
            </a:r>
            <a:r>
              <a:rPr lang="uk-UA" sz="40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7" action="ppaction://hlinkpres?slideindex=1&amp;slidetitle="/>
              </a:rPr>
              <a:t> </a:t>
            </a:r>
            <a:endParaRPr lang="ru-RU" sz="40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440" y="4653158"/>
            <a:ext cx="2068005" cy="1163253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9389897" y="5048279"/>
            <a:ext cx="24427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uk-UA" sz="2800" dirty="0" smtClean="0">
                <a:solidFill>
                  <a:srgbClr val="C00000"/>
                </a:solidFill>
              </a:rPr>
              <a:t>Прес-контроль</a:t>
            </a:r>
            <a:endParaRPr lang="uk-UA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9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0029" y="76201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uk-UA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автора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0028" y="1219201"/>
            <a:ext cx="11288751" cy="5203901"/>
          </a:xfrm>
        </p:spPr>
        <p:txBody>
          <a:bodyPr>
            <a:normAutofit lnSpcReduction="10000"/>
          </a:bodyPr>
          <a:lstStyle/>
          <a:p>
            <a:pPr algn="ctr">
              <a:buNone/>
              <a:defRPr/>
            </a:pPr>
            <a:r>
              <a:rPr lang="uk-UA" sz="4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Черниш Тетяна </a:t>
            </a:r>
            <a:r>
              <a:rPr lang="uk-UA" sz="4000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Олександрівна</a:t>
            </a:r>
          </a:p>
          <a:p>
            <a:pPr algn="ctr">
              <a:buNone/>
              <a:defRPr/>
            </a:pPr>
            <a:endParaRPr lang="uk-UA" b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None/>
              <a:defRPr/>
            </a:pPr>
            <a:r>
              <a:rPr lang="uk-UA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Посада і місце роботи</a:t>
            </a:r>
            <a:r>
              <a:rPr lang="uk-UA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заступник директора з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навчально-виховної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роботи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uk-UA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Лихолітського</a:t>
            </a:r>
            <a:r>
              <a:rPr lang="uk-UA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навчально-виховного комплексу “Дошкільний навчальний заклад – загальноосвітня школа І-ІІІ ступенів” </a:t>
            </a:r>
            <a:r>
              <a:rPr lang="uk-UA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Чорнобаївської</a:t>
            </a:r>
            <a:r>
              <a:rPr lang="uk-UA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районної ради Черкаської області.</a:t>
            </a:r>
          </a:p>
          <a:p>
            <a:pPr algn="just">
              <a:buNone/>
              <a:defRPr/>
            </a:pPr>
            <a:endParaRPr lang="uk-UA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 eaLnBrk="1" hangingPunct="1">
              <a:defRPr/>
            </a:pPr>
            <a:r>
              <a:rPr lang="uk-UA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Професійні </a:t>
            </a:r>
            <a:r>
              <a:rPr lang="uk-UA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інтереси</a:t>
            </a:r>
            <a:r>
              <a:rPr lang="uk-UA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uk-UA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мистецтво, художня культура, краєзнавство.</a:t>
            </a:r>
          </a:p>
          <a:p>
            <a:pPr marL="0" indent="0" algn="just" eaLnBrk="1" hangingPunct="1">
              <a:buNone/>
              <a:defRPr/>
            </a:pPr>
            <a:endParaRPr lang="uk-UA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defRPr/>
            </a:pPr>
            <a:r>
              <a:rPr lang="uk-UA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Методичний дайджест </a:t>
            </a:r>
            <a:r>
              <a:rPr lang="uk-UA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– 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http://osvita-cto.at.ua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/</a:t>
            </a:r>
            <a:r>
              <a:rPr lang="uk-UA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</a:t>
            </a:r>
            <a:r>
              <a:rPr lang="uk-UA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персональний сайт автора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1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443</TotalTime>
  <Words>75</Words>
  <Application>Microsoft Office PowerPoint</Application>
  <PresentationFormat>Широкоэкранный</PresentationFormat>
  <Paragraphs>25</Paragraphs>
  <Slides>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Тема Office</vt:lpstr>
      <vt:lpstr>Web-квест  "Живопис Ренесансу в Європі" </vt:lpstr>
      <vt:lpstr>Презентация PowerPoint</vt:lpstr>
      <vt:lpstr>Про автора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stepanova76@ukr.net</dc:creator>
  <cp:lastModifiedBy>stepanova76@ukr.net</cp:lastModifiedBy>
  <cp:revision>18</cp:revision>
  <dcterms:created xsi:type="dcterms:W3CDTF">2018-01-21T13:01:05Z</dcterms:created>
  <dcterms:modified xsi:type="dcterms:W3CDTF">2018-02-17T19:28:35Z</dcterms:modified>
</cp:coreProperties>
</file>