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66" r:id="rId5"/>
    <p:sldId id="267" r:id="rId6"/>
    <p:sldId id="268" r:id="rId7"/>
    <p:sldId id="270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5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2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3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8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88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58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2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6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3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6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3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9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3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7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A93574-2158-48BF-99CF-D60ED7EE8372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06E1E9-F773-4514-A3EE-C9DC73B2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2.png"/><Relationship Id="rId3" Type="http://schemas.microsoft.com/office/2007/relationships/hdphoto" Target="../media/hdphoto15.wdp"/><Relationship Id="rId7" Type="http://schemas.openxmlformats.org/officeDocument/2006/relationships/image" Target="../media/image30.png"/><Relationship Id="rId12" Type="http://schemas.microsoft.com/office/2007/relationships/hdphoto" Target="../media/hdphoto1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microsoft.com/office/2007/relationships/hdphoto" Target="../media/hdphoto16.wdp"/><Relationship Id="rId10" Type="http://schemas.microsoft.com/office/2007/relationships/hdphoto" Target="../media/hdphoto18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35597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ормуємо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звукову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старшого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/>
              <a:t/>
            </a:r>
            <a:br>
              <a:rPr lang="ru-RU" dirty="0"/>
            </a:b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6556" y="4143737"/>
            <a:ext cx="8669438" cy="1967696"/>
          </a:xfrm>
        </p:spPr>
        <p:txBody>
          <a:bodyPr/>
          <a:lstStyle/>
          <a:p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Зобенько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Олена  Олексіївна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– методист дошкільного навчального закладу (ясла – садок) комбінованого типу № 60 «Ялинка -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Веселинка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Черкаської міської ради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4212" y="1951788"/>
            <a:ext cx="54741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 слів</a:t>
            </a:r>
            <a:endParaRPr lang="en-US" sz="6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97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8" descr="http://im2-tub-ua.yandex.net/i?id=43b8d1c0cfeb4e4883699824bc21bbfc-03-144&amp;n=2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134" y="6231715"/>
            <a:ext cx="1225315" cy="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2221538" y="420651"/>
            <a:ext cx="9234253" cy="601883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щоб побудувати ланцюжок, ти маєш визначити останній звук в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слові,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стоїть в клітинці першим. Потім знайди картинку, назва якої починається на цей звук. Наведи на картинку мишкою і натисни лівою клавішою. Якщо ти правильно визначив, картинка займе своє місце. Для того, щоб перейти до наступної сторінки – натисни на стрілочку.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76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 rot="17878291">
            <a:off x="924254" y="3163174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 rot="18718021">
            <a:off x="2159419" y="1389365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 rot="21028762">
            <a:off x="3948450" y="387540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6043855" y="224880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 rot="1135720">
            <a:off x="8145770" y="615002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 rot="2699944">
            <a:off x="9938179" y="1725709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2" descr="http://im3-tub-ua.yandex.net/i?id=0022ac818ab3e84087a2cb3927470634-128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98" y="3154412"/>
            <a:ext cx="1701197" cy="17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4" descr="http://im2-tub-ua.yandex.net/i?id=896dbe1adf1c3c01e1d7cacb674430d9-137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90" y="4577830"/>
            <a:ext cx="1427854" cy="12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2" descr="http://im1-tub-ua.yandex.net/i?id=43e83c0e54e854cebd0d3e3e7321b9a6-52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4527">
            <a:off x="7578519" y="4202320"/>
            <a:ext cx="2062349" cy="15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6" descr="http://im2-tub-ua.yandex.net/i?id=c2801a3c2a3c51af85a66f4447f0d85d-06-144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033" y="4341135"/>
            <a:ext cx="1903700" cy="12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http://im2-tub-ua.yandex.net/i?id=1d21f79cc5854657aaa4016e54e33685-37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048">
            <a:off x="2278581" y="5074634"/>
            <a:ext cx="1861688" cy="9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http://im2-tub-ua.yandex.net/i?id=95c7b914a3a1946e029787a325cbe53f-03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14" y="3304786"/>
            <a:ext cx="2023214" cy="188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8" descr="http://im2-tub-ua.yandex.net/i?id=43b8d1c0cfeb4e4883699824bc21bbfc-03-144&amp;n=21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425" y="6343137"/>
            <a:ext cx="1225315" cy="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02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-3.7037E-7 C 0.00013 -0.00417 0.00039 -0.03079 0.00222 -0.04098 C 0.00274 -0.04375 0.00378 -0.0463 0.00456 -0.04908 C 0.00495 -0.05255 0.00495 -0.05625 0.00573 -0.05926 C 0.00612 -0.06111 0.00756 -0.06181 0.00808 -0.06343 C 0.00912 -0.06736 0.00899 -0.07223 0.01029 -0.0757 C 0.01107 -0.07778 0.01198 -0.07963 0.01263 -0.08195 C 0.01315 -0.0838 0.01302 -0.08635 0.01381 -0.0882 C 0.01472 -0.09005 0.01615 -0.09074 0.01719 -0.09213 C 0.02071 -0.10162 0.01862 -0.09653 0.02422 -0.10648 C 0.02526 -0.10857 0.02605 -0.11204 0.02761 -0.11273 L 0.0323 -0.11482 C 0.03308 -0.1169 0.03347 -0.11945 0.03451 -0.12084 C 0.03555 -0.12223 0.03698 -0.12176 0.03802 -0.12292 C 0.03894 -0.12385 0.03946 -0.12593 0.04037 -0.12709 C 0.04219 -0.1294 0.04427 -0.13079 0.0461 -0.1331 C 0.04779 -0.13565 0.04922 -0.13866 0.05065 -0.14144 L 0.05769 -0.15371 C 0.05847 -0.1551 0.05886 -0.15718 0.0599 -0.15787 L 0.06342 -0.15996 C 0.06459 -0.1625 0.06576 -0.16528 0.06693 -0.16806 C 0.06875 -0.17269 0.0698 -0.17709 0.07266 -0.18033 C 0.07552 -0.18357 0.0819 -0.18866 0.0819 -0.18866 C 0.08972 -0.20255 0.07748 -0.18125 0.08763 -0.19676 C 0.08933 -0.19931 0.0905 -0.20278 0.09232 -0.2051 C 0.09597 -0.20973 0.10065 -0.21158 0.10378 -0.21736 C 0.10534 -0.22014 0.10664 -0.22338 0.10847 -0.22547 C 0.11094 -0.22848 0.11433 -0.23241 0.11654 -0.23588 C 0.11849 -0.23889 0.12006 -0.24329 0.12227 -0.24607 C 0.12344 -0.24746 0.12448 -0.24885 0.12579 -0.25023 C 0.13243 -0.25695 0.12813 -0.25116 0.13386 -0.25834 C 0.13542 -0.26042 0.13685 -0.2625 0.13842 -0.26459 C 0.13959 -0.26598 0.14076 -0.26713 0.14193 -0.26852 C 0.14271 -0.26991 0.14323 -0.27153 0.14414 -0.27269 C 0.14727 -0.27639 0.15131 -0.27824 0.15456 -0.28079 C 0.15769 -0.28357 0.16068 -0.28635 0.16381 -0.28912 C 0.16537 -0.29051 0.1668 -0.29213 0.16836 -0.29329 L 0.17878 -0.29931 C 0.17995 -0.3 0.18112 -0.30116 0.1823 -0.30139 L 0.19037 -0.30348 C 0.19154 -0.30417 0.19258 -0.3051 0.19375 -0.30556 C 0.20704 -0.31019 0.20821 -0.30973 0.22149 -0.31158 C 0.22305 -0.31227 0.22461 -0.31297 0.22618 -0.31366 C 0.22852 -0.31505 0.2306 -0.31713 0.23308 -0.31783 C 0.2392 -0.31922 0.24532 -0.31922 0.25157 -0.31991 C 0.25339 -0.3206 0.25534 -0.32107 0.2573 -0.32199 C 0.26042 -0.32315 0.26342 -0.32477 0.26654 -0.32593 C 0.27214 -0.32824 0.27826 -0.32894 0.28386 -0.3301 C 0.28998 -0.3375 0.28477 -0.33241 0.29427 -0.33635 C 0.29701 -0.3375 0.29961 -0.33912 0.30235 -0.34028 C 0.30417 -0.34121 0.30612 -0.34144 0.30808 -0.34236 C 0.31042 -0.34352 0.31276 -0.34491 0.31498 -0.34653 C 0.31693 -0.34792 0.31875 -0.34977 0.32071 -0.3507 C 0.32305 -0.35162 0.32539 -0.35185 0.32774 -0.35278 C 0.33386 -0.35463 0.33217 -0.35394 0.33685 -0.35672 C 0.33802 -0.3581 0.33907 -0.35996 0.34037 -0.36088 C 0.34219 -0.36204 0.34427 -0.36227 0.3461 -0.36297 C 0.34766 -0.36366 0.34922 -0.36412 0.35079 -0.36505 C 0.36602 -0.37315 0.35079 -0.36505 0.36224 -0.37315 C 0.36459 -0.37477 0.36706 -0.37547 0.36927 -0.37732 C 0.37071 -0.37871 0.3724 -0.37963 0.37383 -0.38148 C 0.37513 -0.3831 0.37605 -0.38565 0.37735 -0.3875 C 0.38034 -0.3919 0.38073 -0.39167 0.38425 -0.39375 C 0.38698 -0.39723 0.38946 -0.40093 0.39232 -0.40394 C 0.39649 -0.40857 0.40118 -0.41065 0.40495 -0.41621 C 0.40756 -0.41991 0.40964 -0.42454 0.41198 -0.42848 C 0.41302 -0.43056 0.41381 -0.4338 0.41537 -0.43473 L 0.41888 -0.43681 L 0.42579 -0.44908 C 0.42657 -0.45047 0.42709 -0.45232 0.42813 -0.45324 C 0.43412 -0.45857 0.43151 -0.4551 0.4362 -0.46343 C 0.43829 -0.475 0.43646 -0.46806 0.44427 -0.48195 L 0.44427 -0.48195 C 0.44506 -0.48473 0.44545 -0.48773 0.44649 -0.49005 C 0.4474 -0.4919 0.44896 -0.4926 0.45 -0.49422 C 0.45313 -0.49908 0.45912 -0.50996 0.46159 -0.51667 C 0.46771 -0.5338 0.46315 -0.52338 0.46615 -0.53519 C 0.46719 -0.53935 0.46862 -0.54329 0.46967 -0.54746 C 0.47331 -0.56412 0.46797 -0.54815 0.47305 -0.56181 C 0.47344 -0.56389 0.47396 -0.56598 0.47422 -0.56806 C 0.47526 -0.57639 0.47526 -0.58241 0.47657 -0.59051 C 0.47839 -0.60278 0.47722 -0.6 0.48008 -0.60486 L 0.48008 -0.60486 " pathEditMode="relative" ptsTypes="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1.04167E-6 1.48148E-6 C 0.00065 -0.00625 0.00208 -0.01227 0.00221 -0.01852 C 0.00247 -0.02523 0.00169 -0.03611 -1.04167E-6 -0.04329 C -0.00078 -0.04606 -0.00156 -0.04861 -0.00234 -0.05139 C -0.00273 -0.05417 -0.00312 -0.05694 -0.00351 -0.05949 C -0.00417 -0.06366 -0.00508 -0.06782 -0.00586 -0.07199 C -0.00625 -0.07384 -0.00664 -0.07592 -0.00703 -0.07801 C -0.00846 -0.08819 -0.00703 -0.08426 -0.01042 -0.09028 L -0.01276 -0.10254 C -0.01315 -0.10463 -0.01328 -0.10694 -0.01393 -0.10879 C -0.01706 -0.11736 -0.01614 -0.11366 -0.01849 -0.12523 C -0.01901 -0.12731 -0.0194 -0.1294 -0.01966 -0.13125 C -0.02005 -0.13403 -0.02018 -0.13704 -0.02083 -0.13958 C -0.02135 -0.1419 -0.02253 -0.14352 -0.02318 -0.14583 C -0.0237 -0.14768 -0.02383 -0.14977 -0.02435 -0.15185 C -0.025 -0.15532 -0.02604 -0.15856 -0.02656 -0.16204 C -0.02721 -0.16551 -0.02708 -0.16898 -0.02773 -0.17245 C -0.02825 -0.17523 -0.02943 -0.17778 -0.03008 -0.18055 C -0.0306 -0.18333 -0.03073 -0.18611 -0.03125 -0.18889 C -0.03359 -0.20185 -0.03307 -0.19514 -0.03463 -0.20509 C -0.03633 -0.21574 -0.0345 -0.21111 -0.03815 -0.21759 C -0.04062 -0.23495 -0.03724 -0.21713 -0.04271 -0.23194 C -0.04336 -0.23356 -0.04336 -0.23611 -0.04388 -0.23796 C -0.04557 -0.24375 -0.04766 -0.24907 -0.04961 -0.2544 C -0.05039 -0.25648 -0.05078 -0.25926 -0.05195 -0.26065 L -0.05547 -0.26458 C -0.0595 -0.27569 -0.05677 -0.26898 -0.06471 -0.2831 C -0.07031 -0.29305 -0.06745 -0.28912 -0.07279 -0.29537 C -0.0776 -0.30833 -0.07187 -0.29537 -0.07969 -0.30579 C -0.08138 -0.3081 -0.08242 -0.3118 -0.08424 -0.31389 C -0.08542 -0.31528 -0.08659 -0.31667 -0.08776 -0.31805 C -0.08932 -0.31991 -0.09075 -0.32222 -0.09232 -0.32407 C -0.09375 -0.32569 -0.09544 -0.32662 -0.097 -0.32824 C -0.10482 -0.33657 -0.10169 -0.33518 -0.10846 -0.34051 C -0.11042 -0.34213 -0.11237 -0.34329 -0.11432 -0.34467 C -0.11654 -0.34606 -0.11914 -0.34653 -0.12122 -0.34884 C -0.12747 -0.35532 -0.12604 -0.35463 -0.13268 -0.35903 C -0.13503 -0.36042 -0.1375 -0.36111 -0.13958 -0.36319 C -0.14114 -0.36458 -0.14271 -0.36574 -0.14427 -0.36713 C -0.14544 -0.36852 -0.14648 -0.37037 -0.14766 -0.37129 C -0.14961 -0.37245 -0.15156 -0.37268 -0.15351 -0.37338 C -0.15612 -0.37546 -0.15872 -0.37801 -0.16159 -0.3794 C -0.1638 -0.38079 -0.16628 -0.38032 -0.16849 -0.38148 C -0.16979 -0.38241 -0.1707 -0.38449 -0.172 -0.38565 C -0.17344 -0.38727 -0.17513 -0.38819 -0.17656 -0.38981 C -0.17773 -0.39097 -0.17878 -0.39282 -0.18008 -0.39375 C -0.18112 -0.39491 -0.18242 -0.39514 -0.18346 -0.39583 C -0.1888 -0.4 -0.18789 -0.40092 -0.19388 -0.40417 C -0.20547 -0.41018 -0.19349 -0.40092 -0.20651 -0.41018 C -0.2082 -0.41134 -0.20963 -0.41296 -0.2112 -0.41435 C -0.21315 -0.4162 -0.21484 -0.41944 -0.21693 -0.4206 C -0.21992 -0.42222 -0.22305 -0.42176 -0.22617 -0.42268 C -0.23138 -0.42407 -0.2362 -0.42847 -0.24114 -0.43079 C -0.24818 -0.43379 -0.24427 -0.43194 -0.25273 -0.43704 L -0.25612 -0.43889 C -0.26393 -0.44815 -0.25417 -0.4375 -0.26654 -0.44722 C -0.26914 -0.4493 -0.27044 -0.45208 -0.27226 -0.45532 C -0.27357 -0.45995 -0.275 -0.46574 -0.27695 -0.46967 C -0.27838 -0.47268 -0.28034 -0.47477 -0.28151 -0.47801 C -0.28307 -0.48194 -0.28489 -0.48588 -0.2862 -0.49028 C -0.28906 -0.50069 -0.2875 -0.49583 -0.29075 -0.50463 C -0.29466 -0.52523 -0.28867 -0.49329 -0.2931 -0.51898 C -0.29375 -0.52315 -0.29531 -0.52685 -0.29531 -0.53125 L -0.29531 -0.53935 L -0.29531 -0.53935 " pathEditMode="relative" ptsTypes="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1.25E-6 2.22222E-6 C -0.00117 -0.00555 -0.00234 -0.01111 -0.00351 -0.01643 C -0.00391 -0.01852 -0.00417 -0.02083 -0.00469 -0.02268 C -0.00573 -0.02616 -0.00716 -0.0294 -0.0082 -0.03287 C -0.00963 -0.03819 -0.01081 -0.05324 -0.01159 -0.05555 C -0.01393 -0.0618 -0.01445 -0.0625 -0.01628 -0.06991 C -0.01914 -0.08171 -0.01523 -0.07037 -0.01966 -0.08218 C -0.01992 -0.08611 -0.02031 -0.09907 -0.022 -0.10486 C -0.0237 -0.11042 -0.02591 -0.11574 -0.02773 -0.12106 C -0.02891 -0.12454 -0.02995 -0.12824 -0.03125 -0.13148 C -0.0319 -0.1331 -0.03281 -0.13403 -0.03359 -0.13542 C -0.03437 -0.1375 -0.03476 -0.14005 -0.03581 -0.14167 C -0.05325 -0.16875 -0.03268 -0.1338 -0.04974 -0.15393 C -0.05807 -0.16389 -0.04753 -0.15185 -0.05781 -0.16227 C -0.05898 -0.16343 -0.05989 -0.16528 -0.0612 -0.1662 C -0.06263 -0.16736 -0.07057 -0.17014 -0.07161 -0.17037 C -0.07279 -0.17176 -0.07383 -0.17361 -0.07513 -0.17454 C -0.07695 -0.17569 -0.07904 -0.17546 -0.08086 -0.17662 C -0.08281 -0.17755 -0.08463 -0.1794 -0.08659 -0.18055 C -0.08815 -0.18148 -0.08971 -0.18171 -0.09128 -0.18264 C -0.10651 -0.19398 -0.09427 -0.18935 -0.10859 -0.19305 C -0.10976 -0.19444 -0.11094 -0.1956 -0.11198 -0.19699 C -0.11328 -0.19884 -0.11419 -0.20162 -0.11549 -0.20324 C -0.11784 -0.20625 -0.12344 -0.20949 -0.12591 -0.21134 C -0.12747 -0.21273 -0.12891 -0.21435 -0.13047 -0.21551 C -0.13164 -0.21643 -0.13281 -0.21667 -0.13398 -0.21759 C -0.14805 -0.22847 -0.13047 -0.21551 -0.14206 -0.22569 C -0.1431 -0.22685 -0.1444 -0.22685 -0.14544 -0.22778 C -0.14674 -0.22893 -0.14766 -0.23079 -0.14896 -0.23194 C -0.15078 -0.23356 -0.15286 -0.23449 -0.15469 -0.23611 C -0.15625 -0.23727 -0.15781 -0.23889 -0.15937 -0.24005 C -0.16042 -0.24097 -0.16172 -0.2412 -0.16276 -0.24213 C -0.16836 -0.24722 -0.16836 -0.24861 -0.17318 -0.2544 C -0.17539 -0.25741 -0.17786 -0.25972 -0.18008 -0.26273 C -0.18164 -0.26481 -0.18294 -0.26736 -0.18476 -0.26898 C -0.1862 -0.27014 -0.18776 -0.27014 -0.18932 -0.27083 C -0.20143 -0.28704 -0.18685 -0.26829 -0.19857 -0.28125 C -0.21198 -0.29583 -0.2043 -0.29143 -0.21354 -0.2956 C -0.2151 -0.29838 -0.21641 -0.30162 -0.21823 -0.3037 C -0.22266 -0.3088 -0.22617 -0.30995 -0.23086 -0.31204 C -0.23555 -0.32014 -0.23177 -0.31528 -0.24245 -0.31805 C -0.24844 -0.31968 -0.24896 -0.3206 -0.25508 -0.3243 L -0.25508 -0.3243 L -0.26094 -0.32639 C -0.26393 -0.32917 -0.2668 -0.33264 -0.27018 -0.33449 C -0.27851 -0.33958 -0.27474 -0.3375 -0.28164 -0.34074 C -0.28841 -0.35278 -0.28594 -0.34699 -0.28971 -0.35718 C -0.29362 -0.38495 -0.28802 -0.35116 -0.29323 -0.36944 C -0.29388 -0.37199 -0.29375 -0.375 -0.2944 -0.37755 C -0.29492 -0.37986 -0.29609 -0.38148 -0.29661 -0.3838 C -0.29766 -0.38773 -0.29818 -0.3919 -0.29896 -0.39606 C -0.29935 -0.39815 -0.29987 -0.4 -0.30013 -0.40231 C -0.30364 -0.4331 -0.29922 -0.39468 -0.30247 -0.4206 C -0.30286 -0.42407 -0.30312 -0.42755 -0.30364 -0.43102 C -0.30521 -0.44259 -0.30443 -0.43125 -0.30586 -0.44537 C -0.30794 -0.46481 -0.30547 -0.45393 -0.30937 -0.46782 C -0.30976 -0.47755 -0.30976 -0.48704 -0.31055 -0.49653 C -0.31094 -0.50093 -0.31276 -0.50463 -0.31276 -0.5088 L -0.31276 -0.56829 L -0.31276 -0.56829 " pathEditMode="relative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3.7037E-6 L -5.41667E-6 3.7037E-6 C 0.01262 -0.03634 -0.0004 -0.0037 0.01028 -0.02269 C 0.01627 -0.03333 0.00924 -0.02477 0.01497 -0.03287 C 0.01601 -0.03449 0.01731 -0.03542 0.01835 -0.03704 C 0.02317 -0.04375 0.01796 -0.03889 0.02421 -0.04514 C 0.02564 -0.04676 0.02734 -0.04792 0.02877 -0.04931 C 0.03502 -0.05579 0.02929 -0.05162 0.03567 -0.05556 C 0.03645 -0.05695 0.0371 -0.05857 0.03801 -0.05949 C 0.03918 -0.06088 0.04517 -0.0632 0.04609 -0.06366 C 0.04726 -0.06505 0.0483 -0.0669 0.0496 -0.06782 C 0.05103 -0.06898 0.05273 -0.06852 0.05416 -0.06991 C 0.05559 -0.0713 0.05611 -0.07477 0.05767 -0.07593 C 0.05937 -0.07755 0.06158 -0.07708 0.0634 -0.07801 C 0.06601 -0.0794 0.06978 -0.0831 0.07265 -0.08426 C 0.07486 -0.08519 0.07721 -0.08542 0.07955 -0.08634 C 0.08072 -0.08681 0.08189 -0.08773 0.08306 -0.0882 C 0.0845 -0.08912 0.08606 -0.08982 0.08762 -0.09028 C 0.09413 -0.09259 0.09804 -0.09306 0.10494 -0.09445 C 0.11301 -0.09792 0.10715 -0.09583 0.11874 -0.09861 C 0.13137 -0.10162 0.12239 -0.09954 0.13385 -0.10255 C 0.13645 -0.10347 0.13918 -0.10394 0.14192 -0.10463 C 0.14348 -0.10532 0.14491 -0.10625 0.14648 -0.10671 C 0.14986 -0.10764 0.15338 -0.10787 0.15689 -0.1088 C 0.18267 -0.11528 0.15872 -0.11111 0.1845 -0.11505 C 0.18684 -0.11574 0.18918 -0.11574 0.19153 -0.11713 C 0.19309 -0.11782 0.19452 -0.11991 0.19609 -0.12107 C 0.1983 -0.12269 0.20064 -0.12407 0.20299 -0.12523 C 0.20455 -0.12593 0.20611 -0.12639 0.20767 -0.12732 C 0.20885 -0.12778 0.20989 -0.1287 0.21106 -0.1294 C 0.21301 -0.13009 0.21497 -0.13056 0.21692 -0.13148 C 0.21991 -0.13264 0.22304 -0.13403 0.22616 -0.13542 C 0.22734 -0.13611 0.22838 -0.13704 0.22955 -0.1375 C 0.23267 -0.13843 0.23567 -0.13889 0.23879 -0.13958 C 0.23997 -0.14097 0.24101 -0.14282 0.24231 -0.14375 C 0.24452 -0.14491 0.24687 -0.14491 0.24921 -0.14583 C 0.25077 -0.1463 0.25234 -0.14699 0.25377 -0.14769 C 0.25611 -0.14907 0.25833 -0.15093 0.26067 -0.15185 C 0.26223 -0.15255 0.26379 -0.15301 0.26536 -0.15394 C 0.26731 -0.15509 0.26913 -0.15671 0.27109 -0.1581 C 0.27343 -0.15949 0.27603 -0.15972 0.27799 -0.16204 C 0.28254 -0.16736 0.2802 -0.16551 0.28502 -0.16829 C 0.29921 -0.18727 0.28228 -0.16597 0.29309 -0.17639 C 0.29622 -0.17963 0.29908 -0.1838 0.30221 -0.18681 C 0.31627 -0.19907 0.29895 -0.18333 0.31028 -0.19491 C 0.31184 -0.19653 0.31353 -0.19745 0.31497 -0.19907 C 0.31588 -0.20023 0.3164 -0.20208 0.31731 -0.20324 C 0.31952 -0.20602 0.32187 -0.20857 0.32421 -0.21134 C 0.32538 -0.21273 0.32655 -0.21389 0.3276 -0.21551 C 0.32968 -0.21806 0.33333 -0.22338 0.33567 -0.2257 C 0.33723 -0.22732 0.33879 -0.22824 0.34036 -0.22986 C 0.34153 -0.23102 0.34387 -0.2338 0.34387 -0.2338 L 0.34387 -0.2338 " pathEditMode="relative" ptsTypes="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2.70833E-6 2.96296E-6 C 0.00026 -0.00625 0.00117 -0.0125 0.00091 -0.01875 C 0.00091 -0.0206 -0.00039 -0.02199 -0.00091 -0.02384 C -0.0043 -0.03403 -0.00104 -0.02731 -0.00573 -0.03565 C -0.00768 -0.04606 -0.00534 -0.03588 -0.00859 -0.04398 C -0.00964 -0.04676 -0.01029 -0.04977 -0.01146 -0.05231 C -0.0125 -0.05486 -0.01419 -0.05671 -0.01523 -0.05926 C -0.01914 -0.06852 -0.01693 -0.06389 -0.02188 -0.07269 C -0.02253 -0.07546 -0.02305 -0.07847 -0.0237 -0.08102 C -0.02422 -0.08287 -0.02513 -0.08426 -0.02565 -0.08611 C -0.02604 -0.08773 -0.02604 -0.08981 -0.02656 -0.0912 C -0.02734 -0.09329 -0.02865 -0.09444 -0.02943 -0.0963 C -0.03698 -0.11343 -0.03034 -0.10139 -0.03516 -0.10972 C -0.03581 -0.1125 -0.0362 -0.11551 -0.03698 -0.11829 C -0.0375 -0.11968 -0.03841 -0.12037 -0.03893 -0.12153 C -0.03958 -0.12315 -0.0401 -0.125 -0.04089 -0.12662 C -0.0418 -0.12894 -0.04284 -0.13102 -0.04362 -0.13333 C -0.0444 -0.13565 -0.04479 -0.13796 -0.04557 -0.14028 C -0.04635 -0.14259 -0.04766 -0.14444 -0.04844 -0.14699 C -0.05365 -0.16366 -0.04661 -0.14699 -0.05313 -0.16389 C -0.0543 -0.16667 -0.0556 -0.16968 -0.0569 -0.17222 C -0.05911 -0.17639 -0.06224 -0.17917 -0.06367 -0.18403 C -0.06497 -0.18889 -0.06654 -0.19491 -0.06836 -0.19931 C -0.06914 -0.20116 -0.07031 -0.20255 -0.07122 -0.20417 C -0.07292 -0.21667 -0.07083 -0.20602 -0.07591 -0.21944 C -0.07982 -0.22963 -0.07552 -0.22338 -0.08073 -0.22963 C -0.08724 -0.24514 -0.07904 -0.22593 -0.08828 -0.24653 C -0.08932 -0.24861 -0.09023 -0.25093 -0.09115 -0.25324 C -0.0918 -0.25694 -0.09258 -0.26181 -0.09401 -0.26505 C -0.09531 -0.26806 -0.09714 -0.2706 -0.0987 -0.27338 L -0.10156 -0.27847 L -0.10443 -0.28356 C -0.10469 -0.28588 -0.10469 -0.28843 -0.10534 -0.29028 C -0.10599 -0.29236 -0.10716 -0.29375 -0.1082 -0.29537 C -0.11654 -0.30833 -0.10925 -0.29653 -0.11771 -0.30718 C -0.11849 -0.3081 -0.11888 -0.30949 -0.11966 -0.31065 C -0.12083 -0.31227 -0.12214 -0.31412 -0.12344 -0.31574 C -0.12435 -0.3169 -0.12539 -0.31782 -0.1263 -0.31898 C -0.12695 -0.31991 -0.12747 -0.3213 -0.12813 -0.32245 C -0.12904 -0.32361 -0.12995 -0.32477 -0.13099 -0.32569 C -0.13763 -0.33218 -0.13659 -0.33125 -0.14141 -0.33426 C -0.14206 -0.33588 -0.14245 -0.33796 -0.14336 -0.33935 C -0.14635 -0.34398 -0.14935 -0.3463 -0.15286 -0.34931 C -0.15755 -0.36204 -0.15195 -0.34583 -0.15573 -0.36111 C -0.15612 -0.36319 -0.16016 -0.37222 -0.16042 -0.37292 C -0.16107 -0.37986 -0.16107 -0.38681 -0.16237 -0.39329 C -0.16367 -0.40046 -0.16302 -0.39653 -0.16419 -0.40509 L -0.1651 -0.42014 L -0.1651 -0.42014 " pathEditMode="relative" ptsTypes="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 rot="17878291">
            <a:off x="924254" y="3163174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естиугольник 2"/>
          <p:cNvSpPr/>
          <p:nvPr/>
        </p:nvSpPr>
        <p:spPr>
          <a:xfrm rot="18718021">
            <a:off x="2159419" y="1389365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 rot="21028762">
            <a:off x="3948450" y="387540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6043855" y="224880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 rot="1135720">
            <a:off x="8145770" y="615002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 rot="2699944">
            <a:off x="9938179" y="1725709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6" descr="http://im1-tub-ua.yandex.net/i?id=7d3d0f8be61857ec21ab7b5572aaf968-6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9779">
            <a:off x="5994755" y="4302858"/>
            <a:ext cx="2112679" cy="15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0-tub-ua.yandex.net/i?id=1e4a4e47e269e8c3c7df5d01fb352592-94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100000" l="0" r="99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92" y="4939651"/>
            <a:ext cx="1794286" cy="12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0-tub-ua.yandex.net/i?id=438ab2705fe703f9ba8d3de43da022e6-35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44" y="3333774"/>
            <a:ext cx="1515412" cy="13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0-tub-ua.yandex.net/i?id=5978a1dca758d4a424232685563c3ca3-57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22" y="4206708"/>
            <a:ext cx="19907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3-tub-ua.yandex.net/i?id=c98fc22e15f2be506bf5d3843073ba08-85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047" y="390304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0-tub-ua.yandex.net/i?id=5b5b7732e3bb6c2cfc6e43c3753ce404-99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44" y="5213526"/>
            <a:ext cx="1873543" cy="14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8" descr="http://im2-tub-ua.yandex.net/i?id=43b8d1c0cfeb4e4883699824bc21bbfc-03-144&amp;n=2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474" y="6229664"/>
            <a:ext cx="1225315" cy="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0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67E-6 1.48148E-6 L 7.91667E-6 1.48148E-6 C 0.00079 -0.00648 0.00118 -0.0132 0.00235 -0.01945 C 0.00287 -0.02199 0.00417 -0.02361 0.00482 -0.02593 C 0.00535 -0.02801 0.00548 -0.03033 0.006 -0.03241 C 0.00704 -0.03611 0.00847 -0.03958 0.00964 -0.04306 C 0.01329 -0.08241 0.00808 -0.0382 0.01329 -0.0625 C 0.01394 -0.06597 0.01394 -0.06968 0.01446 -0.07315 C 0.01511 -0.07824 0.01615 -0.0831 0.01693 -0.0882 C 0.01745 -0.09259 0.01759 -0.09699 0.01811 -0.10116 C 0.01837 -0.10347 0.01902 -0.10533 0.01928 -0.10764 C 0.0198 -0.11111 0.02019 -0.11482 0.02045 -0.11829 C 0.02292 -0.14167 0.02058 -0.1213 0.02292 -0.15278 C 0.02357 -0.16204 0.02436 -0.17153 0.0254 -0.18079 C 0.02618 -0.18866 0.02761 -0.19421 0.02891 -0.20232 C 0.02943 -0.20509 0.02956 -0.2081 0.03022 -0.21088 C 0.03152 -0.21713 0.03295 -0.2206 0.03503 -0.22593 C 0.0362 -0.23264 0.03647 -0.23426 0.03868 -0.24097 C 0.04011 -0.24537 0.04141 -0.25023 0.0435 -0.25394 C 0.04467 -0.25602 0.04597 -0.25787 0.04714 -0.26019 C 0.04805 -0.26227 0.04857 -0.26482 0.04949 -0.26667 C 0.05847 -0.28449 0.05365 -0.275 0.06042 -0.28403 C 0.06225 -0.28634 0.06732 -0.29445 0.07006 -0.29676 C 0.07123 -0.29792 0.07253 -0.29815 0.0737 -0.29908 C 0.08204 -0.30996 0.08035 -0.31065 0.08699 -0.31412 C 0.08868 -0.31482 0.09024 -0.31551 0.0918 -0.31621 C 0.10509 -0.33171 0.08477 -0.3088 0.10027 -0.32269 C 0.10209 -0.32431 0.10339 -0.32732 0.10522 -0.32917 C 0.10704 -0.33102 0.11199 -0.33218 0.11368 -0.33333 C 0.11537 -0.33449 0.1168 -0.33634 0.1185 -0.33773 C 0.11967 -0.33866 0.12084 -0.33912 0.12214 -0.33982 C 0.12605 -0.3419 0.12878 -0.34259 0.13295 -0.34421 C 0.13425 -0.3456 0.13529 -0.34722 0.1366 -0.34838 C 0.13829 -0.35 0.14389 -0.35371 0.14623 -0.35486 C 0.14792 -0.35579 0.14962 -0.35602 0.15118 -0.35695 C 0.15313 -0.35833 0.15509 -0.36019 0.15717 -0.36134 C 0.16199 -0.36389 0.16811 -0.36412 0.17292 -0.36574 C 0.17657 -0.36667 0.18009 -0.36898 0.18373 -0.36991 C 0.18816 -0.37107 0.19272 -0.3713 0.19714 -0.37199 C 0.20027 -0.37269 0.20352 -0.37361 0.20678 -0.37431 C 0.20925 -0.3757 0.21147 -0.37778 0.21407 -0.37847 C 0.21798 -0.37986 0.22214 -0.37986 0.22618 -0.38079 C 0.24818 -0.38496 0.22501 -0.38056 0.24311 -0.38496 C 0.24949 -0.38658 0.25613 -0.38658 0.26238 -0.38935 C 0.27201 -0.39352 0.26563 -0.39097 0.28178 -0.39583 C 0.28412 -0.39653 0.2866 -0.39746 0.28907 -0.39792 L 0.30352 -0.4 C 0.31915 -0.40926 0.30313 -0.40046 0.3168 -0.40648 C 0.31811 -0.40695 0.31928 -0.4081 0.32045 -0.40857 C 0.3224 -0.40949 0.32449 -0.40996 0.32657 -0.41088 C 0.32813 -0.41134 0.32969 -0.4125 0.33139 -0.41296 C 0.33451 -0.41389 0.33777 -0.41435 0.34102 -0.41505 C 0.34584 -0.41713 0.34818 -0.41806 0.35313 -0.42153 C 0.35509 -0.42292 0.35704 -0.42523 0.35912 -0.42593 C 0.36355 -0.42732 0.36811 -0.42708 0.37253 -0.42801 C 0.37527 -0.42847 0.37813 -0.4294 0.381 -0.43009 C 0.39571 -0.43773 0.38373 -0.43264 0.40391 -0.43658 C 0.4155 -0.43889 0.40743 -0.43889 0.42084 -0.44306 C 0.42449 -0.44421 0.42813 -0.44445 0.43178 -0.44514 C 0.43855 -0.45324 0.43191 -0.44653 0.44141 -0.45162 C 0.4435 -0.45278 0.44545 -0.45486 0.4474 -0.45602 C 0.44949 -0.45695 0.45157 -0.45718 0.45352 -0.4581 C 0.45509 -0.4588 0.45678 -0.45972 0.45834 -0.46019 C 0.47006 -0.46435 0.46134 -0.46042 0.4741 -0.46458 C 0.47566 -0.46505 0.47735 -0.46597 0.47891 -0.46667 C 0.48087 -0.46736 0.48295 -0.46783 0.4849 -0.46875 C 0.48738 -0.46991 0.48972 -0.47222 0.49219 -0.47315 C 0.49428 -0.47384 0.49623 -0.47431 0.49831 -0.47523 C 0.49949 -0.47593 0.50196 -0.47732 0.50196 -0.47732 L 0.50196 -0.47732 " pathEditMode="relative" ptsTypes="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2.29167E-6 2.59259E-6 C -0.0013 -0.00648 -0.00235 -0.01319 -0.00365 -0.01944 C -0.0043 -0.02245 -0.00547 -0.02523 -0.00612 -0.02801 C -0.00664 -0.03009 -0.00677 -0.03264 -0.00729 -0.03449 C -0.00873 -0.03912 -0.01055 -0.04305 -0.01211 -0.04745 C -0.01302 -0.04954 -0.01354 -0.05208 -0.01459 -0.05393 C -0.01927 -0.06227 -0.01732 -0.05787 -0.02058 -0.06667 C -0.02448 -0.0868 -0.01823 -0.05717 -0.02552 -0.07963 C -0.0263 -0.08217 -0.02617 -0.08542 -0.0267 -0.08819 C -0.02748 -0.09259 -0.028 -0.09722 -0.02917 -0.10116 C -0.03646 -0.12708 -0.02709 -0.09491 -0.03399 -0.1162 C -0.0349 -0.11898 -0.03568 -0.12176 -0.03633 -0.12477 C -0.03698 -0.12754 -0.03685 -0.13079 -0.03763 -0.13333 C -0.03893 -0.13796 -0.04245 -0.14629 -0.04245 -0.14629 C -0.04427 -0.15995 -0.04271 -0.15254 -0.04844 -0.16782 L -0.05091 -0.1743 C -0.0513 -0.17639 -0.05143 -0.1787 -0.05209 -0.18079 C -0.05313 -0.18379 -0.05456 -0.18634 -0.05573 -0.18935 C -0.05651 -0.19143 -0.05729 -0.19375 -0.05821 -0.19583 C -0.05912 -0.20069 -0.06055 -0.20903 -0.06172 -0.21296 C -0.06315 -0.21759 -0.06667 -0.22592 -0.06667 -0.22592 C -0.06953 -0.2412 -0.06537 -0.22268 -0.07149 -0.23889 C -0.07214 -0.24074 -0.07214 -0.24329 -0.07266 -0.24514 C -0.07331 -0.24745 -0.07435 -0.24954 -0.07513 -0.25162 C -0.07787 -0.27106 -0.07396 -0.24768 -0.08112 -0.27315 C -0.08451 -0.28495 -0.08242 -0.27917 -0.08724 -0.29051 C -0.08815 -0.29537 -0.08959 -0.30347 -0.09089 -0.30764 C -0.09909 -0.33449 -0.09258 -0.30671 -0.09935 -0.33333 C -0.09987 -0.33542 -0.10013 -0.33773 -0.10052 -0.33981 C -0.10091 -0.34282 -0.10091 -0.34583 -0.1017 -0.34838 C -0.10261 -0.35116 -0.10417 -0.35278 -0.10534 -0.35486 C -0.10573 -0.35717 -0.10599 -0.35949 -0.10651 -0.36134 C -0.10795 -0.36597 -0.10977 -0.36991 -0.11146 -0.3743 C -0.11224 -0.37639 -0.11315 -0.37847 -0.1138 -0.38079 L -0.11628 -0.38935 C -0.11862 -0.40648 -0.11563 -0.38958 -0.1211 -0.40648 C -0.12175 -0.40856 -0.12175 -0.41088 -0.12227 -0.41296 C -0.12292 -0.41528 -0.12409 -0.41713 -0.12474 -0.41944 C -0.12526 -0.42153 -0.12539 -0.42384 -0.12591 -0.42592 C -0.12656 -0.42824 -0.12774 -0.43009 -0.12839 -0.43241 C -0.1293 -0.43588 -0.12982 -0.43958 -0.13073 -0.44305 C -0.13151 -0.44606 -0.13242 -0.44884 -0.13321 -0.45162 C -0.13373 -0.4537 -0.13386 -0.45602 -0.13438 -0.4581 C -0.13503 -0.46042 -0.1362 -0.46227 -0.13685 -0.46458 C -0.13737 -0.46667 -0.1375 -0.46898 -0.13802 -0.47106 C -0.13867 -0.47338 -0.13985 -0.47523 -0.1405 -0.47754 C -0.14349 -0.48958 -0.14141 -0.48842 -0.14531 -0.49676 C -0.14636 -0.49907 -0.14766 -0.50116 -0.14896 -0.50324 C -0.14935 -0.50555 -0.14948 -0.50787 -0.15013 -0.50972 C -0.15339 -0.51991 -0.15352 -0.51643 -0.15742 -0.52477 C -0.15834 -0.52685 -0.15899 -0.52917 -0.15977 -0.53125 C -0.16237 -0.54907 -0.15925 -0.53148 -0.16341 -0.54629 C -0.16576 -0.55463 -0.16354 -0.55162 -0.16589 -0.56134 C -0.16875 -0.57315 -0.16823 -0.56296 -0.16823 -0.57199 L -0.16823 -0.57199 " pathEditMode="relative" ptsTypes="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3.7037E-6 C 0.00313 -0.0037 0.00651 -0.00695 0.00964 -0.01088 C 0.01419 -0.01644 0.01849 -0.02222 0.02292 -0.02801 C 0.02448 -0.03009 0.02604 -0.03264 0.02774 -0.03449 C 0.03021 -0.0375 0.03242 -0.04074 0.03503 -0.04306 C 0.03659 -0.04445 0.03841 -0.0456 0.03985 -0.04745 C 0.04167 -0.04977 0.04297 -0.05347 0.04466 -0.05602 C 0.04584 -0.05764 0.04714 -0.0588 0.04831 -0.06042 C 0.05143 -0.06435 0.0582 -0.07361 0.06042 -0.07755 C 0.06185 -0.08009 0.0625 -0.0838 0.06406 -0.08611 C 0.06537 -0.0882 0.06745 -0.08843 0.06888 -0.09051 C 0.07318 -0.09699 0.07761 -0.10394 0.08099 -0.11204 C 0.08216 -0.11482 0.08307 -0.11806 0.08464 -0.1206 C 0.08802 -0.12616 0.09219 -0.12986 0.09544 -0.13565 C 0.10443 -0.15162 0.09948 -0.14329 0.11485 -0.16574 C 0.1168 -0.16852 0.11901 -0.17107 0.12084 -0.17431 C 0.12292 -0.17778 0.12487 -0.18171 0.12695 -0.18495 C 0.12839 -0.1875 0.13034 -0.18912 0.13177 -0.19144 C 0.13516 -0.19699 0.13776 -0.20394 0.14141 -0.2088 C 0.14818 -0.21759 0.14453 -0.2132 0.15235 -0.22153 C 0.15352 -0.22454 0.15456 -0.22755 0.15599 -0.23009 C 0.15977 -0.23704 0.16185 -0.2375 0.1668 -0.24097 C 0.16771 -0.24306 0.16836 -0.24537 0.16927 -0.24745 C 0.17188 -0.25278 0.17695 -0.26088 0.18021 -0.26458 C 0.18164 -0.26644 0.18334 -0.26736 0.18503 -0.26898 C 0.1862 -0.27176 0.18724 -0.275 0.18867 -0.27755 C 0.18972 -0.2794 0.19115 -0.28033 0.19232 -0.28171 C 0.19427 -0.28449 0.19623 -0.28773 0.19831 -0.29051 C 0.19948 -0.2919 0.20078 -0.29306 0.20195 -0.29468 C 0.20638 -0.30093 0.21211 -0.30556 0.21524 -0.31412 C 0.21602 -0.3162 0.21667 -0.31852 0.21771 -0.3206 C 0.22031 -0.3257 0.22331 -0.33056 0.22617 -0.33565 C 0.22735 -0.33773 0.22865 -0.33958 0.22982 -0.3419 L 0.23828 -0.36134 C 0.23985 -0.36505 0.24167 -0.36829 0.2431 -0.37222 C 0.24388 -0.37431 0.24453 -0.37662 0.24544 -0.37847 C 0.25807 -0.40556 0.23919 -0.36134 0.25274 -0.39352 C 0.25313 -0.39583 0.25326 -0.39815 0.25391 -0.4 C 0.25612 -0.40602 0.25938 -0.41088 0.2612 -0.41736 C 0.26198 -0.42014 0.26289 -0.42292 0.26367 -0.42593 C 0.26406 -0.42801 0.26432 -0.43033 0.26485 -0.43241 C 0.26576 -0.43542 0.27005 -0.44537 0.27084 -0.44745 C 0.27123 -0.45023 0.27149 -0.45324 0.27214 -0.45602 C 0.27305 -0.45972 0.27878 -0.47176 0.2793 -0.47315 C 0.28112 -0.47732 0.28255 -0.48171 0.28425 -0.48611 C 0.28503 -0.4882 0.28594 -0.49028 0.28659 -0.49259 C 0.28854 -0.49931 0.29089 -0.5088 0.29388 -0.51412 C 0.29505 -0.5162 0.29636 -0.51806 0.29753 -0.52037 C 0.29844 -0.52245 0.29883 -0.525 0.29987 -0.52685 C 0.30091 -0.5287 0.30248 -0.5294 0.30352 -0.53125 C 0.30495 -0.5338 0.30586 -0.53704 0.30716 -0.53982 C 0.30834 -0.54213 0.30964 -0.54421 0.31081 -0.5463 L 0.31328 -0.55046 L 0.31328 -0.55046 " pathEditMode="relative" ptsTypes="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4.07407E-6 C -0.00287 -0.00371 -0.0056 -0.00764 -0.00847 -0.01088 C -0.00964 -0.01204 -0.01094 -0.0125 -0.01211 -0.01297 C -0.01719 -0.01551 -0.01849 -0.01575 -0.02422 -0.01737 C -0.03295 -0.02246 -0.03125 -0.02176 -0.04115 -0.02593 C -0.04323 -0.02686 -0.04519 -0.02755 -0.04727 -0.02801 C -0.0517 -0.02917 -0.05612 -0.0294 -0.06055 -0.03033 C -0.06368 -0.03172 -0.06693 -0.03357 -0.07019 -0.0345 C -0.07422 -0.03565 -0.07826 -0.03588 -0.0823 -0.03658 C -0.08516 -0.03727 -0.08789 -0.03797 -0.09076 -0.03889 C -0.09271 -0.03936 -0.0948 -0.04028 -0.09675 -0.04098 C -0.10404 -0.04329 -0.10339 -0.0426 -0.11003 -0.04537 C -0.11172 -0.04584 -0.11329 -0.04653 -0.11498 -0.04746 C -0.12969 -0.05533 -0.11589 -0.04885 -0.12696 -0.05394 C -0.14063 -0.06598 -0.1211 -0.04954 -0.13907 -0.06042 C -0.1405 -0.06112 -0.14141 -0.06343 -0.14271 -0.06459 C -0.14388 -0.06575 -0.14519 -0.06598 -0.14636 -0.0669 C -0.15521 -0.07732 -0.14401 -0.06459 -0.15482 -0.07547 C -0.16133 -0.08195 -0.15547 -0.07801 -0.16211 -0.08195 C -0.16329 -0.08334 -0.16472 -0.08426 -0.16576 -0.08612 C -0.16667 -0.08797 -0.16706 -0.09098 -0.1681 -0.0926 C -0.17032 -0.09607 -0.17539 -0.10116 -0.17539 -0.10116 C -0.17696 -0.10695 -0.17826 -0.11297 -0.18021 -0.11829 C -0.18099 -0.12061 -0.18204 -0.12246 -0.18269 -0.12477 C -0.18763 -0.1426 -0.1793 -0.11922 -0.1862 -0.13774 C -0.18659 -0.14283 -0.18698 -0.14792 -0.1875 -0.15278 C -0.18842 -0.16204 -0.18855 -0.15973 -0.18985 -0.16783 C -0.19037 -0.17061 -0.19063 -0.17362 -0.19102 -0.17639 C -0.19063 -0.20093 -0.1905 -0.22524 -0.18985 -0.24954 C -0.18972 -0.25463 -0.18959 -0.25996 -0.18868 -0.26459 C -0.18802 -0.26806 -0.1862 -0.27037 -0.18503 -0.27315 C -0.18477 -0.27477 -0.18099 -0.29908 -0.18021 -0.30116 C -0.17787 -0.30741 -0.17761 -0.30695 -0.17657 -0.31412 C -0.17318 -0.33843 -0.17813 -0.31019 -0.17292 -0.33774 C -0.17253 -0.33982 -0.1724 -0.34237 -0.17175 -0.34422 L -0.16927 -0.3507 C -0.16888 -0.35348 -0.16875 -0.35649 -0.1681 -0.35926 C -0.16537 -0.37246 -0.16511 -0.36412 -0.16329 -0.38079 C -0.16263 -0.38658 -0.16146 -0.39977 -0.15964 -0.4044 L -0.1573 -0.41088 C -0.15677 -0.41366 -0.15664 -0.41667 -0.15599 -0.41945 C -0.15508 -0.42431 -0.153 -0.43033 -0.15118 -0.4345 C -0.15079 -0.43542 -0.15039 -0.43588 -0.15 -0.43658 L -0.15 -0.43658 " pathEditMode="relative" ptsTypes="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4.07407E-6 L 8.33333E-6 4.07407E-6 C 0.0004 -0.07963 0.00105 -0.15926 0.00105 -0.23866 C 0.00105 -0.33843 0.00534 -0.28033 -0.00195 -0.31065 C -0.0039 -0.31852 -0.00169 -0.31366 -0.00494 -0.31945 C -0.00872 -0.33311 -0.00468 -0.31968 -0.00989 -0.33334 C -0.01093 -0.33635 -0.01184 -0.33936 -0.01275 -0.34213 C -0.01393 -0.34514 -0.01653 -0.35232 -0.0177 -0.3544 C -0.01992 -0.3588 -0.02161 -0.36459 -0.0246 -0.36667 C -0.0263 -0.36783 -0.02812 -0.36852 -0.02955 -0.37037 C -0.04296 -0.38565 -0.03359 -0.38033 -0.04244 -0.38426 C -0.04335 -0.38542 -0.04426 -0.38704 -0.04544 -0.38774 C -0.04947 -0.39098 -0.05195 -0.39167 -0.05624 -0.39306 C -0.10533 -0.39005 -0.08515 -0.39028 -0.15794 -0.39491 C -0.16419 -0.39514 -0.16952 -0.39676 -0.17564 -0.39838 C -0.18658 -0.40486 -0.17682 -0.39977 -0.19244 -0.40348 C -0.19374 -0.40394 -0.19505 -0.40486 -0.19635 -0.40533 C -0.19934 -0.40649 -0.20221 -0.40787 -0.2052 -0.4088 C -0.20781 -0.40973 -0.21054 -0.40996 -0.21314 -0.41065 C -0.21484 -0.41111 -0.2164 -0.41181 -0.21809 -0.41227 C -0.22005 -0.41297 -0.222 -0.41343 -0.22395 -0.41412 C -0.22499 -0.41459 -0.22591 -0.41551 -0.22695 -0.41598 C -0.2315 -0.41783 -0.23502 -0.41829 -0.23984 -0.41945 C -0.24075 -0.42061 -0.24153 -0.42269 -0.2427 -0.42292 C -0.25091 -0.425 -0.26744 -0.42639 -0.26744 -0.42639 C -0.27942 -0.43357 -0.26874 -0.42824 -0.28919 -0.43172 C -0.29413 -0.43241 -0.29895 -0.43426 -0.3039 -0.43519 C -0.3082 -0.43588 -0.31249 -0.43635 -0.31679 -0.43681 C -0.32447 -0.43959 -0.32291 -0.43912 -0.33359 -0.44213 C -0.3358 -0.44283 -0.33814 -0.44329 -0.34049 -0.44399 C -0.34205 -0.44445 -0.34374 -0.44514 -0.34544 -0.44561 C -0.35377 -0.44815 -0.35637 -0.44815 -0.36314 -0.45093 C -0.37643 -0.45625 -0.3513 -0.44699 -0.37604 -0.45787 C -0.37734 -0.45857 -0.37864 -0.45926 -0.37994 -0.45973 C -0.38163 -0.46042 -0.3832 -0.46065 -0.38489 -0.46158 C -0.38593 -0.46204 -0.38684 -0.46274 -0.38788 -0.4632 C -0.38945 -0.46389 -0.39114 -0.46436 -0.3927 -0.46505 C -0.39505 -0.46598 -0.39739 -0.4676 -0.39973 -0.46852 C -0.40442 -0.47037 -0.40976 -0.47084 -0.41445 -0.47199 C -0.4164 -0.47246 -0.41848 -0.47315 -0.42044 -0.47385 C -0.42174 -0.47431 -0.42304 -0.47524 -0.42434 -0.47547 C -0.4276 -0.47639 -0.43098 -0.47662 -0.43424 -0.47732 C -0.43515 -0.47778 -0.43619 -0.47824 -0.43723 -0.47894 C -0.43827 -0.47986 -0.43893 -0.48195 -0.4401 -0.48264 C -0.44335 -0.4838 -0.44674 -0.4838 -0.44999 -0.48426 C -0.4608 -0.4919 -0.4565 -0.48936 -0.46288 -0.49306 C -0.46393 -0.49422 -0.46705 -0.49746 -0.46783 -0.5 C -0.46913 -0.5051 -0.46874 -0.51065 -0.46874 -0.51574 L -0.46874 -0.51574 " pathEditMode="relative" ptsTypes="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 rot="17878291">
            <a:off x="924254" y="3163174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естиугольник 2"/>
          <p:cNvSpPr/>
          <p:nvPr/>
        </p:nvSpPr>
        <p:spPr>
          <a:xfrm rot="18718021">
            <a:off x="2159419" y="1389365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 rot="21028762">
            <a:off x="3948450" y="387540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6043855" y="224880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 rot="1135720">
            <a:off x="8145770" y="615002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 rot="2699944">
            <a:off x="9938179" y="1725709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8" descr="http://im3-tub-ua.yandex.net/i?id=6ee669b5f09fb421cd28ceebea15a3b1-11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99" y="3143557"/>
            <a:ext cx="1431301" cy="171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http://im1-tub-ua.yandex.net/i?id=8f8912d46ff9cde3904ffb0df51c5d24-143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7224">
            <a:off x="10330339" y="4183601"/>
            <a:ext cx="1790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0-tub-ua.yandex.net/i?id=07e267cb6f883a93b7ae0466bd684d2c-135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51" y="4691792"/>
            <a:ext cx="1714754" cy="17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http://im1-tub-ua.yandex.net/i?id=bd07fdd3dd6256266d7b0232161e943e-93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53" y="5119196"/>
            <a:ext cx="2247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3-tub-ua.yandex.net/i?id=6e2320b475c5635904db4b5e7209a8cf-05-144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5417">
            <a:off x="2803698" y="4304532"/>
            <a:ext cx="1812611" cy="9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1-tub-ua.yandex.net/i?id=cc5490baeec3e8364a429ee231bbe699-110-144&amp;n=2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61" y="4308862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8" descr="http://im2-tub-ua.yandex.net/i?id=43b8d1c0cfeb4e4883699824bc21bbfc-03-144&amp;n=21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389" y="6231715"/>
            <a:ext cx="1225315" cy="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52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73472E-18 L -1.66667E-6 -1.73472E-18 L -0.0138 -0.0125 C -0.01614 -0.01458 -0.01822 -0.01736 -0.0207 -0.01852 C -0.02226 -0.01921 -0.02382 -0.01944 -0.02526 -0.0206 C -0.02851 -0.02292 -0.03138 -0.02662 -0.0345 -0.02893 C -0.03632 -0.03009 -0.03841 -0.03009 -0.04036 -0.03079 C -0.05455 -0.03727 -0.04218 -0.03333 -0.05651 -0.03704 C -0.07018 -0.04676 -0.05299 -0.03495 -0.07031 -0.04514 C -0.07343 -0.04699 -0.07643 -0.04977 -0.07955 -0.05139 C -0.08138 -0.05255 -0.08346 -0.05278 -0.08528 -0.05347 C -0.08684 -0.05417 -0.08841 -0.05509 -0.08997 -0.05556 C -0.09453 -0.05694 -0.09921 -0.0581 -0.10377 -0.05972 C -0.10533 -0.06018 -0.10677 -0.06134 -0.10833 -0.06157 C -0.11341 -0.06273 -0.11835 -0.06273 -0.12343 -0.06366 C -0.12604 -0.06412 -0.12877 -0.06505 -0.13151 -0.06574 C -0.13372 -0.06713 -0.13593 -0.06921 -0.13841 -0.06991 C -0.14244 -0.07106 -0.1664 -0.07384 -0.16835 -0.07407 C -0.18294 -0.08148 -0.17031 -0.07593 -0.19036 -0.08009 C -0.19231 -0.08056 -0.19414 -0.08171 -0.19609 -0.08218 C -0.20377 -0.08426 -0.21158 -0.08565 -0.21914 -0.08843 L -0.23072 -0.09236 C -0.23294 -0.09444 -0.23515 -0.09699 -0.23763 -0.09861 C -0.24453 -0.10324 -0.24986 -0.10347 -0.25716 -0.10671 C -0.26028 -0.1081 -0.26341 -0.10903 -0.2664 -0.11088 C -0.26875 -0.11227 -0.27109 -0.11389 -0.27343 -0.11505 C -0.27526 -0.11597 -0.27721 -0.1162 -0.27916 -0.11713 C -0.28033 -0.11759 -0.28138 -0.11852 -0.28255 -0.11921 C -0.28411 -0.11991 -0.28567 -0.12037 -0.28723 -0.12106 C -0.29505 -0.13056 -0.28515 -0.11991 -0.29765 -0.12731 C -0.29895 -0.12801 -0.29973 -0.13056 -0.30104 -0.13148 C -0.30247 -0.13264 -0.30416 -0.13264 -0.30572 -0.13356 C -0.31979 -0.14097 -0.30664 -0.13495 -0.31718 -0.13958 C -0.31835 -0.14097 -0.3194 -0.14282 -0.3207 -0.14375 C -0.33463 -0.15417 -0.32656 -0.14699 -0.33684 -0.15185 C -0.33919 -0.15301 -0.3414 -0.15463 -0.34375 -0.15602 C -0.34492 -0.15671 -0.34609 -0.15741 -0.34726 -0.1581 C -0.34908 -0.15949 -0.35104 -0.16134 -0.35299 -0.16227 C -0.35559 -0.16343 -0.35833 -0.16366 -0.36106 -0.16435 C -0.36328 -0.1662 -0.36653 -0.16944 -0.36914 -0.17037 C -0.37213 -0.1713 -0.37526 -0.17176 -0.37838 -0.17245 C -0.38281 -0.18032 -0.37916 -0.17546 -0.3888 -0.1787 C -0.39036 -0.17917 -0.39179 -0.17986 -0.39335 -0.18056 C -0.3957 -0.18194 -0.39791 -0.18403 -0.40026 -0.18472 C -0.41171 -0.18819 -0.40481 -0.18657 -0.42109 -0.18889 C -0.42877 -0.19815 -0.42278 -0.19236 -0.43958 -0.19514 C -0.44296 -0.1956 -0.44648 -0.1963 -0.44986 -0.19699 C -0.45807 -0.2044 -0.45091 -0.19907 -0.46263 -0.20324 C -0.46757 -0.20509 -0.4651 -0.20602 -0.4707 -0.20949 C -0.47252 -0.21042 -0.47447 -0.21065 -0.47643 -0.21134 C -0.49114 -0.21713 -0.4694 -0.20926 -0.48684 -0.21551 C -0.48841 -0.2169 -0.48984 -0.21875 -0.4914 -0.21968 C -0.49335 -0.22083 -0.49544 -0.22037 -0.49726 -0.22176 C -0.49934 -0.22315 -0.50091 -0.22616 -0.50299 -0.22778 C -0.50442 -0.22893 -0.50611 -0.22893 -0.50755 -0.22986 C -0.51002 -0.23171 -0.5121 -0.23449 -0.51445 -0.23611 C -0.51744 -0.23796 -0.5207 -0.23889 -0.52369 -0.24028 C -0.52682 -0.24143 -0.52994 -0.24259 -0.53294 -0.24421 C -0.53528 -0.2456 -0.53776 -0.24653 -0.53984 -0.24838 C -0.5414 -0.24977 -0.54296 -0.25093 -0.54453 -0.25255 C -0.54726 -0.25509 -0.54986 -0.2581 -0.5526 -0.26065 C -0.56406 -0.27083 -0.54427 -0.24907 -0.56184 -0.26898 C -0.56419 -0.27153 -0.56679 -0.27361 -0.56875 -0.27708 C -0.5707 -0.28056 -0.57187 -0.28611 -0.57447 -0.28727 L -0.57916 -0.28935 C -0.58294 -0.2963 -0.57981 -0.2912 -0.58489 -0.29768 C -0.58645 -0.29954 -0.58789 -0.30185 -0.58945 -0.3037 C -0.59062 -0.30509 -0.59179 -0.30648 -0.59296 -0.30787 C -0.59908 -0.31574 -0.59544 -0.31273 -0.60104 -0.31597 C -0.6026 -0.31806 -0.60403 -0.3206 -0.60559 -0.32222 C -0.60677 -0.32338 -0.60807 -0.32338 -0.60911 -0.32431 C -0.61041 -0.32546 -0.61132 -0.32708 -0.61263 -0.32847 C -0.61406 -0.32986 -0.61575 -0.33079 -0.61718 -0.33241 C -0.62513 -0.34143 -0.61848 -0.33657 -0.62526 -0.34074 C -0.63007 -0.34907 -0.62656 -0.34398 -0.63684 -0.35301 L -0.63684 -0.35301 C -0.63841 -0.35509 -0.63984 -0.35718 -0.6414 -0.35926 C -0.64257 -0.36065 -0.64361 -0.36227 -0.64492 -0.36319 C -0.64713 -0.36505 -0.65182 -0.36736 -0.65182 -0.36736 C -0.65468 -0.37245 -0.65364 -0.36968 -0.6552 -0.37546 L -0.6552 -0.37546 " pathEditMode="relative" ptsTypes="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4.79167E-6 -3.7037E-6 C -0.00026 -0.00486 -0.00052 -0.0294 -0.00234 -0.03912 C -0.00286 -0.0419 -0.00404 -0.04444 -0.00469 -0.04722 C -0.01003 -0.07106 -0.00469 -0.04977 -0.0082 -0.06782 C -0.00885 -0.0713 -0.00977 -0.07454 -0.01042 -0.07801 C -0.01094 -0.08009 -0.01107 -0.08217 -0.01159 -0.08426 C -0.01263 -0.08773 -0.01406 -0.09097 -0.0151 -0.09444 C -0.01602 -0.09768 -0.01667 -0.10116 -0.01732 -0.10463 C -0.01758 -0.10602 -0.01888 -0.11713 -0.01966 -0.11921 C -0.02057 -0.12153 -0.02201 -0.12315 -0.02318 -0.12523 C -0.02435 -0.1294 -0.02513 -0.1338 -0.02656 -0.1375 C -0.02826 -0.1419 -0.03086 -0.14537 -0.03242 -0.14977 C -0.03359 -0.1537 -0.03372 -0.15833 -0.03464 -0.16227 C -0.03529 -0.16435 -0.03646 -0.16597 -0.03698 -0.16829 C -0.04154 -0.18634 -0.03646 -0.17546 -0.04271 -0.1868 C -0.04635 -0.20555 -0.04036 -0.17639 -0.0474 -0.20116 C -0.04844 -0.20509 -0.0487 -0.20949 -0.04974 -0.21342 C -0.05143 -0.2206 -0.05195 -0.21829 -0.0543 -0.22361 C -0.05677 -0.22917 -0.05911 -0.23449 -0.0612 -0.24005 C -0.06276 -0.24421 -0.06484 -0.24792 -0.06589 -0.25255 C -0.06862 -0.26505 -0.06706 -0.25972 -0.07044 -0.26875 C -0.07083 -0.27153 -0.07096 -0.27454 -0.07161 -0.27708 C -0.07253 -0.28009 -0.07383 -0.28264 -0.07513 -0.28518 C -0.07578 -0.2868 -0.07682 -0.28773 -0.07734 -0.28935 C -0.07917 -0.29467 -0.08008 -0.30069 -0.08203 -0.30579 L -0.08437 -0.31204 C -0.08685 -0.32523 -0.08346 -0.31088 -0.08893 -0.3243 C -0.08997 -0.32662 -0.09036 -0.32986 -0.09128 -0.33241 C -0.09193 -0.33449 -0.09284 -0.33657 -0.09349 -0.33866 C -0.09427 -0.34259 -0.09466 -0.34722 -0.09583 -0.35092 C -0.09661 -0.35347 -0.09831 -0.35486 -0.09935 -0.35717 C -0.10026 -0.35903 -0.10078 -0.36111 -0.10156 -0.36319 C -0.10391 -0.36875 -0.10677 -0.37361 -0.10859 -0.37963 C -0.10937 -0.38241 -0.11029 -0.38495 -0.11081 -0.38773 C -0.11146 -0.39051 -0.11107 -0.39375 -0.11198 -0.39606 C -0.11276 -0.39815 -0.11432 -0.39884 -0.11549 -0.40023 L -0.12005 -0.4125 C -0.12083 -0.41458 -0.12135 -0.4169 -0.1224 -0.41852 C -0.12461 -0.42245 -0.12552 -0.42361 -0.12695 -0.42893 C -0.12943 -0.43727 -0.12656 -0.43333 -0.13047 -0.4412 C -0.13229 -0.44491 -0.13437 -0.44792 -0.1362 -0.45139 C -0.13698 -0.45278 -0.13802 -0.4537 -0.13854 -0.45555 C -0.13932 -0.45833 -0.13971 -0.46134 -0.14089 -0.46366 C -0.1418 -0.46574 -0.14336 -0.4662 -0.14427 -0.46782 C -0.14714 -0.47245 -0.14922 -0.47847 -0.15234 -0.48217 C -0.15612 -0.48657 -0.15898 -0.48935 -0.16159 -0.49653 C -0.16237 -0.49861 -0.16302 -0.50092 -0.16393 -0.50278 C -0.16536 -0.50555 -0.16732 -0.50764 -0.16862 -0.51088 C -0.16927 -0.51296 -0.17031 -0.51481 -0.17083 -0.51713 C -0.17135 -0.51898 -0.17135 -0.5213 -0.17201 -0.52315 C -0.17253 -0.525 -0.17357 -0.52592 -0.17435 -0.52731 C -0.17474 -0.53009 -0.17474 -0.5331 -0.17552 -0.53565 C -0.17591 -0.53727 -0.17734 -0.53796 -0.17773 -0.53958 C -0.17852 -0.54282 -0.17852 -0.54653 -0.17891 -0.55 C -0.18034 -0.56018 -0.17956 -0.55208 -0.18242 -0.56227 C -0.18346 -0.5662 -0.18398 -0.57268 -0.18477 -0.57662 C -0.18503 -0.57801 -0.18555 -0.5794 -0.18581 -0.58055 L -0.18581 -0.58055 " pathEditMode="relative" ptsTypes="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4 L 2.5E-6 0.00024 C -0.00039 -0.00671 -0.00091 -0.01365 -0.00117 -0.02036 C -0.00378 -0.07291 -0.00052 -0.05393 -0.00469 -0.07569 C -0.00508 -0.09768 -0.00521 -0.11967 -0.00586 -0.14143 C -0.00599 -0.14698 -0.00703 -0.15231 -0.0069 -0.15786 C -0.00664 -0.18657 -0.00573 -0.21527 -0.00469 -0.24397 C -0.00456 -0.24745 -0.00417 -0.25092 -0.00352 -0.25416 C -0.00248 -0.25948 -0.00052 -0.26411 0.00117 -0.26851 C 0.00156 -0.27129 0.00169 -0.2743 0.00221 -0.27684 C 0.00364 -0.28217 0.00703 -0.28726 0.00924 -0.2912 C 0.0112 -0.30184 0.00898 -0.29397 0.01497 -0.30346 C 0.03385 -0.33333 0.0108 -0.30069 0.02539 -0.31782 C 0.02734 -0.32036 0.02916 -0.32337 0.03112 -0.32615 C 0.03646 -0.33309 0.03307 -0.32777 0.04036 -0.33425 C 0.0483 -0.34143 0.0388 -0.3361 0.04843 -0.3405 C 0.04961 -0.34166 0.05065 -0.34351 0.05182 -0.34444 C 0.0539 -0.34629 0.05807 -0.34745 0.05989 -0.3486 C 0.06341 -0.35046 0.06679 -0.35323 0.07031 -0.35485 C 0.07187 -0.35555 0.07343 -0.35601 0.075 -0.35671 C 0.07695 -0.35786 0.07864 -0.36018 0.08073 -0.36087 C 0.10586 -0.37059 0.08047 -0.35763 0.09687 -0.36504 C 0.09961 -0.3662 0.10221 -0.36782 0.10495 -0.36921 C 0.10807 -0.37059 0.1112 -0.37106 0.11419 -0.37314 C 0.11588 -0.37453 0.12096 -0.37823 0.12343 -0.37939 C 0.12526 -0.38032 0.12721 -0.38078 0.12916 -0.38147 C 0.13073 -0.38194 0.13229 -0.38286 0.13385 -0.38356 C 0.13607 -0.38564 0.13828 -0.38796 0.14075 -0.38958 C 0.14218 -0.39073 0.14388 -0.39096 0.14531 -0.39166 C 0.14883 -0.39351 0.15221 -0.39583 0.15573 -0.39791 C 0.1569 -0.3986 0.15807 -0.39884 0.15924 -0.39999 C 0.16146 -0.40184 0.16367 -0.40439 0.16614 -0.40601 C 0.16953 -0.40856 0.17291 -0.41064 0.17643 -0.41226 C 0.18229 -0.41481 0.17955 -0.41342 0.1845 -0.4162 C 0.19075 -0.4236 0.18528 -0.41782 0.19375 -0.42453 C 0.19531 -0.42569 0.19687 -0.42731 0.19843 -0.4287 C 0.20221 -0.43171 0.20534 -0.43286 0.20885 -0.4368 C 0.21041 -0.43865 0.21198 -0.44073 0.21341 -0.44305 C 0.2151 -0.44559 0.21601 -0.44953 0.21797 -0.45115 L 0.22265 -0.45532 C 0.22773 -0.46735 0.22474 -0.4611 0.2319 -0.47384 L 0.23528 -0.47985 C 0.23724 -0.49027 0.23502 -0.48263 0.23997 -0.49004 C 0.24153 -0.49259 0.24453 -0.49837 0.24453 -0.49837 C 0.24531 -0.50184 0.2457 -0.50555 0.24687 -0.50856 C 0.24804 -0.5118 0.25026 -0.51365 0.25143 -0.51689 C 0.25664 -0.53032 0.25065 -0.51527 0.25729 -0.52916 C 0.25846 -0.53171 0.25963 -0.53448 0.26067 -0.53726 C 0.26159 -0.54004 0.26185 -0.54328 0.26302 -0.54559 C 0.26458 -0.54884 0.26705 -0.55069 0.26875 -0.5537 C 0.27018 -0.55624 0.27096 -0.55925 0.27226 -0.56203 C 0.2733 -0.56411 0.27461 -0.56596 0.27565 -0.56805 C 0.27734 -0.57638 0.27643 -0.57407 0.28034 -0.5824 C 0.28099 -0.58402 0.28203 -0.58495 0.28268 -0.58657 C 0.28359 -0.58911 0.28385 -0.59235 0.28489 -0.59467 C 0.28698 -0.5993 0.2901 -0.60231 0.29192 -0.60717 C 0.29258 -0.60902 0.29323 -0.61134 0.29414 -0.61319 C 0.29518 -0.6155 0.29622 -0.61782 0.29765 -0.61944 C 0.30143 -0.62384 0.30104 -0.61851 0.30104 -0.62337 L 0.30104 -0.62337 " pathEditMode="relative" ptsTypes="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11111E-6 C 0.00221 -0.00486 0.00456 -0.00972 0.0069 -0.01458 C 0.00755 -0.01597 0.00846 -0.01713 0.00911 -0.01852 C 0.01003 -0.0206 0.01055 -0.02292 0.01146 -0.02477 C 0.01406 -0.02986 0.01641 -0.03542 0.01953 -0.03912 C 0.0207 -0.04051 0.02201 -0.04143 0.02305 -0.04329 C 0.02943 -0.05463 0.02305 -0.04977 0.03112 -0.05347 C 0.03763 -0.06528 0.03112 -0.05463 0.03919 -0.06366 C 0.04076 -0.06551 0.04206 -0.06806 0.04375 -0.06991 C 0.04753 -0.07361 0.05143 -0.07662 0.05534 -0.08009 C 0.0569 -0.08148 0.05833 -0.08333 0.0599 -0.08426 L 0.0668 -0.08843 C 0.07591 -0.10046 0.06641 -0.08912 0.07839 -0.09861 C 0.07969 -0.09954 0.0806 -0.10162 0.0819 -0.10278 C 0.08411 -0.1044 0.0888 -0.10671 0.0888 -0.10671 C 0.09648 -0.11574 0.08724 -0.10602 0.09805 -0.11296 C 0.10156 -0.11528 0.10495 -0.11829 0.10833 -0.12106 C 0.1099 -0.12245 0.11133 -0.12431 0.11302 -0.12523 C 0.11484 -0.12639 0.11693 -0.12639 0.11875 -0.12731 C 0.12227 -0.12917 0.12565 -0.13218 0.12917 -0.13356 C 0.13307 -0.13472 0.13698 -0.13542 0.14076 -0.1375 L 0.14766 -0.14167 C 0.14883 -0.14236 0.14987 -0.14329 0.15104 -0.14375 L 0.15573 -0.14583 C 0.15911 -0.14722 0.16263 -0.14815 0.16615 -0.14977 C 0.16849 -0.15093 0.1707 -0.15278 0.17305 -0.15393 C 0.17487 -0.15486 0.17695 -0.15509 0.17878 -0.15602 C 0.18073 -0.15718 0.18255 -0.1588 0.18451 -0.16018 C 0.18893 -0.16296 0.1875 -0.16157 0.19258 -0.16412 C 0.19375 -0.16481 0.19492 -0.16597 0.19609 -0.1662 C 0.19948 -0.16736 0.20299 -0.16759 0.20651 -0.16829 C 0.24596 -0.17778 0.21758 -0.17176 0.24115 -0.17662 C 0.24909 -0.18009 0.24336 -0.17778 0.25495 -0.18056 L 0.26302 -0.18264 C 0.26536 -0.18333 0.26758 -0.18426 0.26992 -0.18472 C 0.27383 -0.18565 0.2776 -0.18611 0.28151 -0.18681 C 0.28451 -0.18819 0.28763 -0.18912 0.29076 -0.19097 C 0.2918 -0.19167 0.29297 -0.19259 0.29414 -0.19282 C 0.30065 -0.19514 0.30716 -0.19815 0.3138 -0.19907 C 0.33411 -0.20162 0.32461 -0.20023 0.34258 -0.20324 L 0.35182 -0.20741 L 0.35651 -0.20926 C 0.36146 -0.21134 0.36641 -0.21458 0.37148 -0.21551 C 0.38919 -0.21829 0.37995 -0.2169 0.39922 -0.21968 C 0.40195 -0.22083 0.40677 -0.22315 0.40951 -0.22361 C 0.41419 -0.22477 0.41875 -0.225 0.42344 -0.22569 C 0.42604 -0.22708 0.42878 -0.22893 0.43151 -0.22986 C 0.43685 -0.23171 0.44232 -0.23241 0.44766 -0.23403 C 0.45794 -0.23704 0.45221 -0.23565 0.46497 -0.23796 C 0.46615 -0.23866 0.46719 -0.23958 0.46836 -0.24005 C 0.4707 -0.24097 0.47305 -0.24097 0.47526 -0.24213 C 0.47695 -0.24306 0.47839 -0.24514 0.47995 -0.2463 C 0.48398 -0.24931 0.48672 -0.24907 0.49154 -0.25046 C 0.49258 -0.25185 0.49362 -0.2537 0.49492 -0.2544 C 0.49701 -0.25579 0.50755 -0.25833 0.50872 -0.25856 C 0.51068 -0.25995 0.51263 -0.26157 0.51458 -0.26273 C 0.51862 -0.26505 0.52305 -0.26574 0.52721 -0.2669 C 0.52878 -0.26806 0.53021 -0.26968 0.5319 -0.27083 C 0.53411 -0.27245 0.53672 -0.27268 0.5388 -0.275 C 0.53997 -0.27639 0.54102 -0.27824 0.54219 -0.27917 C 0.54648 -0.28218 0.55156 -0.28356 0.55612 -0.28518 C 0.56497 -0.29583 0.56042 -0.2919 0.56992 -0.29745 L 0.57344 -0.29954 C 0.57461 -0.30093 0.57565 -0.30255 0.57682 -0.3037 C 0.57799 -0.30463 0.5793 -0.30463 0.58034 -0.30579 C 0.5901 -0.31574 0.58047 -0.30926 0.58841 -0.31389 C 0.58919 -0.31528 0.58971 -0.31713 0.59076 -0.31806 C 0.59219 -0.31944 0.59388 -0.31898 0.59531 -0.32014 C 0.59766 -0.32176 0.59844 -0.32361 0.6 -0.32616 L 0.6 -0.32616 " pathEditMode="relative" ptsTypes="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-2.59259E-6 L -6.25E-6 -2.59259E-6 C -0.00196 -0.0331 0.00012 -0.01088 -0.00235 -0.02685 C -0.00287 -0.0294 -0.00287 -0.03241 -0.00352 -0.03495 C -0.00404 -0.03727 -0.00509 -0.03912 -0.00587 -0.0412 C -0.00691 -0.04907 -0.00717 -0.05185 -0.00925 -0.05949 C -0.0099 -0.06181 -0.01108 -0.06343 -0.0116 -0.06574 C -0.01902 -0.09444 -0.01277 -0.07801 -0.01967 -0.09444 C -0.02006 -0.09861 -0.02019 -0.10278 -0.02084 -0.10671 C -0.02136 -0.11042 -0.0224 -0.11366 -0.02318 -0.11713 C -0.02566 -0.12917 -0.02253 -0.1169 -0.02657 -0.13148 C -0.02696 -0.13403 -0.02709 -0.13704 -0.02774 -0.13958 C -0.02904 -0.14514 -0.03152 -0.15 -0.03243 -0.15602 C -0.03269 -0.15856 -0.03386 -0.16736 -0.03464 -0.17037 C -0.03529 -0.17245 -0.03621 -0.17454 -0.03699 -0.17639 C -0.03738 -0.17917 -0.03738 -0.18218 -0.03816 -0.18472 C -0.03933 -0.18843 -0.0418 -0.19097 -0.04272 -0.19491 C -0.04376 -0.19931 -0.04324 -0.20463 -0.04389 -0.20926 C -0.04454 -0.21366 -0.04701 -0.21991 -0.04858 -0.22361 C -0.05131 -0.24398 -0.04753 -0.22292 -0.05196 -0.23588 C -0.05378 -0.2412 -0.05509 -0.24699 -0.05665 -0.25231 C -0.0573 -0.25509 -0.05847 -0.25764 -0.05886 -0.26065 C -0.05925 -0.26343 -0.05938 -0.2662 -0.06003 -0.26875 C -0.06055 -0.27106 -0.06173 -0.27268 -0.06238 -0.275 C -0.06316 -0.27755 -0.06407 -0.28032 -0.06472 -0.2831 C -0.07084 -0.31227 -0.0655 -0.30093 -0.07279 -0.31389 C -0.07358 -0.31736 -0.07397 -0.32106 -0.07501 -0.32407 C -0.07709 -0.32986 -0.08022 -0.33449 -0.08191 -0.34051 C -0.08308 -0.34468 -0.08438 -0.34861 -0.08542 -0.35278 C -0.08595 -0.35486 -0.08595 -0.35718 -0.0866 -0.35903 C -0.08751 -0.36204 -0.08907 -0.36435 -0.08998 -0.36713 C -0.10001 -0.3956 -0.08673 -0.35972 -0.0935 -0.38148 C -0.09519 -0.38727 -0.09818 -0.3919 -0.09923 -0.39792 C -0.09962 -0.4 -0.09975 -0.40231 -0.1004 -0.40417 C -0.1017 -0.40718 -0.10378 -0.40903 -0.10509 -0.41227 C -0.10587 -0.41435 -0.10652 -0.41643 -0.1073 -0.41852 C -0.11029 -0.42546 -0.11433 -0.43125 -0.11654 -0.43889 C -0.11785 -0.44375 -0.12058 -0.45393 -0.1224 -0.45741 C -0.12318 -0.45926 -0.12475 -0.45995 -0.12579 -0.46157 C -0.1267 -0.46273 -0.12748 -0.46412 -0.12813 -0.46574 C -0.12891 -0.46759 -0.12957 -0.46991 -0.13048 -0.47176 C -0.13113 -0.47338 -0.13204 -0.47431 -0.13269 -0.47593 C -0.1336 -0.47778 -0.13412 -0.48032 -0.13503 -0.48218 C -0.13725 -0.48634 -0.13959 -0.49028 -0.14193 -0.49444 C -0.1435 -0.49722 -0.14558 -0.49907 -0.14662 -0.50255 C -0.14727 -0.50532 -0.14792 -0.50833 -0.14884 -0.51088 C -0.14949 -0.5125 -0.15053 -0.51319 -0.15118 -0.51481 C -0.15209 -0.51736 -0.15248 -0.5206 -0.15352 -0.52315 C -0.15769 -0.5331 -0.15769 -0.52801 -0.16042 -0.5375 C -0.16095 -0.53935 -0.16108 -0.54167 -0.1616 -0.54352 C -0.16225 -0.5463 -0.16316 -0.54907 -0.16381 -0.55185 C -0.1668 -0.56412 -0.16251 -0.55116 -0.16733 -0.56829 C -0.16798 -0.57037 -0.16889 -0.57222 -0.16967 -0.57431 C -0.17384 -0.60833 -0.1711 -0.58079 -0.17305 -0.63171 C -0.17488 -0.67755 -0.17345 -0.62639 -0.1754 -0.66458 C -0.17553 -0.66736 -0.1754 -0.67014 -0.1754 -0.67268 L -0.1754 -0.67268 " pathEditMode="relative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 rot="17878291">
            <a:off x="924254" y="3163174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естиугольник 2"/>
          <p:cNvSpPr/>
          <p:nvPr/>
        </p:nvSpPr>
        <p:spPr>
          <a:xfrm rot="18718021">
            <a:off x="2159419" y="1389365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 rot="21028762">
            <a:off x="3948450" y="387540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6043855" y="224880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 rot="1135720">
            <a:off x="8145770" y="615002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 rot="2699944">
            <a:off x="9938179" y="1725709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2" descr="http://im2-tub-ua.yandex.net/i?id=e7fbc5adecaa8405deeabe759ced7c2f-13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00" y="4002338"/>
            <a:ext cx="1767969" cy="132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0-tub-ua.yandex.net/i?id=efa147039d88664285e024b081e62d56-07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75" y="330400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2-tub-ua.yandex.net/i?id=2e2e044eeabf32953e4e41e0363721f9-42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33" b="82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881" y="3164626"/>
            <a:ext cx="1779963" cy="266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0-tub-ua.yandex.net/i?id=ecb94eddecfdf75ac9966c5921a4eb2b-108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18" y="4156740"/>
            <a:ext cx="1114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2-tub-ua.yandex.net/i?id=6ee8cd9bc3fa4b434af0de36fa089261-67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672" y="5122870"/>
            <a:ext cx="1772363" cy="12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im3-tub-ua.yandex.net/i?id=0ff93697f9a8be1d1a114ba8ac9b2471-25-144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93" y="5229021"/>
            <a:ext cx="1743985" cy="121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8" descr="http://im2-tub-ua.yandex.net/i?id=43b8d1c0cfeb4e4883699824bc21bbfc-03-144&amp;n=21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2" y="6161377"/>
            <a:ext cx="1225315" cy="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57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3.54167E-6 4.07407E-6 C 0.00039 -0.00625 0.00143 -0.0125 0.00117 -0.01852 C 0.00104 -0.0206 -0.00052 -0.02107 -0.00117 -0.02269 C -0.00886 -0.04329 0.00052 -0.0206 -0.00456 -0.03704 C -0.00782 -0.04746 -0.00808 -0.04722 -0.01146 -0.05347 C -0.01302 -0.06111 -0.01328 -0.06482 -0.01732 -0.07199 C -0.0181 -0.07338 -0.01888 -0.07454 -0.01953 -0.07593 C -0.02435 -0.08658 -0.0194 -0.07778 -0.02422 -0.09028 C -0.02474 -0.0919 -0.02578 -0.09306 -0.02657 -0.09445 C -0.02774 -0.09722 -0.02865 -0.10023 -0.02995 -0.10278 C -0.03138 -0.10533 -0.04076 -0.11644 -0.04154 -0.11713 C -0.04362 -0.11898 -0.04623 -0.11921 -0.04844 -0.12107 C -0.05 -0.12246 -0.05157 -0.12361 -0.053 -0.12523 C -0.05469 -0.12708 -0.05599 -0.12986 -0.05768 -0.13148 C -0.05912 -0.13264 -0.06068 -0.13264 -0.06224 -0.13357 C -0.06341 -0.13403 -0.06459 -0.13449 -0.06576 -0.13542 C -0.06771 -0.13727 -0.06953 -0.13982 -0.07149 -0.14167 C -0.07253 -0.14259 -0.07383 -0.14306 -0.075 -0.14375 C -0.08008 -0.14722 -0.07982 -0.14746 -0.08425 -0.14977 C -0.08685 -0.15139 -0.08959 -0.15232 -0.09232 -0.15394 C -0.09388 -0.15509 -0.09532 -0.15695 -0.09688 -0.1581 C -0.10821 -0.16713 -0.09675 -0.15718 -0.10951 -0.16621 C -0.1112 -0.16736 -0.11263 -0.16921 -0.1142 -0.17037 C -0.11511 -0.17107 -0.12149 -0.1757 -0.12344 -0.17662 C -0.12565 -0.17755 -0.128 -0.17801 -0.13034 -0.17871 C -0.13229 -0.17986 -0.13425 -0.18125 -0.13607 -0.18264 C -0.13763 -0.18403 -0.13907 -0.18565 -0.14076 -0.18681 C -0.1418 -0.18773 -0.14297 -0.1882 -0.14414 -0.18889 C -0.1461 -0.19005 -0.14805 -0.19167 -0.14987 -0.19306 C -0.15104 -0.19375 -0.15222 -0.19445 -0.15339 -0.19491 C -0.15495 -0.19583 -0.15651 -0.19607 -0.15808 -0.19699 C -0.1612 -0.19931 -0.16407 -0.20301 -0.16719 -0.20533 C -0.17526 -0.21088 -0.1711 -0.2081 -0.17995 -0.21343 L -0.18334 -0.21551 C -0.18451 -0.21621 -0.18568 -0.21713 -0.18685 -0.21759 L -0.19141 -0.21968 C -0.19909 -0.22871 -0.19089 -0.21968 -0.19844 -0.2257 C -0.21146 -0.23634 -0.20313 -0.23195 -0.21224 -0.23611 C -0.21797 -0.2463 -0.21472 -0.24329 -0.22149 -0.2463 C -0.22266 -0.24769 -0.22383 -0.24908 -0.22487 -0.25046 C -0.22643 -0.25232 -0.22787 -0.25486 -0.22956 -0.25648 C -0.23138 -0.25833 -0.23334 -0.25926 -0.23529 -0.26065 C -0.23985 -0.26875 -0.23503 -0.26158 -0.24102 -0.2669 C -0.24909 -0.27384 -0.23959 -0.26875 -0.24909 -0.27292 C -0.25365 -0.28496 -0.24857 -0.27454 -0.25716 -0.28125 C -0.25821 -0.28195 -0.2586 -0.28449 -0.25951 -0.28519 C -0.26094 -0.28658 -0.26263 -0.28658 -0.2642 -0.28727 C -0.26537 -0.28796 -0.26641 -0.28866 -0.26758 -0.28935 C -0.26875 -0.29144 -0.26979 -0.29375 -0.2711 -0.2956 C -0.27357 -0.29861 -0.2763 -0.3 -0.27917 -0.30162 C -0.28412 -0.31505 -0.278 -0.30185 -0.28607 -0.30996 C -0.29375 -0.31783 -0.28581 -0.31366 -0.2918 -0.32222 C -0.29271 -0.32361 -0.29414 -0.32361 -0.29532 -0.32431 C -0.29753 -0.32847 -0.29948 -0.33333 -0.30222 -0.33658 C -0.30482 -0.33958 -0.30612 -0.34051 -0.30795 -0.34468 C -0.30886 -0.34676 -0.30938 -0.34908 -0.31029 -0.35093 C -0.3142 -0.35949 -0.31133 -0.35046 -0.31367 -0.35903 L -0.31367 -0.35903 " pathEditMode="relative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8.67362E-19 L 7.08333E-6 8.67362E-19 C -0.00273 -0.00324 -0.00533 -0.00718 -0.0082 -0.01019 C -0.00989 -0.01204 -0.01197 -0.01296 -0.01392 -0.01435 C -0.01718 -0.01644 -0.01835 -0.01667 -0.022 -0.01829 C -0.03072 -0.02871 -0.01965 -0.01644 -0.03007 -0.02454 C -0.03137 -0.02546 -0.03215 -0.02778 -0.03346 -0.02871 C -0.0358 -0.02986 -0.03814 -0.02963 -0.04049 -0.03056 C -0.04166 -0.03102 -0.0427 -0.03195 -0.04387 -0.03264 C -0.04465 -0.03403 -0.04517 -0.03588 -0.04622 -0.03681 C -0.04843 -0.03866 -0.05077 -0.03958 -0.05312 -0.04097 C -0.05429 -0.04167 -0.05559 -0.04167 -0.05663 -0.04306 C -0.0578 -0.04421 -0.05885 -0.04583 -0.06002 -0.04699 C -0.06119 -0.04792 -0.06236 -0.04861 -0.06353 -0.04908 C -0.0664 -0.0507 -0.06887 -0.05116 -0.07161 -0.05324 C -0.07317 -0.0544 -0.0746 -0.05625 -0.07616 -0.05741 C -0.07812 -0.05833 -0.08007 -0.05857 -0.08202 -0.05926 C -0.0832 -0.05996 -0.08424 -0.06088 -0.08541 -0.06134 C -0.08697 -0.06227 -0.08853 -0.0625 -0.0901 -0.06343 C -0.09843 -0.06898 -0.09114 -0.06621 -0.09817 -0.06968 C -0.10116 -0.07107 -0.10429 -0.07269 -0.10741 -0.07361 C -0.10898 -0.07431 -0.11588 -0.07662 -0.1177 -0.07778 C -0.11939 -0.07894 -0.1207 -0.08102 -0.12239 -0.08195 C -0.12499 -0.0831 -0.12773 -0.0831 -0.13046 -0.08403 C -0.13241 -0.08449 -0.13424 -0.08542 -0.13619 -0.08611 C -0.13775 -0.08727 -0.13918 -0.08912 -0.14088 -0.09005 C -0.14504 -0.09283 -0.15221 -0.09352 -0.15585 -0.09421 C -0.16301 -0.10278 -0.15715 -0.09722 -0.172 -0.10046 C -0.17395 -0.1007 -0.18241 -0.10347 -0.18463 -0.1044 C -0.1858 -0.10509 -0.18697 -0.10602 -0.18814 -0.10648 C -0.19426 -0.1088 -0.20064 -0.10926 -0.20663 -0.11273 C -0.21484 -0.11759 -0.20455 -0.11158 -0.21471 -0.11667 C -0.21588 -0.11736 -0.21692 -0.11829 -0.21809 -0.11875 C -0.24218 -0.12732 -0.2134 -0.11551 -0.23202 -0.12292 C -0.2401 -0.12616 -0.23333 -0.12361 -0.2401 -0.12708 C -0.24153 -0.12778 -0.24309 -0.12824 -0.24465 -0.12917 C -0.24583 -0.12963 -0.247 -0.13056 -0.24817 -0.13102 C -0.25038 -0.13195 -0.25273 -0.13241 -0.25507 -0.1331 C -0.26991 -0.1419 -0.25468 -0.13357 -0.2677 -0.13935 C -0.27096 -0.14074 -0.27382 -0.14352 -0.27695 -0.14537 C -0.27851 -0.1463 -0.28007 -0.14676 -0.28163 -0.14746 C -0.28502 -0.14954 -0.2884 -0.15208 -0.29192 -0.15371 C -0.29921 -0.15718 -0.30208 -0.15671 -0.30807 -0.15972 C -0.31041 -0.16111 -0.31275 -0.1625 -0.3151 -0.16389 L -0.322 -0.16806 C -0.32317 -0.16875 -0.32447 -0.16898 -0.32538 -0.17014 C -0.33372 -0.17986 -0.32968 -0.17708 -0.33697 -0.18033 C -0.33853 -0.18171 -0.33997 -0.18333 -0.34153 -0.18449 C -0.3427 -0.18519 -0.34387 -0.18565 -0.34504 -0.18658 C -0.34817 -0.18912 -0.35116 -0.1919 -0.35429 -0.19468 C -0.35546 -0.19583 -0.3565 -0.19769 -0.35767 -0.19884 C -0.35885 -0.19977 -0.36002 -0.2 -0.36119 -0.20093 C -0.36627 -0.20417 -0.37161 -0.20625 -0.37616 -0.21111 C -0.37812 -0.2132 -0.37994 -0.21551 -0.38202 -0.21736 C -0.38424 -0.21898 -0.38671 -0.21968 -0.38892 -0.2213 C -0.39205 -0.22384 -0.3953 -0.22616 -0.39817 -0.22963 C -0.39921 -0.23102 -0.40038 -0.23264 -0.40155 -0.23357 C -0.4026 -0.23472 -0.40403 -0.23472 -0.40507 -0.23565 C -0.40741 -0.2382 -0.4095 -0.24167 -0.41197 -0.24398 C -0.42616 -0.25648 -0.41666 -0.24676 -0.42577 -0.25833 C -0.42812 -0.26111 -0.43267 -0.26644 -0.43267 -0.26644 C -0.43736 -0.27871 -0.43215 -0.2669 -0.44075 -0.27871 C -0.44257 -0.28125 -0.44374 -0.28449 -0.44543 -0.28704 C -0.44752 -0.29005 -0.44999 -0.29236 -0.45234 -0.29514 C -0.45312 -0.29722 -0.45364 -0.29954 -0.45468 -0.30139 C -0.46067 -0.31204 -0.45585 -0.29931 -0.46041 -0.30949 C -0.46132 -0.31158 -0.46184 -0.31366 -0.46275 -0.31574 C -0.4634 -0.31713 -0.46432 -0.31829 -0.4651 -0.31968 C -0.46627 -0.32246 -0.46718 -0.32546 -0.46848 -0.32801 C -0.4707 -0.33241 -0.47317 -0.33611 -0.47538 -0.34028 L -0.47773 -0.34445 L -0.48007 -0.34861 C -0.48046 -0.35116 -0.48046 -0.35417 -0.48124 -0.35671 C -0.48163 -0.35833 -0.4828 -0.35926 -0.48346 -0.36088 C -0.48515 -0.36458 -0.4871 -0.37107 -0.48814 -0.37523 C -0.48905 -0.37917 -0.48971 -0.38333 -0.49036 -0.3875 L -0.49153 -0.39352 L -0.4927 -0.39977 C -0.49309 -0.40185 -0.49361 -0.40394 -0.49387 -0.40602 C -0.49426 -0.40857 -0.49452 -0.41134 -0.49504 -0.41412 C -0.4957 -0.41829 -0.49661 -0.42222 -0.49739 -0.42639 C -0.49778 -0.42847 -0.49817 -0.43056 -0.49843 -0.43264 C -0.49921 -0.43796 -0.49973 -0.44375 -0.50077 -0.44908 C -0.50116 -0.45093 -0.50142 -0.45324 -0.50195 -0.45509 C -0.5026 -0.45741 -0.50351 -0.45926 -0.50429 -0.46134 C -0.50559 -0.47708 -0.50416 -0.4713 -0.5065 -0.47963 L -0.5065 -0.47963 " pathEditMode="relative" ptsTypes="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-7.40741E-7 C 0.00026 -0.00741 0.00052 -0.01505 0.00104 -0.02246 C 0.0013 -0.02454 0.00183 -0.02662 0.00222 -0.02871 C 0.00521 -0.04098 0.00352 -0.03264 0.0069 -0.04306 C 0.01042 -0.05417 0.00716 -0.04885 0.01263 -0.05533 C 0.01354 -0.06019 0.01433 -0.06528 0.01615 -0.06968 C 0.01706 -0.07199 0.01849 -0.07362 0.01953 -0.0757 C 0.02045 -0.07778 0.0211 -0.07987 0.02188 -0.08195 C 0.02292 -0.08473 0.02422 -0.08727 0.02526 -0.09005 C 0.02656 -0.09352 0.02748 -0.09723 0.02878 -0.10047 C 0.02982 -0.10278 0.03112 -0.1044 0.03229 -0.10649 C 0.03386 -0.10996 0.03529 -0.11343 0.03685 -0.1169 C 0.03828 -0.11968 0.04154 -0.125 0.04154 -0.125 C 0.04193 -0.12709 0.04206 -0.1294 0.04258 -0.13125 C 0.04323 -0.13287 0.04427 -0.1338 0.04492 -0.13519 C 0.04584 -0.13727 0.04636 -0.13959 0.04727 -0.14144 C 0.04831 -0.14375 0.04961 -0.14537 0.05065 -0.14769 C 0.05196 -0.15024 0.05287 -0.15324 0.05417 -0.15579 C 0.05677 -0.16088 0.06224 -0.17037 0.06576 -0.17431 C 0.0668 -0.17547 0.06797 -0.1757 0.06914 -0.17639 C 0.07031 -0.17824 0.07136 -0.18079 0.07266 -0.18241 C 0.07696 -0.1882 0.07761 -0.1882 0.0819 -0.19074 C 0.08347 -0.1926 0.08477 -0.19514 0.08646 -0.19676 C 0.0875 -0.19792 0.0888 -0.19815 0.08998 -0.19885 C 0.09193 -0.20024 0.09388 -0.20139 0.09571 -0.20301 C 0.09805 -0.20487 0.10026 -0.20718 0.10261 -0.20903 C 0.10378 -0.20996 0.10495 -0.21019 0.10612 -0.21112 C 0.10925 -0.21366 0.11211 -0.21713 0.11537 -0.21945 C 0.11732 -0.22084 0.11927 -0.22199 0.1211 -0.22338 C 0.12266 -0.22477 0.12409 -0.22639 0.12578 -0.22755 C 0.128 -0.22917 0.1306 -0.2294 0.13268 -0.23172 C 0.13646 -0.23588 0.14024 -0.24051 0.14414 -0.24399 L 0.15808 -0.25625 C 0.16029 -0.25834 0.16237 -0.26181 0.16498 -0.2625 C 0.17461 -0.26482 0.17045 -0.26343 0.17761 -0.26644 C 0.1862 -0.27662 0.17435 -0.26389 0.1892 -0.27269 C 0.19128 -0.27408 0.19297 -0.27732 0.19492 -0.27894 C 0.20677 -0.28843 0.19714 -0.27778 0.20768 -0.28704 C 0.20886 -0.2882 0.2099 -0.29005 0.21107 -0.29121 C 0.21224 -0.29213 0.21341 -0.29237 0.21459 -0.29329 C 0.21615 -0.29445 0.21771 -0.29584 0.21914 -0.29723 C 0.22123 -0.29931 0.22305 -0.30139 0.225 -0.30348 C 0.22617 -0.30487 0.22722 -0.30625 0.22839 -0.30764 C 0.22995 -0.30903 0.23164 -0.30996 0.23308 -0.31158 C 0.23399 -0.31274 0.23451 -0.31459 0.23542 -0.31574 C 0.23646 -0.31737 0.23776 -0.31829 0.2388 -0.31991 C 0.24076 -0.32246 0.24271 -0.32524 0.24453 -0.32801 C 0.24545 -0.3294 0.24597 -0.33102 0.24688 -0.33218 C 0.25235 -0.33866 0.25274 -0.33426 0.25847 -0.34445 L 0.26537 -0.35672 L 0.27227 -0.36922 L 0.27578 -0.37524 C 0.27617 -0.37801 0.27617 -0.38102 0.27696 -0.38357 C 0.27735 -0.38519 0.27852 -0.38612 0.27917 -0.3875 C 0.28008 -0.38959 0.28073 -0.39167 0.28151 -0.39375 C 0.28516 -0.41297 0.27891 -0.38102 0.2862 -0.41019 C 0.28737 -0.41505 0.2875 -0.42709 0.28959 -0.43056 L 0.29193 -0.43473 C 0.29232 -0.4375 0.29245 -0.44028 0.2931 -0.44306 C 0.29362 -0.44584 0.29466 -0.44838 0.29531 -0.45116 C 0.29623 -0.45463 0.29688 -0.45811 0.29766 -0.46135 C 0.29844 -0.46412 0.29935 -0.4669 0.3 -0.46968 C 0.30052 -0.47153 0.30078 -0.47362 0.30117 -0.4757 C 0.30196 -0.48125 0.30117 -0.4882 0.30339 -0.49213 L 0.30573 -0.4963 C 0.30808 -0.51713 0.30573 -0.49792 0.30808 -0.51274 C 0.30847 -0.51551 0.30873 -0.51829 0.30925 -0.52084 C 0.3099 -0.52431 0.31081 -0.52778 0.31159 -0.53125 C 0.3112 -0.53658 0.3112 -0.54237 0.31042 -0.54746 C 0.31003 -0.54931 0.3086 -0.55 0.30808 -0.55162 C 0.30742 -0.55348 0.30768 -0.55602 0.3069 -0.55787 C 0.30599 -0.55973 0.30339 -0.56181 0.30339 -0.56181 L 0.30339 -0.56181 " pathEditMode="relative" ptsTypes="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3.7037E-6 L -5.41667E-6 3.7037E-6 C -0.0004 -0.05348 -0.00027 -0.10672 -0.00118 -0.16019 C -0.00131 -0.16713 -0.00313 -0.17362 -0.00352 -0.18056 C -0.00391 -0.18681 -0.00404 -0.19306 -0.00469 -0.19908 C -0.00521 -0.20463 -0.00626 -0.20996 -0.00704 -0.21551 C -0.00743 -0.21829 -0.00769 -0.22107 -0.00808 -0.22362 C -0.00847 -0.2257 -0.00899 -0.22778 -0.00925 -0.22987 C -0.01107 -0.24098 -0.01029 -0.23843 -0.01159 -0.25232 C -0.01185 -0.25579 -0.01238 -0.25926 -0.01277 -0.26274 C -0.01316 -0.26737 -0.01342 -0.27223 -0.01394 -0.27709 C -0.0142 -0.27917 -0.01472 -0.28102 -0.01511 -0.28311 C -0.0155 -0.28588 -0.01589 -0.28866 -0.01615 -0.29144 C -0.01667 -0.29537 -0.01706 -0.29954 -0.01732 -0.30371 C -0.01797 -0.31204 -0.0181 -0.32547 -0.01967 -0.3345 C -0.02032 -0.33797 -0.02123 -0.34121 -0.02201 -0.34468 C -0.0224 -0.34885 -0.02266 -0.35301 -0.02318 -0.35695 C -0.02344 -0.35973 -0.02396 -0.3625 -0.02422 -0.36528 C -0.02475 -0.36922 -0.02501 -0.37338 -0.0254 -0.37755 C -0.0267 -0.38866 -0.0267 -0.38357 -0.02774 -0.39607 C -0.02826 -0.40209 -0.02839 -0.40834 -0.02891 -0.41436 C -0.02917 -0.41852 -0.02969 -0.42269 -0.03008 -0.42686 C -0.03256 -0.49746 -0.03204 -0.46922 -0.03008 -0.58889 C -0.02995 -0.59607 -0.02904 -0.6 -0.02657 -0.60533 C -0.02553 -0.60741 -0.02449 -0.60973 -0.02318 -0.61135 C -0.02214 -0.6125 -0.02084 -0.61274 -0.01967 -0.61343 C -0.01889 -0.61482 -0.01824 -0.61644 -0.01732 -0.6176 C -0.01628 -0.61899 -0.01394 -0.62153 -0.01394 -0.62153 L -0.01394 -0.62153 " pathEditMode="relative" ptsTypes="AAAAAAAAAAAAAAAAAAAAAAAAAAAAA">
                                      <p:cBhvr>
                                        <p:cTn id="2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4.16667E-7 1.85185E-6 C -0.00039 -0.03912 -0.00052 -0.07801 -0.00117 -0.1169 C -0.0017 -0.15463 -0.00013 -0.14421 -0.00339 -0.16203 C -0.00313 -0.19977 -0.003 -0.23727 -0.00235 -0.275 C -0.00222 -0.28055 -0.00078 -0.28171 0.00117 -0.28518 C 0.00156 -0.28796 0.00169 -0.29074 0.00234 -0.29328 C 0.00338 -0.29745 0.00625 -0.30301 0.00807 -0.30578 C 0.00911 -0.30717 0.01041 -0.30833 0.01159 -0.30972 C 0.01549 -0.32014 0.01198 -0.3125 0.01849 -0.32199 C 0.01927 -0.32338 0.01992 -0.325 0.02083 -0.32615 C 0.02396 -0.33078 0.02409 -0.33009 0.02773 -0.3324 C 0.02851 -0.33379 0.02903 -0.33565 0.02995 -0.33634 C 0.03216 -0.33842 0.03463 -0.33912 0.03698 -0.34051 C 0.03815 -0.3412 0.03932 -0.34143 0.04036 -0.34259 C 0.04427 -0.34722 0.04453 -0.34815 0.04961 -0.35069 C 0.05325 -0.35278 0.06002 -0.3537 0.06341 -0.35486 C 0.06497 -0.35532 0.06653 -0.35602 0.0681 -0.35694 C 0.07005 -0.3581 0.07187 -0.36041 0.07383 -0.36111 C 0.07877 -0.3625 0.08385 -0.3625 0.0888 -0.36319 C 0.10208 -0.375 0.08971 -0.36528 0.12122 -0.36921 C 0.12278 -0.36944 0.12422 -0.37083 0.12578 -0.37129 C 0.13229 -0.37291 0.1388 -0.37407 0.14544 -0.37546 C 0.15338 -0.38009 0.1457 -0.37615 0.16159 -0.37963 C 0.16692 -0.38055 0.17239 -0.38194 0.17773 -0.38356 C 0.17929 -0.38403 0.18073 -0.38541 0.18229 -0.38565 C 0.18698 -0.3868 0.19153 -0.38703 0.19622 -0.38773 C 0.19804 -0.38912 0.2 -0.39074 0.20195 -0.3919 C 0.2108 -0.39653 0.23112 -0.3956 0.23424 -0.39583 C 0.2388 -0.39722 0.24349 -0.39884 0.24804 -0.4 C 0.25846 -0.40231 0.27474 -0.40324 0.28385 -0.40416 C 0.29622 -0.40972 0.28112 -0.40347 0.30807 -0.40833 C 0.30924 -0.40833 0.31028 -0.40995 0.31159 -0.41018 C 0.31536 -0.41134 0.31927 -0.41157 0.32304 -0.41227 C 0.33177 -0.41759 0.32474 -0.41389 0.34271 -0.41643 C 0.34687 -0.41713 0.35117 -0.41782 0.35534 -0.41852 L 0.37265 -0.42453 C 0.37461 -0.42523 0.37656 -0.42569 0.37851 -0.42662 C 0.38242 -0.42893 0.38567 -0.43102 0.38997 -0.43287 C 0.39232 -0.43379 0.39466 -0.43426 0.39687 -0.43495 C 0.39961 -0.43703 0.40221 -0.43981 0.40495 -0.44097 C 0.40833 -0.44259 0.41198 -0.44213 0.41536 -0.44305 C 0.41692 -0.44352 0.41849 -0.44444 0.42005 -0.44514 C 0.42161 -0.44653 0.42304 -0.44815 0.42461 -0.4493 C 0.42734 -0.45139 0.42982 -0.45185 0.43268 -0.45324 C 0.44101 -0.45764 0.43021 -0.45324 0.44192 -0.4574 C 0.4431 -0.45879 0.44414 -0.46065 0.44544 -0.46157 C 0.44674 -0.4625 0.45729 -0.46551 0.45807 -0.46574 C 0.45885 -0.46713 0.4595 -0.46875 0.46041 -0.46967 C 0.46146 -0.47083 0.46263 -0.47129 0.4638 -0.47176 C 0.46562 -0.47268 0.47005 -0.4743 0.47187 -0.47592 C 0.47317 -0.47708 0.47409 -0.47893 0.47539 -0.48009 C 0.47682 -0.48102 0.48008 -0.48194 0.48008 -0.48194 L 0.48008 -0.48194 " pathEditMode="relative" ptsTypes="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 rot="17878291">
            <a:off x="924254" y="3163174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естиугольник 2"/>
          <p:cNvSpPr/>
          <p:nvPr/>
        </p:nvSpPr>
        <p:spPr>
          <a:xfrm rot="18718021">
            <a:off x="2159419" y="1389365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 rot="21028762">
            <a:off x="3948450" y="387540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6043855" y="224880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 rot="1135720">
            <a:off x="8145770" y="615002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 rot="2699944">
            <a:off x="9938179" y="1725709"/>
            <a:ext cx="2106593" cy="167832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im2-tub-ua.yandex.net/i?id=357ec5ddc3627108184b2a7a00b0fff7-21-144&amp;n=2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48" y="3261975"/>
            <a:ext cx="1871920" cy="12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0-tub-ua.yandex.net/i?id=732fb715b884b51989ca70af298ddce7-11-144&amp;n=2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07" y="4876312"/>
            <a:ext cx="1023359" cy="153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im3-tub-ua.yandex.net/i?id=c03e7df245a7a0a63e01c45b11afad3e-37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48" y="38974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1-tub-ua.yandex.net/i?id=ad717e4cb1f3e17ed67455bf532516b0-109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383" y="3934685"/>
            <a:ext cx="1564055" cy="15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3-tub-ua.yandex.net/i?id=185872eff435335ce0af0f14106040b2-88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29" y="3841192"/>
            <a:ext cx="1327316" cy="164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3-tub-ua.yandex.net/i?id=19de5be1c76b2e7c6c74923ac544c28a-89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56" y="4890167"/>
            <a:ext cx="1690714" cy="134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8" descr="http://im2-tub-ua.yandex.net/i?id=43b8d1c0cfeb4e4883699824bc21bbfc-03-144&amp;n=2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134" y="6203580"/>
            <a:ext cx="1225315" cy="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17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3.7037E-7 L -9.16667E-6 -3.7037E-7 C 0.00078 -0.00625 0.00156 -0.0125 0.00234 -0.01852 C 0.00273 -0.0213 0.00325 -0.02408 0.00351 -0.02685 C 0.00442 -0.03635 0.00494 -0.04607 0.00585 -0.05556 L 0.00703 -0.06783 C 0.00664 -0.09792 0.00638 -0.12801 0.00585 -0.1581 C 0.00572 -0.16482 0.00533 -0.17176 0.00468 -0.17848 C 0.00377 -0.18773 0.00273 -0.19537 -9.16667E-6 -0.20324 C -0.00092 -0.20602 -0.00222 -0.20857 -0.00339 -0.21135 C -0.00378 -0.21412 -0.00495 -0.22292 -0.00573 -0.2257 C -0.00639 -0.22801 -0.00743 -0.22963 -0.00808 -0.23195 C -0.00899 -0.23588 -0.00964 -0.24005 -0.01029 -0.24422 C -0.01068 -0.2463 -0.01081 -0.24861 -0.01146 -0.25047 C -0.01264 -0.25371 -0.01394 -0.25695 -0.01498 -0.26065 C -0.0155 -0.2625 -0.01563 -0.26482 -0.01615 -0.26667 C -0.0168 -0.27014 -0.01758 -0.27361 -0.01836 -0.27709 C -0.01967 -0.28218 -0.02253 -0.29121 -0.02422 -0.2956 C -0.02487 -0.29699 -0.02579 -0.29815 -0.02644 -0.29954 C -0.02683 -0.30162 -0.02696 -0.30394 -0.02761 -0.30579 C -0.03008 -0.31227 -0.03568 -0.32431 -0.03568 -0.32431 C -0.03764 -0.3375 -0.03542 -0.32801 -0.04037 -0.33866 C -0.04128 -0.34051 -0.04193 -0.3426 -0.04271 -0.34468 C -0.04389 -0.34815 -0.04467 -0.35185 -0.0461 -0.35486 C -0.04701 -0.35695 -0.04857 -0.35741 -0.04961 -0.35903 C -0.05118 -0.36158 -0.05248 -0.36482 -0.05417 -0.36736 C -0.06732 -0.38727 -0.04532 -0.35047 -0.06224 -0.37755 C -0.06472 -0.38148 -0.06693 -0.38565 -0.06915 -0.38982 C -0.06993 -0.39121 -0.07058 -0.39283 -0.07149 -0.39398 C -0.07305 -0.39607 -0.07448 -0.39815 -0.07605 -0.4 C -0.07839 -0.40301 -0.08112 -0.40486 -0.08308 -0.40834 C -0.09167 -0.42361 -0.08073 -0.40486 -0.09115 -0.4206 C -0.09441 -0.42547 -0.09519 -0.4294 -0.09922 -0.43287 C -0.10066 -0.43426 -0.10222 -0.43426 -0.10378 -0.43496 C -0.10534 -0.43704 -0.10691 -0.43889 -0.10847 -0.44121 C -0.10925 -0.44236 -0.10977 -0.44445 -0.11068 -0.44514 C -0.11211 -0.44653 -0.11381 -0.44653 -0.11537 -0.44723 C -0.11654 -0.44861 -0.11758 -0.45023 -0.11876 -0.45139 C -0.12032 -0.45301 -0.12201 -0.45371 -0.12344 -0.45556 C -0.12956 -0.46273 -0.12071 -0.45741 -0.13034 -0.46158 C -0.13269 -0.46574 -0.13451 -0.47084 -0.13724 -0.47385 L -0.14415 -0.48218 C -0.14753 -0.49121 -0.14493 -0.48704 -0.15105 -0.49028 C -0.15339 -0.49167 -0.15808 -0.49445 -0.15808 -0.49445 C -0.15912 -0.49584 -0.16016 -0.49769 -0.16146 -0.49861 C -0.16823 -0.50371 -0.16446 -0.49769 -0.16719 -0.50255 L -0.16719 -0.50255 " pathEditMode="relative" ptsTypes="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5.18519E-6 L -5.41667E-6 5.18519E-6 C -0.00235 -0.00809 -0.00443 -0.01643 -0.00704 -0.02453 C -0.00795 -0.02754 -0.00964 -0.02962 -0.01042 -0.03263 C -0.0112 -0.03518 -0.0112 -0.03819 -0.01159 -0.04096 C -0.01225 -0.04513 -0.0129 -0.0493 -0.01394 -0.05323 C -0.01446 -0.05555 -0.0155 -0.05717 -0.01628 -0.05948 C -0.01889 -0.06712 -0.0211 -0.0736 -0.02318 -0.08194 C -0.02475 -0.08865 -0.02592 -0.09582 -0.02774 -0.10254 C -0.02891 -0.10647 -0.03021 -0.11064 -0.03126 -0.11481 C -0.03438 -0.12754 -0.02982 -0.11434 -0.03464 -0.12707 C -0.03712 -0.15323 -0.0336 -0.12731 -0.03933 -0.14768 C -0.04037 -0.15138 -0.03985 -0.15694 -0.04154 -0.15995 C -0.04402 -0.16411 -0.04441 -0.16434 -0.04623 -0.17013 C -0.04753 -0.17407 -0.04857 -0.17823 -0.04962 -0.1824 C -0.05014 -0.18448 -0.05027 -0.1868 -0.05079 -0.18865 C -0.05222 -0.19305 -0.05417 -0.19652 -0.05547 -0.20092 L -0.05782 -0.20925 C -0.05795 -0.21133 -0.05899 -0.22245 -0.06003 -0.22545 C -0.06068 -0.22731 -0.06159 -0.22823 -0.06238 -0.22962 C -0.06498 -0.2486 -0.0612 -0.22777 -0.06693 -0.24397 C -0.0737 -0.26342 -0.06563 -0.24791 -0.07162 -0.25832 C -0.07266 -0.26388 -0.07318 -0.26758 -0.07501 -0.27268 C -0.07566 -0.2743 -0.07657 -0.27545 -0.07735 -0.27684 C -0.08269 -0.29582 -0.07956 -0.28888 -0.08542 -0.29953 C -0.08581 -0.30207 -0.08594 -0.30508 -0.08659 -0.30763 C -0.08712 -0.30995 -0.09193 -0.32082 -0.09232 -0.32198 C -0.10079 -0.34305 -0.08686 -0.30948 -0.09818 -0.33633 C -0.10092 -0.35092 -0.09701 -0.33332 -0.10274 -0.3486 C -0.10717 -0.36064 -0.09962 -0.34976 -0.10743 -0.35902 C -0.10873 -0.36388 -0.1099 -0.36897 -0.11199 -0.37337 C -0.11303 -0.37545 -0.11446 -0.37731 -0.1155 -0.37939 C -0.11628 -0.38124 -0.11693 -0.38356 -0.11771 -0.38564 C -0.11837 -0.38703 -0.11941 -0.38819 -0.12006 -0.38957 C -0.12097 -0.39166 -0.12162 -0.39374 -0.1224 -0.39582 C -0.12344 -0.3986 -0.12462 -0.40138 -0.12579 -0.40416 C -0.12618 -0.4074 -0.12618 -0.4111 -0.12696 -0.41434 C -0.12735 -0.4162 -0.12865 -0.41689 -0.1293 -0.41851 C -0.13021 -0.42036 -0.131 -0.42245 -0.13165 -0.42453 C -0.13217 -0.42661 -0.13217 -0.4287 -0.13269 -0.43078 C -0.1336 -0.43379 -0.13777 -0.44328 -0.13855 -0.44513 C -0.13894 -0.44791 -0.13907 -0.45069 -0.13972 -0.45323 C -0.14076 -0.45786 -0.14245 -0.46018 -0.14428 -0.46365 C -0.14467 -0.4655 -0.1448 -0.46782 -0.14545 -0.46967 C -0.14675 -0.47407 -0.14805 -0.47846 -0.15001 -0.48194 L -0.15691 -0.4942 L -0.15691 -0.4942 " pathEditMode="relative" ptsTypes="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2.08333E-6 2.59259E-6 C -0.00273 -0.00417 -0.00547 -0.00833 -0.0082 -0.0125 C -0.00898 -0.01366 -0.00951 -0.01551 -0.01042 -0.01644 C -0.01146 -0.01759 -0.01276 -0.01783 -0.01393 -0.01852 C -0.0224 -0.0338 -0.00925 -0.01134 -0.01966 -0.02477 C -0.02148 -0.02708 -0.02253 -0.03079 -0.02435 -0.03287 C -0.02891 -0.03843 -0.03372 -0.04352 -0.03815 -0.04931 C -0.03971 -0.05139 -0.04115 -0.0537 -0.04271 -0.05556 C -0.05234 -0.0669 -0.04453 -0.05718 -0.0543 -0.06574 C -0.05625 -0.06759 -0.0582 -0.06991 -0.06003 -0.07199 C -0.0612 -0.07315 -0.06237 -0.07477 -0.06354 -0.07593 C -0.06745 -0.08033 -0.07266 -0.08542 -0.07617 -0.09028 C -0.078 -0.09283 -0.07904 -0.0963 -0.08086 -0.09861 C -0.0957 -0.11783 -0.08372 -0.10116 -0.09245 -0.1088 C -0.0944 -0.11065 -0.09609 -0.1132 -0.09818 -0.11505 C -0.1 -0.11667 -0.10208 -0.11736 -0.10391 -0.11898 C -0.1056 -0.12083 -0.1069 -0.12338 -0.10859 -0.12523 C -0.1112 -0.12824 -0.11393 -0.13079 -0.11667 -0.13357 C -0.11888 -0.13565 -0.12135 -0.13727 -0.12357 -0.13958 C -0.1263 -0.14259 -0.12878 -0.14676 -0.13164 -0.14977 C -0.14831 -0.16898 -0.13112 -0.14815 -0.14779 -0.16412 C -0.14948 -0.16597 -0.15078 -0.16852 -0.15234 -0.17037 C -0.15469 -0.17315 -0.1569 -0.17616 -0.15938 -0.17847 C -0.16081 -0.18009 -0.1625 -0.18102 -0.16393 -0.18264 C -0.16602 -0.18519 -0.16758 -0.18866 -0.16966 -0.19097 C -0.17344 -0.19491 -0.17734 -0.19769 -0.18125 -0.20116 C -0.18359 -0.20324 -0.18607 -0.20463 -0.18815 -0.20741 C -0.18971 -0.20926 -0.19115 -0.21181 -0.19284 -0.21343 C -0.19466 -0.21528 -0.19675 -0.21597 -0.19857 -0.21759 C -0.20052 -0.21945 -0.20234 -0.22176 -0.2043 -0.22361 C -0.20925 -0.22847 -0.20912 -0.22685 -0.21354 -0.23403 C -0.21641 -0.23843 -0.21888 -0.24352 -0.22162 -0.24838 C -0.22279 -0.25046 -0.22422 -0.25208 -0.22513 -0.2544 C -0.2263 -0.25787 -0.22721 -0.26158 -0.22852 -0.26482 C -0.22995 -0.26783 -0.2319 -0.26968 -0.2332 -0.27292 C -0.23464 -0.27662 -0.23529 -0.28125 -0.23659 -0.28519 C -0.23984 -0.29468 -0.24258 -0.29699 -0.24701 -0.30579 C -0.25326 -0.31829 -0.24792 -0.31019 -0.25391 -0.32639 C -0.25482 -0.3287 -0.25638 -0.33033 -0.25742 -0.33241 C -0.25872 -0.33495 -0.25977 -0.33796 -0.26094 -0.34074 C -0.2612 -0.34329 -0.26146 -0.3463 -0.26198 -0.34884 C -0.26497 -0.36134 -0.26563 -0.36273 -0.26901 -0.37153 C -0.26966 -0.37546 -0.27031 -0.37986 -0.27122 -0.3838 C -0.27813 -0.41042 -0.27135 -0.37593 -0.27813 -0.40625 C -0.28398 -0.43241 -0.27552 -0.39977 -0.28047 -0.4206 C -0.28112 -0.42338 -0.28229 -0.42593 -0.28281 -0.42894 C -0.28385 -0.43426 -0.28438 -0.43982 -0.28516 -0.44537 L -0.2862 -0.45347 C -0.2849 -0.52662 -0.28516 -0.49445 -0.28516 -0.54977 L -0.28516 -0.54977 " pathEditMode="relative" ptsTypes="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0833E-6 3.7037E-7 L 7.70833E-6 3.7037E-7 C -0.00039 -0.00694 -0.00156 -0.01389 -0.00117 -0.0206 C -0.00052 -0.02986 0.00352 -0.03379 0.00586 -0.0412 C 0.00678 -0.04444 0.00691 -0.04838 0.00808 -0.05139 C 0.00925 -0.05416 0.01133 -0.05509 0.01277 -0.05764 C 0.01407 -0.05995 0.01498 -0.06319 0.01615 -0.06574 C 0.01693 -0.06713 0.01784 -0.06828 0.01849 -0.06991 C 0.02592 -0.08565 0.0181 -0.07106 0.0254 -0.08426 C 0.02618 -0.08703 0.0267 -0.08981 0.02774 -0.09236 C 0.02956 -0.09699 0.03334 -0.10139 0.03581 -0.10463 C 0.0362 -0.10671 0.03607 -0.10926 0.03698 -0.11088 C 0.03777 -0.1125 0.03933 -0.1118 0.04037 -0.11296 C 0.04284 -0.11528 0.04506 -0.11852 0.0474 -0.12106 C 0.04922 -0.12315 0.05157 -0.12453 0.05313 -0.12731 C 0.06133 -0.1419 0.05196 -0.12616 0.06003 -0.1375 C 0.06094 -0.13866 0.06146 -0.14051 0.06237 -0.14166 C 0.06342 -0.14305 0.06459 -0.14444 0.06576 -0.14583 C 0.06902 -0.1493 0.07266 -0.15324 0.07618 -0.15602 C 0.07852 -0.15764 0.08191 -0.15903 0.08425 -0.16018 C 0.08685 -0.16481 0.08698 -0.16574 0.09115 -0.16828 C 0.09415 -0.17014 0.1004 -0.17245 0.1004 -0.17245 C 0.10235 -0.17453 0.10417 -0.17685 0.10626 -0.17847 C 0.1073 -0.1794 0.10847 -0.17986 0.10964 -0.18055 C 0.11159 -0.18194 0.11355 -0.1831 0.11537 -0.18472 C 0.11706 -0.18588 0.11836 -0.18773 0.12006 -0.18889 C 0.12188 -0.18981 0.12396 -0.18981 0.12579 -0.19074 C 0.13972 -0.19768 0.1254 -0.19305 0.14076 -0.19699 C 0.14167 -0.19768 0.1504 -0.2037 0.15352 -0.20509 C 0.15508 -0.20602 0.15665 -0.20625 0.15808 -0.20717 C 0.16524 -0.21134 0.16823 -0.21504 0.1754 -0.21759 C 0.17852 -0.21852 0.18165 -0.21898 0.18464 -0.21944 C 0.18659 -0.22083 0.18842 -0.22245 0.1905 -0.22361 C 0.19389 -0.22569 0.19857 -0.22685 0.20196 -0.22778 C 0.21511 -0.23541 0.19167 -0.22199 0.2112 -0.23194 C 0.22344 -0.23819 0.21902 -0.23796 0.23086 -0.24213 C 0.23217 -0.24259 0.23959 -0.24514 0.24115 -0.24629 C 0.25782 -0.25787 0.23881 -0.24815 0.25508 -0.2544 C 0.25821 -0.25555 0.2612 -0.25694 0.26433 -0.25856 C 0.26667 -0.25972 0.26889 -0.26157 0.27123 -0.26273 C 0.27579 -0.26435 0.28503 -0.26666 0.28503 -0.26666 C 0.28737 -0.26805 0.28959 -0.26967 0.29193 -0.27083 C 0.29454 -0.27199 0.30248 -0.2743 0.30469 -0.275 C 0.32123 -0.2868 0.2948 -0.26875 0.32201 -0.2831 L 0.33347 -0.28935 C 0.33464 -0.28981 0.33581 -0.29097 0.33698 -0.29143 C 0.33933 -0.29213 0.34167 -0.29259 0.34389 -0.29328 C 0.34623 -0.29467 0.34844 -0.29629 0.35079 -0.29745 C 0.35482 -0.29953 0.36185 -0.30278 0.36589 -0.30578 C 0.36771 -0.30694 0.3698 -0.3081 0.37162 -0.30972 C 0.3806 -0.31782 0.3698 -0.31088 0.37852 -0.31597 C 0.38633 -0.32986 0.37735 -0.31597 0.38659 -0.32407 C 0.38764 -0.325 0.38803 -0.32731 0.38894 -0.32824 C 0.38998 -0.3294 0.39128 -0.32963 0.39232 -0.33032 C 0.40027 -0.34444 0.39662 -0.33935 0.40274 -0.34676 C 0.40665 -0.35694 0.40404 -0.35116 0.41081 -0.36319 C 0.41198 -0.36528 0.4129 -0.36759 0.41433 -0.36921 C 0.4155 -0.3706 0.41667 -0.37176 0.41771 -0.37338 C 0.42019 -0.37731 0.4224 -0.38148 0.42474 -0.38565 L 0.42813 -0.3919 C 0.42891 -0.39328 0.42982 -0.39444 0.43047 -0.39583 C 0.43165 -0.39861 0.43282 -0.40139 0.43399 -0.40416 C 0.43477 -0.40625 0.43529 -0.40833 0.4362 -0.41018 C 0.43803 -0.41389 0.44011 -0.41713 0.44206 -0.4206 L 0.44545 -0.42662 C 0.44623 -0.4294 0.44688 -0.43241 0.44779 -0.43495 C 0.44844 -0.43657 0.44948 -0.4375 0.45014 -0.43889 C 0.45105 -0.44143 0.45144 -0.44467 0.45235 -0.44722 C 0.453 -0.44884 0.45404 -0.44977 0.45469 -0.45139 C 0.4556 -0.45324 0.45626 -0.45532 0.45704 -0.45741 C 0.45847 -0.46504 0.45756 -0.46157 0.45938 -0.46759 L 0.45938 -0.46759 " pathEditMode="relative" ptsTypes="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6.25E-7 4.07407E-6 C -0.00117 -0.00764 -0.00248 -0.01505 -0.00352 -0.02269 C -0.00404 -0.02616 -0.0056 -0.04653 -0.00586 -0.04931 C -0.00755 -0.07639 -0.00547 -0.06412 -0.00807 -0.07801 C -0.00742 -0.10278 -0.0069 -0.12732 -0.00586 -0.15185 C -0.00573 -0.15533 -0.00534 -0.1588 -0.00469 -0.16227 C -0.00261 -0.17292 -0.00261 -0.16759 -6.25E-7 -0.17662 C 0.00091 -0.17986 0.00117 -0.18357 0.00221 -0.18681 C 0.00286 -0.18866 0.00716 -0.19838 0.00911 -0.20116 C 0.01029 -0.20278 0.01146 -0.20394 0.01263 -0.20533 C 0.02005 -0.22292 0.01224 -0.20602 0.01953 -0.21759 C 0.03021 -0.23426 0.02018 -0.22246 0.03112 -0.23403 C 0.03997 -0.25509 0.02982 -0.23403 0.03802 -0.24421 C 0.04206 -0.24931 0.04948 -0.26065 0.04948 -0.26065 C 0.05182 -0.27292 0.04883 -0.26134 0.05651 -0.27292 C 0.06562 -0.28681 0.05026 -0.27153 0.06341 -0.28333 C 0.07487 -0.30371 0.06901 -0.29954 0.07838 -0.30371 L 0.08646 -0.31806 C 0.08945 -0.32338 0.09193 -0.32871 0.0957 -0.33241 C 0.09674 -0.33357 0.09805 -0.3338 0.09909 -0.33449 C 0.09987 -0.33658 0.10039 -0.33912 0.10143 -0.34074 C 0.10351 -0.34398 0.10599 -0.3463 0.10833 -0.34884 C 0.11393 -0.35509 0.11549 -0.35556 0.11992 -0.36111 C 0.12305 -0.36528 0.12578 -0.36991 0.12917 -0.37338 C 0.13112 -0.37546 0.13307 -0.37755 0.13489 -0.37963 C 0.13867 -0.38403 0.13932 -0.38634 0.14297 -0.38982 C 0.14453 -0.39144 0.14622 -0.39213 0.14766 -0.39398 C 0.15716 -0.40602 0.14531 -0.39491 0.15456 -0.40417 C 0.16862 -0.41852 0.14713 -0.3956 0.16601 -0.4125 C 0.17891 -0.42384 0.16276 -0.41019 0.17526 -0.41852 C 0.18607 -0.4257 0.17279 -0.4206 0.18685 -0.42477 C 0.18841 -0.42616 0.18984 -0.42778 0.19141 -0.42894 C 0.20143 -0.43658 0.18971 -0.42639 0.19726 -0.43287 L 0.19726 -0.43287 " pathEditMode="relative" ptsTypes="AAAAAAAAAAAAAAAAAAAAAAAAAAAAAAA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234" y="119223"/>
            <a:ext cx="5995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 !</a:t>
            </a:r>
            <a:endParaRPr lang="ru-RU" sz="8000" dirty="0">
              <a:solidFill>
                <a:srgbClr val="7030A0"/>
              </a:solidFill>
            </a:endParaRPr>
          </a:p>
        </p:txBody>
      </p:sp>
      <p:pic>
        <p:nvPicPr>
          <p:cNvPr id="3" name="Picture 4" descr="ПоЗиТиФфФчИк =)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43" y="389366"/>
            <a:ext cx="6163700" cy="607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17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211</TotalTime>
  <Words>36</Words>
  <Application>Microsoft Office PowerPoint</Application>
  <PresentationFormat>Произвольный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Параллакс</vt:lpstr>
      <vt:lpstr>Формуємо звукову культуру мовлення  дітей старшого дошкільного віку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35</cp:revision>
  <dcterms:created xsi:type="dcterms:W3CDTF">2015-01-18T15:56:37Z</dcterms:created>
  <dcterms:modified xsi:type="dcterms:W3CDTF">2015-02-06T09:07:12Z</dcterms:modified>
</cp:coreProperties>
</file>