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1" r:id="rId1"/>
  </p:sldMasterIdLst>
  <p:sldIdLst>
    <p:sldId id="282" r:id="rId2"/>
    <p:sldId id="283" r:id="rId3"/>
    <p:sldId id="262" r:id="rId4"/>
    <p:sldId id="284" r:id="rId5"/>
    <p:sldId id="291" r:id="rId6"/>
    <p:sldId id="285" r:id="rId7"/>
    <p:sldId id="286" r:id="rId8"/>
    <p:sldId id="287" r:id="rId9"/>
    <p:sldId id="288" r:id="rId10"/>
    <p:sldId id="289" r:id="rId11"/>
    <p:sldId id="290" r:id="rId12"/>
    <p:sldId id="292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B5B05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6" y="5001993"/>
            <a:ext cx="3802003" cy="1443111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5785023"/>
            <a:ext cx="3802003" cy="838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fld id="{328D94A2-E3AB-4B5F-A212-6F58D0F71410}" type="datetimeFigureOut">
              <a:rPr lang="ru-RU" smtClean="0"/>
              <a:pPr/>
              <a:t>15.10.2015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fld id="{E1CBEEC9-90EF-47E6-ADCE-9CC94B76A04C}" type="slidenum">
              <a:rPr lang="ru-RU" smtClean="0"/>
              <a:pPr/>
              <a:t>‹№›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ctr"/>
            <a:endParaRPr lang="uk-UA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Народна легенда про дівчину - Україну</a:t>
            </a: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en-US" sz="28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Ситник Лариса Іванівна, вчитель української мови та літератури 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Гуляйпільського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навчально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виховного комплексу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“Дошкільний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навчальний заклад – загальноосвітня школа І-ІІ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ступенів”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 </a:t>
            </a:r>
            <a:endParaRPr lang="ru-RU" sz="2400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uk-UA" sz="36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Загадково прекрасна і славна давнина України</a:t>
            </a:r>
            <a:endParaRPr lang="ru-RU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Метод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“Мікрофон”</a:t>
            </a:r>
            <a:endParaRPr lang="uk-UA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Сьогодні на уроці: 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Мені сподобалось …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дізналась (дізнався) про …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 зрозумів  (зрозуміла), що …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034" y="285728"/>
            <a:ext cx="8229600" cy="1143000"/>
          </a:xfrm>
        </p:spPr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Підсумок уроку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898892" y="0"/>
            <a:ext cx="3245108" cy="3563553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Намалювати ілюстрацію до легенди (якою ви уявляєте дівчину – Україну)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Домашнє завдання 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завантаження (2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57686" y="3027410"/>
            <a:ext cx="4319601" cy="3459123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1.Нестандартні уроки з української літератури. Випуск 1/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Упоряд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К.Ю.Голобородько – Х.: Вид. група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2006. – 304с.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2. О.М. Мельниченко. Морально – естетичне виховання на уроках української літератури та позаурочний час. – Черкаси, 2007. – 70с.</a:t>
            </a:r>
          </a:p>
          <a:p>
            <a:pPr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3.  Усі уроки української літератури в 6 класі. – Х.: Вид. група </a:t>
            </a:r>
            <a:r>
              <a:rPr lang="uk-UA" sz="2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“Основа”</a:t>
            </a: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2007. – 544с.</a:t>
            </a:r>
          </a:p>
          <a:p>
            <a:pPr>
              <a:lnSpc>
                <a:spcPct val="150000"/>
              </a:lnSpc>
            </a:pPr>
            <a:endParaRPr lang="ru-RU" sz="24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Список використаної літератури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28596" y="1000108"/>
            <a:ext cx="8229600" cy="4668839"/>
          </a:xfrm>
        </p:spPr>
        <p:txBody>
          <a:bodyPr>
            <a:noAutofit/>
          </a:bodyPr>
          <a:lstStyle/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проаналізувати народну легенду про дівчину – Україну, яку  Господь обдарував піснею; 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розвивати пам’ять, увагу, спостереження, логічне мислення;</a:t>
            </a:r>
          </a:p>
          <a:p>
            <a:pPr algn="just">
              <a:lnSpc>
                <a:spcPct val="150000"/>
              </a:lnSpc>
            </a:pPr>
            <a:r>
              <a:rPr lang="uk-UA" sz="2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виховувати почуття пошани,  поваги, любові до літературної пісні </a:t>
            </a:r>
          </a:p>
          <a:p>
            <a:pPr algn="just">
              <a:lnSpc>
                <a:spcPct val="150000"/>
              </a:lnSpc>
              <a:buNone/>
            </a:pPr>
            <a:r>
              <a:rPr lang="uk-UA" sz="2400" dirty="0" smtClean="0">
                <a:solidFill>
                  <a:srgbClr val="0B5B05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400" dirty="0" smtClean="0">
              <a:solidFill>
                <a:srgbClr val="0B5B05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011222"/>
          </a:xfrm>
        </p:spPr>
        <p:txBody>
          <a:bodyPr>
            <a:normAutofit fontScale="90000"/>
          </a:bodyPr>
          <a:lstStyle/>
          <a:p>
            <a:pPr algn="ctr"/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Мета:</a:t>
            </a:r>
            <a:b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4" name="Рисунок 3" descr="images (10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00629" y="3977665"/>
            <a:ext cx="4143372" cy="288033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2" name="Rectangle 6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lnSpc>
                <a:spcPct val="150000"/>
              </a:lnSpc>
              <a:buFontTx/>
              <a:buNone/>
            </a:pPr>
            <a:r>
              <a:rPr lang="uk-UA" dirty="0" smtClean="0"/>
              <a:t> </a:t>
            </a: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Легенда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(від лат. </a:t>
            </a:r>
            <a:r>
              <a:rPr lang="en-US" sz="32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legenda</a:t>
            </a:r>
            <a:r>
              <a:rPr lang="en-US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те, що має бути прочитане) – переказ про події або людей, оповитий казковістю, фантастичністю.</a:t>
            </a:r>
            <a:endParaRPr lang="ru-RU" sz="32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2" name="Rectangle 5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 eaLnBrk="1" hangingPunct="1"/>
            <a:r>
              <a:rPr lang="uk-UA" sz="4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Словникова робота</a:t>
            </a:r>
            <a:endParaRPr lang="ru-RU" sz="4000" b="1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)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388" y="4071942"/>
            <a:ext cx="2537091" cy="278605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2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500034" y="1500174"/>
            <a:ext cx="8229600" cy="5072098"/>
          </a:xfrm>
        </p:spPr>
        <p:txBody>
          <a:bodyPr>
            <a:normAutofit/>
          </a:bodyPr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розповідь про суспільні і побутові події;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наявність фантастики (казкові герої, фантастичні події, надприродні явища, чудодійні предмети);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невелика кількість основних дійових осіб (дві-три);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 народної легенди: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вільна побудова;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прозова форма (рідше – віршова);</a:t>
            </a:r>
          </a:p>
          <a:p>
            <a:pPr>
              <a:lnSpc>
                <a:spcPct val="160000"/>
              </a:lnSpc>
              <a:spcBef>
                <a:spcPct val="50000"/>
              </a:spcBef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малий об'єм. </a:t>
            </a:r>
            <a:endParaRPr lang="ru-RU" sz="32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Особливості народної легенди:</a:t>
            </a:r>
            <a:endParaRPr lang="ru-RU" dirty="0"/>
          </a:p>
        </p:txBody>
      </p:sp>
      <p:pic>
        <p:nvPicPr>
          <p:cNvPr id="4" name="Рисунок 3" descr="завантаження (5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06028" y="4071942"/>
            <a:ext cx="3585545" cy="238601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>
              <a:lnSpc>
                <a:spcPct val="150000"/>
              </a:lnSpc>
            </a:pPr>
            <a:r>
              <a:rPr lang="uk-UA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Виразне читання твору за ролями.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Тема: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зображення дівчини – України, яка звернулась по допомогу до Господа у зв'язку зі стражданнями, які терпить земля.</a:t>
            </a: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>
              <a:lnSpc>
                <a:spcPct val="150000"/>
              </a:lnSpc>
            </a:pPr>
            <a:r>
              <a:rPr lang="uk-UA" sz="36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Основна думка</a:t>
            </a:r>
            <a:r>
              <a:rPr lang="uk-UA" sz="36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 серед всіляких скарбів, талантів, здібностей пісня є неоціненним даром.</a:t>
            </a:r>
          </a:p>
          <a:p>
            <a:pPr>
              <a:lnSpc>
                <a:spcPct val="150000"/>
              </a:lnSpc>
            </a:pPr>
            <a:endParaRPr lang="uk-UA" sz="36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50000"/>
              </a:lnSpc>
              <a:buNone/>
            </a:pP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Робота з текстом твору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fontScale="92500"/>
          </a:bodyPr>
          <a:lstStyle/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Кого і чим наділяв Господь Бог?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у творі зображена поведінка дівчини?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 яким горем звернулася дівчина до Всевишнього?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 зрозуміти слова Господа про те, що пісня уславить дівчину на цілий світ?</a:t>
            </a:r>
          </a:p>
          <a:p>
            <a:pPr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Через що Україна страждає і терпить всілякі страждання?</a:t>
            </a:r>
            <a:endParaRPr lang="ru-RU" sz="28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Бесіда за змістом твору 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images (11)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357950" y="0"/>
            <a:ext cx="2786050" cy="225112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Які були подальші дії дівчини після отримання нею пісні від Всевишнього? Що свідчить про щирість подарунка, який вона отримала?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Чим пояснити те, що </a:t>
            </a:r>
            <a:r>
              <a:rPr lang="uk-UA" sz="28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дівчина-Україна</a:t>
            </a: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із ясним обличчям і вірою понесла пісню в народ?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Яким перед нами постає Господь?</a:t>
            </a:r>
          </a:p>
          <a:p>
            <a:pPr algn="just">
              <a:lnSpc>
                <a:spcPct val="150000"/>
              </a:lnSpc>
            </a:pPr>
            <a:r>
              <a:rPr lang="uk-UA" sz="2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 чому значення народної легенди?</a:t>
            </a:r>
          </a:p>
          <a:p>
            <a:endParaRPr lang="ru-RU" sz="2400" dirty="0" smtClean="0"/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sz="44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Бесіда за змістом твору </a:t>
            </a:r>
            <a:endParaRPr lang="ru-RU" dirty="0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457200" y="1481328"/>
            <a:ext cx="8229600" cy="5019506"/>
          </a:xfrm>
        </p:spPr>
        <p:txBody>
          <a:bodyPr numCol="2">
            <a:normAutofit fontScale="55000" lnSpcReduction="20000"/>
          </a:bodyPr>
          <a:lstStyle/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Французи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угорці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німці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росіяни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поляки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італійці – </a:t>
            </a:r>
          </a:p>
          <a:p>
            <a:pPr>
              <a:lnSpc>
                <a:spcPct val="160000"/>
              </a:lnSpc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Українці -</a:t>
            </a:r>
          </a:p>
          <a:p>
            <a:pPr>
              <a:lnSpc>
                <a:spcPct val="160000"/>
              </a:lnSpc>
              <a:buNone/>
            </a:pP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uk-UA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44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–любов</a:t>
            </a: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 пісні, поетичність;</a:t>
            </a:r>
            <a:endParaRPr lang="ru-RU" sz="44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здатність до торгівлі;</a:t>
            </a: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владність;</a:t>
            </a: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хист до музики;</a:t>
            </a: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дисципліна і порядок;</a:t>
            </a: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любов до господарювання;</a:t>
            </a:r>
          </a:p>
          <a:p>
            <a:pPr>
              <a:lnSpc>
                <a:spcPct val="170000"/>
              </a:lnSpc>
              <a:buNone/>
            </a:pPr>
            <a:r>
              <a:rPr lang="uk-UA" sz="4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елегантність і краса.</a:t>
            </a:r>
          </a:p>
          <a:p>
            <a:endParaRPr lang="ru-RU" dirty="0"/>
          </a:p>
        </p:txBody>
      </p:sp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uk-UA" sz="40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Знайди відповідність</a:t>
            </a:r>
            <a:endParaRPr lang="ru-RU" sz="40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97</TotalTime>
  <Words>468</Words>
  <Application>Microsoft Office PowerPoint</Application>
  <PresentationFormat>Екран (4:3)</PresentationFormat>
  <Paragraphs>65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слайдів</vt:lpstr>
      </vt:variant>
      <vt:variant>
        <vt:i4>12</vt:i4>
      </vt:variant>
    </vt:vector>
  </HeadingPairs>
  <TitlesOfParts>
    <vt:vector size="13" baseType="lpstr">
      <vt:lpstr>Открытая</vt:lpstr>
      <vt:lpstr>Загадково прекрасна і славна давнина України</vt:lpstr>
      <vt:lpstr>Мета: </vt:lpstr>
      <vt:lpstr>Словникова робота</vt:lpstr>
      <vt:lpstr>Особливості народної легенди:</vt:lpstr>
      <vt:lpstr>Особливості народної легенди:</vt:lpstr>
      <vt:lpstr>Робота з текстом твору</vt:lpstr>
      <vt:lpstr>Бесіда за змістом твору </vt:lpstr>
      <vt:lpstr>Бесіда за змістом твору </vt:lpstr>
      <vt:lpstr>Знайди відповідність</vt:lpstr>
      <vt:lpstr>Підсумок уроку </vt:lpstr>
      <vt:lpstr>Домашнє завдання </vt:lpstr>
      <vt:lpstr>Список використаної літератури 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Admin</dc:creator>
  <cp:lastModifiedBy>МРМ Слухач</cp:lastModifiedBy>
  <cp:revision>9</cp:revision>
  <dcterms:created xsi:type="dcterms:W3CDTF">2014-02-22T17:59:56Z</dcterms:created>
  <dcterms:modified xsi:type="dcterms:W3CDTF">2015-10-15T12:18:48Z</dcterms:modified>
</cp:coreProperties>
</file>