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82" r:id="rId7"/>
    <p:sldId id="278" r:id="rId8"/>
    <p:sldId id="286" r:id="rId9"/>
    <p:sldId id="280" r:id="rId10"/>
    <p:sldId id="264" r:id="rId11"/>
    <p:sldId id="273" r:id="rId12"/>
    <p:sldId id="265" r:id="rId13"/>
    <p:sldId id="274" r:id="rId14"/>
    <p:sldId id="275" r:id="rId15"/>
    <p:sldId id="276" r:id="rId16"/>
    <p:sldId id="281" r:id="rId17"/>
    <p:sldId id="272" r:id="rId18"/>
    <p:sldId id="266" r:id="rId19"/>
    <p:sldId id="267" r:id="rId20"/>
    <p:sldId id="268" r:id="rId21"/>
    <p:sldId id="269" r:id="rId22"/>
    <p:sldId id="270" r:id="rId23"/>
    <p:sldId id="271" r:id="rId24"/>
    <p:sldId id="28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96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BC9118-54F8-4DB8-A26E-BF59481462D9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6E8E67-E2D2-4128-89E1-810E5BE1D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E8E67-E2D2-4128-89E1-810E5BE1DE0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E8E67-E2D2-4128-89E1-810E5BE1DE02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gif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gif"/><Relationship Id="rId4" Type="http://schemas.openxmlformats.org/officeDocument/2006/relationships/image" Target="../media/image3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6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gif"/><Relationship Id="rId5" Type="http://schemas.openxmlformats.org/officeDocument/2006/relationships/image" Target="../media/image44.gif"/><Relationship Id="rId4" Type="http://schemas.openxmlformats.org/officeDocument/2006/relationships/image" Target="../media/image38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feature=player_embedded&amp;v=P2WQBD6nNY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gif"/><Relationship Id="rId7" Type="http://schemas.openxmlformats.org/officeDocument/2006/relationships/image" Target="../media/image8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10" Type="http://schemas.openxmlformats.org/officeDocument/2006/relationships/image" Target="../media/image11.gif"/><Relationship Id="rId4" Type="http://schemas.openxmlformats.org/officeDocument/2006/relationships/image" Target="../media/image5.gif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Relationship Id="rId4" Type="http://schemas.openxmlformats.org/officeDocument/2006/relationships/hyperlink" Target="&#1074;&#1110;&#1076;&#1077;&#1086;&#1092;&#1072;&#1081;&#1083;&#1080;/&#1047;&#1077;&#1084;&#1083;&#1103;%20&#1079;%20&#1050;&#1086;&#1089;&#1084;&#1086;&#1089;&#1091;.avi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4.xml"/><Relationship Id="rId4" Type="http://schemas.openxmlformats.org/officeDocument/2006/relationships/hyperlink" Target="&#1074;&#1110;&#1076;&#1077;&#1086;&#1092;&#1072;&#1081;&#1083;&#1080;/&#1055;&#1110;&#1076;&#1074;&#1086;&#1076;&#1085;&#1080;&#1081;%20&#1089;&#1074;&#1110;&#1090;%20HD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2137439"/>
          </a:xfrm>
        </p:spPr>
        <p:txBody>
          <a:bodyPr/>
          <a:lstStyle/>
          <a:p>
            <a:pPr algn="ctr"/>
            <a:r>
              <a:rPr lang="en-US" dirty="0" smtClean="0"/>
              <a:t>On the Move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56" y="4857760"/>
            <a:ext cx="5972172" cy="1523568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uk-UA" dirty="0" smtClean="0"/>
              <a:t>Автор:</a:t>
            </a:r>
          </a:p>
          <a:p>
            <a:pPr algn="ctr"/>
            <a:r>
              <a:rPr lang="uk-UA" dirty="0" smtClean="0"/>
              <a:t>Починок Ірина Миколаївна</a:t>
            </a:r>
          </a:p>
          <a:p>
            <a:pPr algn="ctr"/>
            <a:r>
              <a:rPr lang="uk-UA" dirty="0" smtClean="0"/>
              <a:t>методист РМК</a:t>
            </a:r>
          </a:p>
          <a:p>
            <a:pPr algn="ctr"/>
            <a:r>
              <a:rPr lang="uk-UA" dirty="0" smtClean="0"/>
              <a:t>при відділі освіти</a:t>
            </a:r>
          </a:p>
          <a:p>
            <a:pPr algn="ctr"/>
            <a:r>
              <a:rPr lang="uk-UA" dirty="0" err="1" smtClean="0"/>
              <a:t>Маньківської</a:t>
            </a:r>
            <a:r>
              <a:rPr lang="uk-UA" dirty="0" smtClean="0"/>
              <a:t>  райдержадміністрації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   To see exotic plants</a:t>
            </a:r>
            <a:endParaRPr lang="ru-RU" dirty="0"/>
          </a:p>
        </p:txBody>
      </p:sp>
      <p:pic>
        <p:nvPicPr>
          <p:cNvPr id="5" name="Picture 12" descr="б10 / VFL.Ru это, фотохостинг без регистрации, и быстрый хостинг изображений.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928802"/>
            <a:ext cx="3044358" cy="2286016"/>
          </a:xfrm>
          <a:prstGeom prst="rect">
            <a:avLst/>
          </a:prstGeom>
          <a:noFill/>
        </p:spPr>
      </p:pic>
      <p:pic>
        <p:nvPicPr>
          <p:cNvPr id="6" name="Picture 20" descr="@дневники - Das Geheimnis des feurigen Drache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429132"/>
            <a:ext cx="2928958" cy="2196719"/>
          </a:xfrm>
          <a:prstGeom prst="rect">
            <a:avLst/>
          </a:prstGeom>
          <a:noFill/>
        </p:spPr>
      </p:pic>
      <p:pic>
        <p:nvPicPr>
          <p:cNvPr id="7" name="Picture 6" descr="Экзотика &quot; Страница 2 &quot; АртГрафика - дизайнерский портал, где можно скачать бесплатно картинки, шаблоны, клипарты, футажи, фотор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4500570"/>
            <a:ext cx="2786082" cy="2089562"/>
          </a:xfrm>
          <a:prstGeom prst="rect">
            <a:avLst/>
          </a:prstGeom>
          <a:noFill/>
        </p:spPr>
      </p:pic>
      <p:pic>
        <p:nvPicPr>
          <p:cNvPr id="8" name="Picture 8" descr="Ароматизатор &quot;Орхидея&quot;. Стартовая цена: 20 грн.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8" y="4357694"/>
            <a:ext cx="1571637" cy="2242203"/>
          </a:xfrm>
          <a:prstGeom prst="rect">
            <a:avLst/>
          </a:prstGeom>
          <a:noFill/>
        </p:spPr>
      </p:pic>
      <p:pic>
        <p:nvPicPr>
          <p:cNvPr id="9" name="Picture 26" descr="Растения на К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71736" y="2000240"/>
            <a:ext cx="2760780" cy="2070586"/>
          </a:xfrm>
          <a:prstGeom prst="rect">
            <a:avLst/>
          </a:prstGeom>
          <a:noFill/>
        </p:spPr>
      </p:pic>
      <p:pic>
        <p:nvPicPr>
          <p:cNvPr id="10" name="Picture 30" descr="WAP.MMS.MTS.RU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00958" y="142852"/>
            <a:ext cx="1239573" cy="1652764"/>
          </a:xfrm>
          <a:prstGeom prst="rect">
            <a:avLst/>
          </a:prstGeom>
          <a:noFill/>
        </p:spPr>
      </p:pic>
      <p:pic>
        <p:nvPicPr>
          <p:cNvPr id="12" name="Picture 16" descr="Красивые картинки - большой выбор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071546"/>
            <a:ext cx="1991428" cy="2655240"/>
          </a:xfrm>
          <a:prstGeom prst="rect">
            <a:avLst/>
          </a:prstGeom>
          <a:noFill/>
        </p:spPr>
      </p:pic>
      <p:pic>
        <p:nvPicPr>
          <p:cNvPr id="11" name="Picture 16" descr="Красивые картинки - большой выбор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142984"/>
            <a:ext cx="2035034" cy="27133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               To watch wild animals</a:t>
            </a:r>
            <a:endParaRPr lang="ru-RU" dirty="0"/>
          </a:p>
        </p:txBody>
      </p:sp>
      <p:pic>
        <p:nvPicPr>
          <p:cNvPr id="5" name="Picture 6" descr="Все сюда - Анимашка на телефон 240x323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4"/>
            <a:ext cx="23241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 descr="Различные животные и насекомые Gif анимация, аватары, скачать анимацию, анимация для сайта, форума, блога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1714488"/>
            <a:ext cx="2762246" cy="2762246"/>
          </a:xfrm>
          <a:prstGeom prst="rect">
            <a:avLst/>
          </a:prstGeom>
          <a:noFill/>
        </p:spPr>
      </p:pic>
      <p:pic>
        <p:nvPicPr>
          <p:cNvPr id="7" name="Picture 6" descr="Различные животные и насекомые Gif анимация, аватары, скачат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3357562"/>
            <a:ext cx="4419868" cy="3226182"/>
          </a:xfrm>
          <a:prstGeom prst="rect">
            <a:avLst/>
          </a:prstGeom>
          <a:noFill/>
        </p:spPr>
      </p:pic>
      <p:pic>
        <p:nvPicPr>
          <p:cNvPr id="8" name="Picture 2" descr="Тигры картинки 2 gif анимации смайлики рисунки аватарки Тигры скачать бесплатно - Мир животных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4500570"/>
            <a:ext cx="2214578" cy="20454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229600" cy="852704"/>
          </a:xfrm>
        </p:spPr>
        <p:txBody>
          <a:bodyPr/>
          <a:lstStyle/>
          <a:p>
            <a:pPr algn="ctr"/>
            <a:r>
              <a:rPr lang="en-US" dirty="0" smtClean="0"/>
              <a:t> To meet new people</a:t>
            </a:r>
            <a:endParaRPr lang="ru-RU" dirty="0"/>
          </a:p>
        </p:txBody>
      </p:sp>
      <p:pic>
        <p:nvPicPr>
          <p:cNvPr id="5" name="Picture 18" descr="http://stat17.privet.ru/lr/0920b7112e882241276ed67403f03c4a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500042"/>
            <a:ext cx="4038600" cy="1144270"/>
          </a:xfrm>
          <a:prstGeom prst="rect">
            <a:avLst/>
          </a:prstGeom>
          <a:noFill/>
        </p:spPr>
      </p:pic>
      <p:pic>
        <p:nvPicPr>
          <p:cNvPr id="6" name="Picture 4" descr="Люди Gif анимация, аватары, скачать анимацию, анимация для сайта, форума, блог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571744"/>
            <a:ext cx="3143272" cy="3597451"/>
          </a:xfrm>
          <a:prstGeom prst="rect">
            <a:avLst/>
          </a:prstGeom>
          <a:noFill/>
        </p:spPr>
      </p:pic>
      <p:pic>
        <p:nvPicPr>
          <p:cNvPr id="7" name="Picture 2" descr="Люди Gif анимация, аватары, скачать анимацию, анимация для сайта, форума, блога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928802"/>
            <a:ext cx="3503219" cy="4311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/>
          <a:lstStyle/>
          <a:p>
            <a:pPr algn="ctr"/>
            <a:r>
              <a:rPr lang="en-US" dirty="0" smtClean="0"/>
              <a:t> To visit famous places</a:t>
            </a:r>
            <a:endParaRPr lang="ru-RU" dirty="0"/>
          </a:p>
        </p:txBody>
      </p:sp>
      <p:pic>
        <p:nvPicPr>
          <p:cNvPr id="9" name="Picture 6" descr="Скачивание изображения: tower bridge, лондон, uk 455830 / Ра…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785926"/>
            <a:ext cx="4000528" cy="2249881"/>
          </a:xfrm>
          <a:prstGeom prst="rect">
            <a:avLst/>
          </a:prstGeom>
          <a:noFill/>
        </p:spPr>
      </p:pic>
      <p:pic>
        <p:nvPicPr>
          <p:cNvPr id="10" name="Picture 14" descr="Блог.ру - adams-wine - Impressions and decisi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134019"/>
            <a:ext cx="4071966" cy="2486282"/>
          </a:xfrm>
          <a:prstGeom prst="rect">
            <a:avLst/>
          </a:prstGeom>
          <a:noFill/>
        </p:spPr>
      </p:pic>
      <p:pic>
        <p:nvPicPr>
          <p:cNvPr id="11" name="Picture 12" descr="http://file.mobilmusic.ru/a6/62/01/53693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7" y="1785926"/>
            <a:ext cx="3589759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To have a rest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2" descr="C:\Documents and Settings\Ivan\Рабочий стол\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2348880"/>
            <a:ext cx="4388897" cy="3313419"/>
          </a:xfrm>
          <a:prstGeom prst="rect">
            <a:avLst/>
          </a:prstGeom>
          <a:noFill/>
        </p:spPr>
      </p:pic>
      <p:pic>
        <p:nvPicPr>
          <p:cNvPr id="6" name="Picture 12" descr="Natural wonder of Ukraine - Svityaz Lake - Ukraine Tours, Kiev Travel Guide, Transfers, Private Guide, Ukraine Foto, Accomodati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786058"/>
            <a:ext cx="3838147" cy="2878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On business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2804120" cy="44348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4" descr="ФотоТелеграф &quot; Нью-Йорк с высоты птичьего полёта (часть 1)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16832"/>
            <a:ext cx="7044942" cy="4696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571481"/>
            <a:ext cx="750099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 smtClean="0">
                <a:solidFill>
                  <a:sysClr val="windowText" lastClr="000000"/>
                </a:solidFill>
              </a:rPr>
              <a:t>-to learn more about other countries</a:t>
            </a:r>
          </a:p>
          <a:p>
            <a:pPr algn="ctr">
              <a:buNone/>
            </a:pPr>
            <a:endParaRPr lang="en-US" sz="2400" dirty="0" smtClean="0">
              <a:solidFill>
                <a:sysClr val="windowText" lastClr="000000"/>
              </a:solidFill>
            </a:endParaRPr>
          </a:p>
          <a:p>
            <a:pPr algn="ctr">
              <a:buNone/>
            </a:pPr>
            <a:r>
              <a:rPr lang="en-US" sz="2400" dirty="0" smtClean="0">
                <a:solidFill>
                  <a:sysClr val="windowText" lastClr="000000"/>
                </a:solidFill>
              </a:rPr>
              <a:t>-to meet new people              - to see the world</a:t>
            </a:r>
          </a:p>
          <a:p>
            <a:pPr algn="ctr">
              <a:buNone/>
            </a:pPr>
            <a:endParaRPr lang="en-US" sz="2400" dirty="0" smtClean="0">
              <a:solidFill>
                <a:sysClr val="windowText" lastClr="000000"/>
              </a:solidFill>
            </a:endParaRPr>
          </a:p>
          <a:p>
            <a:pPr algn="ctr">
              <a:buNone/>
            </a:pPr>
            <a:r>
              <a:rPr lang="en-US" sz="2400" dirty="0" smtClean="0">
                <a:solidFill>
                  <a:sysClr val="windowText" lastClr="000000"/>
                </a:solidFill>
              </a:rPr>
              <a:t>-to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practise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foreign languages     -  to visit some friends </a:t>
            </a:r>
          </a:p>
          <a:p>
            <a:pPr algn="ctr">
              <a:buNone/>
            </a:pPr>
            <a:endParaRPr lang="en-US" sz="2400" dirty="0" smtClean="0">
              <a:solidFill>
                <a:sysClr val="windowText" lastClr="000000"/>
              </a:solidFill>
            </a:endParaRPr>
          </a:p>
          <a:p>
            <a:pPr algn="ctr">
              <a:buNone/>
            </a:pPr>
            <a:r>
              <a:rPr lang="en-US" sz="2400" dirty="0" smtClean="0">
                <a:solidFill>
                  <a:sysClr val="windowText" lastClr="000000"/>
                </a:solidFill>
              </a:rPr>
              <a:t>-on business           -for pleasure          -to have a rest</a:t>
            </a:r>
          </a:p>
          <a:p>
            <a:pPr algn="ctr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Why do people travel?</a:t>
            </a:r>
          </a:p>
          <a:p>
            <a:pPr algn="ctr">
              <a:buNone/>
            </a:pPr>
            <a:r>
              <a:rPr lang="en-US" sz="2400" dirty="0" smtClean="0">
                <a:solidFill>
                  <a:sysClr val="windowText" lastClr="000000"/>
                </a:solidFill>
              </a:rPr>
              <a:t>-to go to warm seas              -to earn a lot of money</a:t>
            </a:r>
          </a:p>
          <a:p>
            <a:pPr algn="ctr">
              <a:buNone/>
            </a:pPr>
            <a:endParaRPr lang="en-US" sz="2400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en-US" sz="2400" dirty="0" smtClean="0">
                <a:solidFill>
                  <a:sysClr val="windowText" lastClr="000000"/>
                </a:solidFill>
              </a:rPr>
              <a:t>-to get a job          -to leave home        -to have a break     </a:t>
            </a:r>
          </a:p>
          <a:p>
            <a:pPr algn="ctr"/>
            <a:endParaRPr lang="en-US" sz="2400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en-US" sz="2400" dirty="0" smtClean="0">
                <a:solidFill>
                  <a:sysClr val="windowText" lastClr="000000"/>
                </a:solidFill>
              </a:rPr>
              <a:t>-to visit famous places       -to study abroad  </a:t>
            </a:r>
          </a:p>
          <a:p>
            <a:pPr algn="ctr">
              <a:buNone/>
            </a:pPr>
            <a:endParaRPr lang="en-US" sz="2400" dirty="0" smtClean="0">
              <a:solidFill>
                <a:sysClr val="windowText" lastClr="000000"/>
              </a:solidFill>
            </a:endParaRPr>
          </a:p>
          <a:p>
            <a:pPr algn="ctr">
              <a:buNone/>
            </a:pP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2464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 It is interesting to know</a:t>
            </a:r>
            <a:endParaRPr lang="ru-RU" dirty="0"/>
          </a:p>
        </p:txBody>
      </p:sp>
      <p:pic>
        <p:nvPicPr>
          <p:cNvPr id="3" name="Picture 4" descr="Горы Украины: ГОРА ГОВРЕЛА КАРПАТЫ Welcome to Ukra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643050"/>
            <a:ext cx="2592288" cy="1721441"/>
          </a:xfrm>
          <a:prstGeom prst="rect">
            <a:avLst/>
          </a:prstGeom>
          <a:noFill/>
        </p:spPr>
      </p:pic>
      <p:pic>
        <p:nvPicPr>
          <p:cNvPr id="4" name="Picture 8" descr="Kyle Hooper - Just another Edublogs.org weblo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643050"/>
            <a:ext cx="2507432" cy="1764606"/>
          </a:xfrm>
          <a:prstGeom prst="rect">
            <a:avLst/>
          </a:prstGeom>
          <a:noFill/>
        </p:spPr>
      </p:pic>
      <p:pic>
        <p:nvPicPr>
          <p:cNvPr id="8" name="Picture 12" descr="http://file.mobilmusic.ru/a6/62/01/53693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1643050"/>
            <a:ext cx="1928826" cy="2571768"/>
          </a:xfrm>
          <a:prstGeom prst="rect">
            <a:avLst/>
          </a:prstGeom>
          <a:noFill/>
        </p:spPr>
      </p:pic>
      <p:pic>
        <p:nvPicPr>
          <p:cNvPr id="10" name="Picture 2" descr="Animated Nature картинка на телефон категории природа и пейзажи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3643314"/>
            <a:ext cx="2119236" cy="2827061"/>
          </a:xfrm>
          <a:prstGeom prst="rect">
            <a:avLst/>
          </a:prstGeom>
          <a:noFill/>
        </p:spPr>
      </p:pic>
      <p:pic>
        <p:nvPicPr>
          <p:cNvPr id="14" name="Picture 4" descr="3 D графика анимация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4429132"/>
            <a:ext cx="2504050" cy="2028281"/>
          </a:xfrm>
          <a:prstGeom prst="rect">
            <a:avLst/>
          </a:prstGeom>
          <a:noFill/>
        </p:spPr>
      </p:pic>
      <p:pic>
        <p:nvPicPr>
          <p:cNvPr id="15" name="Picture 4" descr="Самая красивая анимация бабочки на цветке, Бабочки на цветах Анимация, анимашки в гостевую бесплатно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3929066"/>
            <a:ext cx="2000264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714356"/>
            <a:ext cx="2212848" cy="204526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The highest mountain in the world  is</a:t>
            </a:r>
            <a:endParaRPr lang="ru-RU" sz="32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28596" y="3571876"/>
            <a:ext cx="2209800" cy="2000265"/>
          </a:xfrm>
        </p:spPr>
        <p:txBody>
          <a:bodyPr>
            <a:normAutofit/>
          </a:bodyPr>
          <a:lstStyle/>
          <a:p>
            <a:r>
              <a:rPr lang="en-US" sz="4800" dirty="0" smtClean="0"/>
              <a:t>Everest</a:t>
            </a:r>
            <a:endParaRPr lang="ru-RU" sz="4800" dirty="0"/>
          </a:p>
        </p:txBody>
      </p:sp>
      <p:pic>
        <p:nvPicPr>
          <p:cNvPr id="9" name="Picture 18" descr="itsmyviews.com &quot; Latest Most Popular Mountains of World Pict…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0666" r="10666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20688"/>
            <a:ext cx="2212848" cy="2138929"/>
          </a:xfrm>
        </p:spPr>
        <p:txBody>
          <a:bodyPr>
            <a:noAutofit/>
          </a:bodyPr>
          <a:lstStyle/>
          <a:p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The highest mountain </a:t>
            </a:r>
            <a:br>
              <a:rPr lang="en-US" sz="3200" dirty="0" smtClean="0"/>
            </a:br>
            <a:r>
              <a:rPr lang="en-US" sz="3200" dirty="0" smtClean="0"/>
              <a:t>in Ukraine is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3786189"/>
            <a:ext cx="2209800" cy="1643075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sz="4800" dirty="0" err="1" smtClean="0"/>
              <a:t>Hoverla</a:t>
            </a:r>
            <a:endParaRPr lang="ru-RU" sz="4800" dirty="0"/>
          </a:p>
        </p:txBody>
      </p:sp>
      <p:pic>
        <p:nvPicPr>
          <p:cNvPr id="5" name="Picture 2" descr="Гора Говерла :: Welcome to Ukraine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915" r="5915"/>
          <a:stretch>
            <a:fillRect/>
          </a:stretch>
        </p:blipFill>
        <p:spPr bwMode="auto">
          <a:xfrm rot="420000">
            <a:off x="3570245" y="1247453"/>
            <a:ext cx="4617720" cy="3931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Subject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sz="8000" dirty="0" smtClean="0"/>
          </a:p>
          <a:p>
            <a:pPr algn="ctr">
              <a:buNone/>
            </a:pPr>
            <a:r>
              <a:rPr lang="en-US" sz="8000" dirty="0" smtClean="0"/>
              <a:t> On the Move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71480"/>
            <a:ext cx="2212848" cy="2188137"/>
          </a:xfrm>
        </p:spPr>
        <p:txBody>
          <a:bodyPr>
            <a:noAutofit/>
          </a:bodyPr>
          <a:lstStyle/>
          <a:p>
            <a:r>
              <a:rPr lang="en-US" sz="3200" dirty="0" smtClean="0"/>
              <a:t>The deepest lake in </a:t>
            </a:r>
            <a:br>
              <a:rPr lang="en-US" sz="3200" dirty="0" smtClean="0"/>
            </a:br>
            <a:r>
              <a:rPr lang="en-US" sz="3200" dirty="0" smtClean="0"/>
              <a:t>the world is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The Baikal</a:t>
            </a:r>
            <a:endParaRPr lang="ru-RU" sz="6000" dirty="0"/>
          </a:p>
        </p:txBody>
      </p:sp>
      <p:pic>
        <p:nvPicPr>
          <p:cNvPr id="5" name="Picture 6" descr="Планета Земля фото красивых мест на Земле - Форум Прокопьевск.ру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8870" r="8870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92696"/>
            <a:ext cx="2212848" cy="206692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The quickest animal in </a:t>
            </a:r>
            <a:br>
              <a:rPr lang="en-US" sz="3200" dirty="0" smtClean="0"/>
            </a:br>
            <a:r>
              <a:rPr lang="en-US" sz="3200" dirty="0" smtClean="0"/>
              <a:t>the world is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85720" y="4572008"/>
            <a:ext cx="2533680" cy="1643074"/>
          </a:xfrm>
        </p:spPr>
        <p:txBody>
          <a:bodyPr>
            <a:normAutofit/>
          </a:bodyPr>
          <a:lstStyle/>
          <a:p>
            <a:r>
              <a:rPr lang="en-US" sz="4800" dirty="0" smtClean="0"/>
              <a:t>Cheetah</a:t>
            </a:r>
            <a:endParaRPr lang="ru-RU" sz="4800" dirty="0"/>
          </a:p>
        </p:txBody>
      </p:sp>
      <p:pic>
        <p:nvPicPr>
          <p:cNvPr id="5122" name="Picture 2" descr="Скачивание изображения: природа, бег, гепард 33112 / Разрешение: original / Раздел: Животные / HallPic.ru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942" r="5942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85728"/>
            <a:ext cx="2212848" cy="3000396"/>
          </a:xfrm>
        </p:spPr>
        <p:txBody>
          <a:bodyPr>
            <a:noAutofit/>
          </a:bodyPr>
          <a:lstStyle/>
          <a:p>
            <a:r>
              <a:rPr lang="en-US" sz="3600" dirty="0" smtClean="0"/>
              <a:t>The deepest lake  in </a:t>
            </a:r>
            <a:br>
              <a:rPr lang="en-US" sz="3600" dirty="0" smtClean="0"/>
            </a:br>
            <a:r>
              <a:rPr lang="en-US" sz="3600" dirty="0" smtClean="0"/>
              <a:t>Ukraine is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4000504"/>
            <a:ext cx="2209800" cy="1928825"/>
          </a:xfrm>
        </p:spPr>
        <p:txBody>
          <a:bodyPr>
            <a:normAutofit/>
          </a:bodyPr>
          <a:lstStyle/>
          <a:p>
            <a:r>
              <a:rPr lang="en-US" sz="5400" dirty="0" smtClean="0"/>
              <a:t>Lake </a:t>
            </a:r>
            <a:r>
              <a:rPr lang="en-US" sz="5400" dirty="0" err="1" smtClean="0"/>
              <a:t>Svityas</a:t>
            </a:r>
            <a:endParaRPr lang="ru-RU" sz="5400" dirty="0"/>
          </a:p>
        </p:txBody>
      </p:sp>
      <p:pic>
        <p:nvPicPr>
          <p:cNvPr id="5" name="Picture 10" descr="Фотогалерея форума (Страница 194) / Обо всем оставшемся / Еврофорум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0884" r="10884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The smallest bird in </a:t>
            </a:r>
            <a:br>
              <a:rPr lang="en-US" sz="3200" dirty="0" smtClean="0"/>
            </a:br>
            <a:r>
              <a:rPr lang="en-US" sz="3200" dirty="0" smtClean="0"/>
              <a:t>the world is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3571875"/>
            <a:ext cx="2209800" cy="2071703"/>
          </a:xfrm>
        </p:spPr>
        <p:txBody>
          <a:bodyPr>
            <a:normAutofit/>
          </a:bodyPr>
          <a:lstStyle/>
          <a:p>
            <a:r>
              <a:rPr lang="en-US" sz="5400" dirty="0" err="1" smtClean="0"/>
              <a:t>Colibri</a:t>
            </a:r>
            <a:endParaRPr lang="ru-RU" sz="5400" dirty="0"/>
          </a:p>
        </p:txBody>
      </p:sp>
      <p:pic>
        <p:nvPicPr>
          <p:cNvPr id="3074" name="Picture 2" descr="Живые фотографии . Обсуждение на LiveInternet - Российский Сервис Онлайн-Дневников"/>
          <p:cNvPicPr>
            <a:picLocks noGrp="1" noChangeAspect="1" noChangeArrowheads="1" noCrop="1"/>
          </p:cNvPicPr>
          <p:nvPr>
            <p:ph type="pic" idx="1"/>
          </p:nvPr>
        </p:nvPicPr>
        <p:blipFill>
          <a:blip r:embed="rId2" cstate="print"/>
          <a:srcRect t="19602" b="19602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Sources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707966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pPr algn="ctr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uk-UA" dirty="0" smtClean="0"/>
              <a:t>1.</a:t>
            </a:r>
            <a:r>
              <a:rPr lang="en-US" dirty="0" err="1" smtClean="0"/>
              <a:t>Karpiuk</a:t>
            </a:r>
            <a:r>
              <a:rPr lang="en-US" dirty="0" smtClean="0"/>
              <a:t> O.  English 6,  Pupil’s Book.  </a:t>
            </a:r>
            <a:r>
              <a:rPr lang="en-US" dirty="0" err="1" smtClean="0"/>
              <a:t>Ternopil</a:t>
            </a:r>
            <a:r>
              <a:rPr lang="en-US" dirty="0" smtClean="0"/>
              <a:t>, 2014</a:t>
            </a:r>
          </a:p>
          <a:p>
            <a:pPr algn="ctr"/>
            <a:endParaRPr lang="en-US" dirty="0" smtClean="0">
              <a:hlinkClick r:id="rId3"/>
            </a:endParaRPr>
          </a:p>
          <a:p>
            <a:pPr>
              <a:buNone/>
            </a:pPr>
            <a:r>
              <a:rPr lang="uk-UA" dirty="0" smtClean="0">
                <a:hlinkClick r:id="rId3"/>
              </a:rPr>
              <a:t>2</a:t>
            </a:r>
            <a:r>
              <a:rPr lang="en-US" dirty="0" smtClean="0">
                <a:hlinkClick r:id="rId3"/>
              </a:rPr>
              <a:t>.http://www.youtube.com/watch?feature=player_embedded&amp;v=P2WQBD6nNY4</a:t>
            </a:r>
            <a:endParaRPr lang="en-US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71570"/>
          </a:xfrm>
        </p:spPr>
        <p:txBody>
          <a:bodyPr/>
          <a:lstStyle/>
          <a:p>
            <a:pPr algn="ctr"/>
            <a:r>
              <a:rPr lang="en-US" dirty="0" smtClean="0"/>
              <a:t>Aims and Objectives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to develop </a:t>
            </a:r>
            <a:r>
              <a:rPr lang="en-US" sz="3600" smtClean="0"/>
              <a:t>speaking skills</a:t>
            </a:r>
            <a:endParaRPr lang="en-US" sz="3600" dirty="0" smtClean="0"/>
          </a:p>
          <a:p>
            <a:r>
              <a:rPr lang="en-US" sz="3600" dirty="0" smtClean="0"/>
              <a:t>to </a:t>
            </a:r>
            <a:r>
              <a:rPr lang="en-US" sz="3600" dirty="0" err="1" smtClean="0"/>
              <a:t>practise</a:t>
            </a:r>
            <a:r>
              <a:rPr lang="en-US" sz="3600" dirty="0" smtClean="0"/>
              <a:t> superlative adjectives</a:t>
            </a:r>
          </a:p>
          <a:p>
            <a:r>
              <a:rPr lang="en-US" sz="3600" dirty="0" smtClean="0"/>
              <a:t>to </a:t>
            </a:r>
            <a:r>
              <a:rPr lang="en-US" sz="3600" dirty="0" err="1" smtClean="0"/>
              <a:t>practise</a:t>
            </a:r>
            <a:r>
              <a:rPr lang="en-US" sz="3600" dirty="0" smtClean="0"/>
              <a:t> listening for specific information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704088"/>
            <a:ext cx="7211144" cy="65321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</a:t>
            </a:r>
            <a:r>
              <a:rPr lang="en-US" dirty="0" smtClean="0"/>
              <a:t>A Proverb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389120"/>
          </a:xfrm>
        </p:spPr>
        <p:txBody>
          <a:bodyPr>
            <a:normAutofit fontScale="92500" lnSpcReduction="20000"/>
          </a:bodyPr>
          <a:lstStyle/>
          <a:p>
            <a:r>
              <a:rPr lang="en-US" sz="4400" dirty="0" smtClean="0"/>
              <a:t>He that</a:t>
            </a:r>
            <a:endParaRPr lang="uk-UA" sz="4400" dirty="0" smtClean="0"/>
          </a:p>
          <a:p>
            <a:pPr>
              <a:buNone/>
            </a:pPr>
            <a:r>
              <a:rPr lang="en-US" sz="4400" dirty="0" smtClean="0"/>
              <a:t> travels</a:t>
            </a:r>
            <a:endParaRPr lang="uk-UA" sz="4400" dirty="0" smtClean="0"/>
          </a:p>
          <a:p>
            <a:pPr>
              <a:buNone/>
            </a:pPr>
            <a:r>
              <a:rPr lang="en-US" sz="4400" dirty="0" smtClean="0"/>
              <a:t> far</a:t>
            </a:r>
          </a:p>
          <a:p>
            <a:pPr>
              <a:buNone/>
            </a:pPr>
            <a:r>
              <a:rPr lang="en-US" sz="4400" dirty="0" smtClean="0"/>
              <a:t> knows much</a:t>
            </a:r>
          </a:p>
          <a:p>
            <a:pPr algn="ctr"/>
            <a:endParaRPr lang="en-US" sz="4400" dirty="0" smtClean="0"/>
          </a:p>
          <a:p>
            <a:r>
              <a:rPr lang="uk-UA" sz="4400" dirty="0" smtClean="0"/>
              <a:t>Хто багато подорожує </a:t>
            </a:r>
          </a:p>
          <a:p>
            <a:pPr>
              <a:buNone/>
            </a:pPr>
            <a:r>
              <a:rPr lang="uk-UA" sz="4400" dirty="0" smtClean="0"/>
              <a:t>– багато знає</a:t>
            </a:r>
            <a:endParaRPr lang="ru-RU" sz="4400" dirty="0"/>
          </a:p>
        </p:txBody>
      </p:sp>
      <p:pic>
        <p:nvPicPr>
          <p:cNvPr id="23554" name="Picture 2" descr="Авантюрка 29 - Верблюд спицами - Страница 28 - Авантюры - Фо…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556792"/>
            <a:ext cx="5409389" cy="3245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What is it?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a train                 </a:t>
            </a:r>
          </a:p>
          <a:p>
            <a:pPr>
              <a:buNone/>
            </a:pPr>
            <a:r>
              <a:rPr lang="en-US" dirty="0" smtClean="0"/>
              <a:t>a bus</a:t>
            </a:r>
          </a:p>
          <a:p>
            <a:pPr>
              <a:buNone/>
            </a:pPr>
            <a:r>
              <a:rPr lang="en-US" dirty="0" smtClean="0"/>
              <a:t>a plane</a:t>
            </a:r>
          </a:p>
          <a:p>
            <a:pPr>
              <a:buNone/>
            </a:pPr>
            <a:r>
              <a:rPr lang="en-US" dirty="0" smtClean="0"/>
              <a:t>a car</a:t>
            </a:r>
          </a:p>
          <a:p>
            <a:pPr>
              <a:buNone/>
            </a:pPr>
            <a:r>
              <a:rPr lang="en-US" dirty="0" smtClean="0"/>
              <a:t>a bike</a:t>
            </a:r>
          </a:p>
          <a:p>
            <a:pPr>
              <a:buNone/>
            </a:pPr>
            <a:r>
              <a:rPr lang="en-US" dirty="0" smtClean="0"/>
              <a:t>an underground</a:t>
            </a:r>
          </a:p>
          <a:p>
            <a:pPr>
              <a:buNone/>
            </a:pPr>
            <a:r>
              <a:rPr lang="en-US" dirty="0" smtClean="0"/>
              <a:t>a spaceship</a:t>
            </a:r>
          </a:p>
          <a:p>
            <a:pPr>
              <a:buNone/>
            </a:pPr>
            <a:r>
              <a:rPr lang="en-US" dirty="0" smtClean="0"/>
              <a:t>a ship</a:t>
            </a:r>
          </a:p>
          <a:p>
            <a:pPr>
              <a:buNone/>
            </a:pPr>
            <a:r>
              <a:rPr lang="en-US" dirty="0" smtClean="0"/>
              <a:t>a helicopter</a:t>
            </a:r>
            <a:endParaRPr lang="ru-RU" dirty="0"/>
          </a:p>
        </p:txBody>
      </p:sp>
      <p:pic>
        <p:nvPicPr>
          <p:cNvPr id="4" name="Picture 22" descr="Алтай СП * Просмотр темы - Заюшкина и Дракошкина избушка!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3" y="753446"/>
            <a:ext cx="1428760" cy="975321"/>
          </a:xfrm>
          <a:prstGeom prst="rect">
            <a:avLst/>
          </a:prstGeom>
          <a:noFill/>
        </p:spPr>
      </p:pic>
      <p:pic>
        <p:nvPicPr>
          <p:cNvPr id="5" name="Picture 26" descr="WAPRIK.RU Картинк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4643446"/>
            <a:ext cx="991566" cy="1322089"/>
          </a:xfrm>
          <a:prstGeom prst="rect">
            <a:avLst/>
          </a:prstGeom>
          <a:noFill/>
        </p:spPr>
      </p:pic>
      <p:pic>
        <p:nvPicPr>
          <p:cNvPr id="6" name="Picture 20" descr="КАРТИНКИ Спасибо. Зонтик gif анимация смайлик аватар скачать рисунок фото бесплатно Спасибо. Зонтик Благодарност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500306"/>
            <a:ext cx="1584938" cy="1152128"/>
          </a:xfrm>
          <a:prstGeom prst="rect">
            <a:avLst/>
          </a:prstGeom>
          <a:noFill/>
        </p:spPr>
      </p:pic>
      <p:pic>
        <p:nvPicPr>
          <p:cNvPr id="7" name="Picture 18" descr="Информационный портал CSIT :: Бесплатные цветные картинки для мобильного телефона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3140968"/>
            <a:ext cx="1219200" cy="1219201"/>
          </a:xfrm>
          <a:prstGeom prst="rect">
            <a:avLst/>
          </a:prstGeom>
          <a:noFill/>
        </p:spPr>
      </p:pic>
      <p:pic>
        <p:nvPicPr>
          <p:cNvPr id="8" name="Picture 12" descr="От винта - анимация на телефон 1012229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6644" y="4572008"/>
            <a:ext cx="1194048" cy="1791072"/>
          </a:xfrm>
          <a:prstGeom prst="rect">
            <a:avLst/>
          </a:prstGeom>
          <a:noFill/>
        </p:spPr>
      </p:pic>
      <p:pic>
        <p:nvPicPr>
          <p:cNvPr id="9" name="Picture 16" descr="Анимации Хорошего настроения, Анимации с надписью скачать бе…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1556792"/>
            <a:ext cx="1631037" cy="1224136"/>
          </a:xfrm>
          <a:prstGeom prst="rect">
            <a:avLst/>
          </a:prstGeom>
          <a:noFill/>
        </p:spPr>
      </p:pic>
      <p:pic>
        <p:nvPicPr>
          <p:cNvPr id="10" name="Picture 8" descr="20 Июня 2009 - Новости космической программы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57422" y="1785926"/>
            <a:ext cx="1743950" cy="1152128"/>
          </a:xfrm>
          <a:prstGeom prst="rect">
            <a:avLst/>
          </a:prstGeom>
          <a:noFill/>
        </p:spPr>
      </p:pic>
      <p:pic>
        <p:nvPicPr>
          <p:cNvPr id="11" name="Picture 6" descr="C:\Documents and Settings\Ivan\Рабочий стол\28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86116" y="4929198"/>
            <a:ext cx="1993707" cy="1428760"/>
          </a:xfrm>
          <a:prstGeom prst="rect">
            <a:avLst/>
          </a:prstGeom>
          <a:noFill/>
        </p:spPr>
      </p:pic>
      <p:pic>
        <p:nvPicPr>
          <p:cNvPr id="22530" name="Picture 2" descr="Наши в Питере!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8024" y="3212976"/>
            <a:ext cx="2160240" cy="1144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42984"/>
            <a:ext cx="2962672" cy="450059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</a:t>
            </a:r>
            <a:r>
              <a:rPr lang="en-US" sz="8000" dirty="0" smtClean="0"/>
              <a:t>Why    </a:t>
            </a:r>
            <a:br>
              <a:rPr lang="en-US" sz="8000" dirty="0" smtClean="0"/>
            </a:br>
            <a:r>
              <a:rPr lang="en-US" sz="8000" dirty="0" smtClean="0"/>
              <a:t> do</a:t>
            </a:r>
            <a:br>
              <a:rPr lang="en-US" sz="8000" dirty="0" smtClean="0"/>
            </a:br>
            <a:r>
              <a:rPr lang="en-US" sz="8000" dirty="0" smtClean="0"/>
              <a:t> people</a:t>
            </a:r>
            <a:br>
              <a:rPr lang="en-US" sz="8000" dirty="0" smtClean="0"/>
            </a:br>
            <a:r>
              <a:rPr lang="en-US" sz="8000" dirty="0" smtClean="0"/>
              <a:t> travel?</a:t>
            </a:r>
            <a:endParaRPr lang="ru-RU" sz="8000" dirty="0"/>
          </a:p>
        </p:txBody>
      </p:sp>
      <p:pic>
        <p:nvPicPr>
          <p:cNvPr id="21506" name="Picture 2" descr="Holiday in Greece из mipan, Роялти-фри стоковое фото #33824398 на Fotolia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728086"/>
            <a:ext cx="5616624" cy="4092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To see the world</a:t>
            </a:r>
            <a:endParaRPr lang="ru-RU" dirty="0"/>
          </a:p>
        </p:txBody>
      </p:sp>
      <p:pic>
        <p:nvPicPr>
          <p:cNvPr id="5" name="Picture 8" descr="Анимация мультяшной пальмы. Море и пальмы картинки и анимации, фотографии морских берегов с пальмами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19" y="2071678"/>
            <a:ext cx="4429941" cy="4071966"/>
          </a:xfrm>
          <a:prstGeom prst="rect">
            <a:avLst/>
          </a:prstGeom>
          <a:noFill/>
        </p:spPr>
      </p:pic>
      <p:pic>
        <p:nvPicPr>
          <p:cNvPr id="6" name="Picture 8" descr="Живой водопад Gif анимация - Обои для телефона бесплатно - Обои для рабочего стола - Своя - широкоформатные обои и картинки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4499" y="1985531"/>
            <a:ext cx="3182107" cy="4229551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6858016" y="6000768"/>
            <a:ext cx="2000264" cy="6429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ysClr val="windowText" lastClr="000000"/>
                </a:solidFill>
                <a:hlinkClick r:id="rId4" action="ppaction://hlinkfile"/>
              </a:rPr>
              <a:t>Watching</a:t>
            </a:r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1092A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14356"/>
            <a:ext cx="8229600" cy="857256"/>
          </a:xfrm>
        </p:spPr>
        <p:txBody>
          <a:bodyPr/>
          <a:lstStyle/>
          <a:p>
            <a:pPr algn="ctr"/>
            <a:r>
              <a:rPr lang="en-US" dirty="0" smtClean="0"/>
              <a:t>To visit other countries</a:t>
            </a:r>
            <a:endParaRPr lang="ru-RU" dirty="0"/>
          </a:p>
        </p:txBody>
      </p:sp>
      <p:pic>
        <p:nvPicPr>
          <p:cNvPr id="5" name="Picture 4" descr="Japan on record spending spree in ASEAN * Investvin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3238522" cy="2428892"/>
          </a:xfrm>
          <a:prstGeom prst="rect">
            <a:avLst/>
          </a:prstGeom>
          <a:noFill/>
        </p:spPr>
      </p:pic>
      <p:pic>
        <p:nvPicPr>
          <p:cNvPr id="6" name="Picture 2" descr="О нас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643050"/>
            <a:ext cx="857256" cy="2269207"/>
          </a:xfrm>
          <a:prstGeom prst="rect">
            <a:avLst/>
          </a:prstGeom>
          <a:noFill/>
        </p:spPr>
      </p:pic>
      <p:pic>
        <p:nvPicPr>
          <p:cNvPr id="7" name="Picture 10" descr="Скачать обои Великая китайская стена, Пекин, Китай (PSP Wall…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4071942"/>
            <a:ext cx="3429024" cy="2571769"/>
          </a:xfrm>
          <a:prstGeom prst="rect">
            <a:avLst/>
          </a:prstGeom>
          <a:noFill/>
        </p:spPr>
      </p:pic>
      <p:pic>
        <p:nvPicPr>
          <p:cNvPr id="8" name="Picture 8" descr="Англия Место на awaytravel.r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1571612"/>
            <a:ext cx="3590559" cy="2392446"/>
          </a:xfrm>
          <a:prstGeom prst="rect">
            <a:avLst/>
          </a:prstGeom>
          <a:noFill/>
        </p:spPr>
      </p:pic>
      <p:pic>
        <p:nvPicPr>
          <p:cNvPr id="9" name="Picture 18" descr="Австралия как страна - Картинка 16460/6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4071942"/>
            <a:ext cx="3429024" cy="2544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 To go to warm seas</a:t>
            </a:r>
            <a:endParaRPr lang="ru-RU" dirty="0"/>
          </a:p>
        </p:txBody>
      </p:sp>
      <p:pic>
        <p:nvPicPr>
          <p:cNvPr id="5" name="Picture 6" descr="Рыбки - анимация на телефон 1195488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928803"/>
            <a:ext cx="4592443" cy="2571768"/>
          </a:xfrm>
          <a:prstGeom prst="rect">
            <a:avLst/>
          </a:prstGeom>
          <a:noFill/>
        </p:spPr>
      </p:pic>
      <p:pic>
        <p:nvPicPr>
          <p:cNvPr id="6" name="Picture 10" descr="Плейкаст &quot;Для Вас&quot;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286256"/>
            <a:ext cx="4297433" cy="2372183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6858016" y="3143248"/>
            <a:ext cx="2000264" cy="6429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ysClr val="windowText" lastClr="000000"/>
                </a:solidFill>
                <a:hlinkClick r:id="rId4" action="ppaction://hlinkfile"/>
              </a:rPr>
              <a:t>Watching</a:t>
            </a:r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1092A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458</TotalTime>
  <Words>260</Words>
  <Application>Microsoft Office PowerPoint</Application>
  <PresentationFormat>Экран (4:3)</PresentationFormat>
  <Paragraphs>79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On the Move</vt:lpstr>
      <vt:lpstr>Subject</vt:lpstr>
      <vt:lpstr>Aims and Objectives</vt:lpstr>
      <vt:lpstr>   A Proverb</vt:lpstr>
      <vt:lpstr>What is it?</vt:lpstr>
      <vt:lpstr>  Why      do  people  travel?</vt:lpstr>
      <vt:lpstr>To see the world</vt:lpstr>
      <vt:lpstr>To visit other countries</vt:lpstr>
      <vt:lpstr> To go to warm seas</vt:lpstr>
      <vt:lpstr>   To see exotic plants</vt:lpstr>
      <vt:lpstr>               To watch wild animals</vt:lpstr>
      <vt:lpstr> To meet new people</vt:lpstr>
      <vt:lpstr> To visit famous places</vt:lpstr>
      <vt:lpstr>To have a rest</vt:lpstr>
      <vt:lpstr> On business</vt:lpstr>
      <vt:lpstr>Слайд 16</vt:lpstr>
      <vt:lpstr> It is interesting to know</vt:lpstr>
      <vt:lpstr>The highest mountain in the world  is</vt:lpstr>
      <vt:lpstr> The highest mountain  in Ukraine is</vt:lpstr>
      <vt:lpstr>The deepest lake in  the world is</vt:lpstr>
      <vt:lpstr>The quickest animal in  the world is</vt:lpstr>
      <vt:lpstr>The deepest lake  in  Ukraine is</vt:lpstr>
      <vt:lpstr>The smallest bird in  the world is</vt:lpstr>
      <vt:lpstr>Sources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TRAVELLING</dc:title>
  <cp:lastModifiedBy>ADMIN</cp:lastModifiedBy>
  <cp:revision>65</cp:revision>
  <dcterms:modified xsi:type="dcterms:W3CDTF">2015-02-26T10:51:40Z</dcterms:modified>
</cp:coreProperties>
</file>