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7" r:id="rId4"/>
    <p:sldId id="260" r:id="rId5"/>
    <p:sldId id="262" r:id="rId6"/>
    <p:sldId id="265" r:id="rId7"/>
    <p:sldId id="266" r:id="rId8"/>
    <p:sldId id="26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631B-EB61-472A-AAF2-83B1DBA7EE4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61F8-E7E6-4506-B34A-A766EBD9D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037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631B-EB61-472A-AAF2-83B1DBA7EE4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61F8-E7E6-4506-B34A-A766EBD9D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75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631B-EB61-472A-AAF2-83B1DBA7EE4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61F8-E7E6-4506-B34A-A766EBD9D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28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631B-EB61-472A-AAF2-83B1DBA7EE4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61F8-E7E6-4506-B34A-A766EBD9D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4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631B-EB61-472A-AAF2-83B1DBA7EE4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61F8-E7E6-4506-B34A-A766EBD9D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45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631B-EB61-472A-AAF2-83B1DBA7EE4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61F8-E7E6-4506-B34A-A766EBD9D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07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631B-EB61-472A-AAF2-83B1DBA7EE4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61F8-E7E6-4506-B34A-A766EBD9D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44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631B-EB61-472A-AAF2-83B1DBA7EE4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61F8-E7E6-4506-B34A-A766EBD9D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5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631B-EB61-472A-AAF2-83B1DBA7EE4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61F8-E7E6-4506-B34A-A766EBD9D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9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631B-EB61-472A-AAF2-83B1DBA7EE4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61F8-E7E6-4506-B34A-A766EBD9D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12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631B-EB61-472A-AAF2-83B1DBA7EE4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61F8-E7E6-4506-B34A-A766EBD9D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00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B631B-EB61-472A-AAF2-83B1DBA7EE4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861F8-E7E6-4506-B34A-A766EBD9D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6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" Type="http://schemas.openxmlformats.org/officeDocument/2006/relationships/image" Target="../media/image3.jpeg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microsoft.com/office/2007/relationships/hdphoto" Target="../media/hdphoto4.wdp"/><Relationship Id="rId19" Type="http://schemas.openxmlformats.org/officeDocument/2006/relationships/image" Target="../media/image2.emf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18.png"/><Relationship Id="rId18" Type="http://schemas.microsoft.com/office/2007/relationships/hdphoto" Target="../media/hdphoto16.wdp"/><Relationship Id="rId3" Type="http://schemas.openxmlformats.org/officeDocument/2006/relationships/image" Target="../media/image13.png"/><Relationship Id="rId21" Type="http://schemas.openxmlformats.org/officeDocument/2006/relationships/image" Target="../media/image22.png"/><Relationship Id="rId7" Type="http://schemas.openxmlformats.org/officeDocument/2006/relationships/image" Target="../media/image15.png"/><Relationship Id="rId12" Type="http://schemas.microsoft.com/office/2007/relationships/hdphoto" Target="../media/hdphoto13.wdp"/><Relationship Id="rId17" Type="http://schemas.openxmlformats.org/officeDocument/2006/relationships/image" Target="../media/image20.png"/><Relationship Id="rId2" Type="http://schemas.openxmlformats.org/officeDocument/2006/relationships/image" Target="../media/image12.jpeg"/><Relationship Id="rId16" Type="http://schemas.microsoft.com/office/2007/relationships/hdphoto" Target="../media/hdphoto15.wdp"/><Relationship Id="rId20" Type="http://schemas.microsoft.com/office/2007/relationships/hdphoto" Target="../media/hdphoto1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openxmlformats.org/officeDocument/2006/relationships/image" Target="../media/image2.emf"/><Relationship Id="rId10" Type="http://schemas.microsoft.com/office/2007/relationships/hdphoto" Target="../media/hdphoto12.wdp"/><Relationship Id="rId19" Type="http://schemas.openxmlformats.org/officeDocument/2006/relationships/image" Target="../media/image21.png"/><Relationship Id="rId4" Type="http://schemas.microsoft.com/office/2007/relationships/hdphoto" Target="../media/hdphoto9.wdp"/><Relationship Id="rId9" Type="http://schemas.openxmlformats.org/officeDocument/2006/relationships/image" Target="../media/image16.png"/><Relationship Id="rId14" Type="http://schemas.microsoft.com/office/2007/relationships/hdphoto" Target="../media/hdphoto14.wdp"/><Relationship Id="rId22" Type="http://schemas.microsoft.com/office/2007/relationships/hdphoto" Target="../media/hdphoto18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13" Type="http://schemas.openxmlformats.org/officeDocument/2006/relationships/image" Target="../media/image29.png"/><Relationship Id="rId18" Type="http://schemas.microsoft.com/office/2007/relationships/hdphoto" Target="../media/hdphoto26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microsoft.com/office/2007/relationships/hdphoto" Target="../media/hdphoto23.wdp"/><Relationship Id="rId17" Type="http://schemas.openxmlformats.org/officeDocument/2006/relationships/image" Target="../media/image31.png"/><Relationship Id="rId2" Type="http://schemas.openxmlformats.org/officeDocument/2006/relationships/image" Target="../media/image23.jpeg"/><Relationship Id="rId16" Type="http://schemas.microsoft.com/office/2007/relationships/hdphoto" Target="../media/hdphoto25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0.wdp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10" Type="http://schemas.microsoft.com/office/2007/relationships/hdphoto" Target="../media/hdphoto22.wdp"/><Relationship Id="rId19" Type="http://schemas.openxmlformats.org/officeDocument/2006/relationships/image" Target="../media/image2.emf"/><Relationship Id="rId4" Type="http://schemas.microsoft.com/office/2007/relationships/hdphoto" Target="../media/hdphoto19.wdp"/><Relationship Id="rId9" Type="http://schemas.openxmlformats.org/officeDocument/2006/relationships/image" Target="../media/image27.png"/><Relationship Id="rId14" Type="http://schemas.microsoft.com/office/2007/relationships/hdphoto" Target="../media/hdphoto2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9.wdp"/><Relationship Id="rId13" Type="http://schemas.openxmlformats.org/officeDocument/2006/relationships/image" Target="../media/image38.png"/><Relationship Id="rId18" Type="http://schemas.microsoft.com/office/2007/relationships/hdphoto" Target="../media/hdphoto34.wdp"/><Relationship Id="rId3" Type="http://schemas.openxmlformats.org/officeDocument/2006/relationships/image" Target="../media/image33.png"/><Relationship Id="rId21" Type="http://schemas.openxmlformats.org/officeDocument/2006/relationships/image" Target="../media/image42.png"/><Relationship Id="rId7" Type="http://schemas.openxmlformats.org/officeDocument/2006/relationships/image" Target="../media/image35.png"/><Relationship Id="rId12" Type="http://schemas.microsoft.com/office/2007/relationships/hdphoto" Target="../media/hdphoto31.wdp"/><Relationship Id="rId17" Type="http://schemas.openxmlformats.org/officeDocument/2006/relationships/image" Target="../media/image40.png"/><Relationship Id="rId25" Type="http://schemas.openxmlformats.org/officeDocument/2006/relationships/image" Target="../media/image2.emf"/><Relationship Id="rId2" Type="http://schemas.openxmlformats.org/officeDocument/2006/relationships/image" Target="../media/image32.jpeg"/><Relationship Id="rId16" Type="http://schemas.microsoft.com/office/2007/relationships/hdphoto" Target="../media/hdphoto33.wdp"/><Relationship Id="rId20" Type="http://schemas.microsoft.com/office/2007/relationships/hdphoto" Target="../media/hdphoto35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8.wdp"/><Relationship Id="rId11" Type="http://schemas.openxmlformats.org/officeDocument/2006/relationships/image" Target="../media/image37.png"/><Relationship Id="rId24" Type="http://schemas.microsoft.com/office/2007/relationships/hdphoto" Target="../media/hdphoto37.wdp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23" Type="http://schemas.openxmlformats.org/officeDocument/2006/relationships/image" Target="../media/image43.png"/><Relationship Id="rId10" Type="http://schemas.microsoft.com/office/2007/relationships/hdphoto" Target="../media/hdphoto30.wdp"/><Relationship Id="rId19" Type="http://schemas.openxmlformats.org/officeDocument/2006/relationships/image" Target="../media/image41.png"/><Relationship Id="rId4" Type="http://schemas.microsoft.com/office/2007/relationships/hdphoto" Target="../media/hdphoto27.wdp"/><Relationship Id="rId9" Type="http://schemas.openxmlformats.org/officeDocument/2006/relationships/image" Target="../media/image36.png"/><Relationship Id="rId14" Type="http://schemas.microsoft.com/office/2007/relationships/hdphoto" Target="../media/hdphoto32.wdp"/><Relationship Id="rId22" Type="http://schemas.microsoft.com/office/2007/relationships/hdphoto" Target="../media/hdphoto36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0.wdp"/><Relationship Id="rId13" Type="http://schemas.openxmlformats.org/officeDocument/2006/relationships/image" Target="../media/image50.png"/><Relationship Id="rId18" Type="http://schemas.microsoft.com/office/2007/relationships/hdphoto" Target="../media/hdphoto16.wdp"/><Relationship Id="rId3" Type="http://schemas.openxmlformats.org/officeDocument/2006/relationships/image" Target="../media/image45.png"/><Relationship Id="rId21" Type="http://schemas.openxmlformats.org/officeDocument/2006/relationships/image" Target="../media/image2.emf"/><Relationship Id="rId7" Type="http://schemas.openxmlformats.org/officeDocument/2006/relationships/image" Target="../media/image47.png"/><Relationship Id="rId12" Type="http://schemas.microsoft.com/office/2007/relationships/hdphoto" Target="../media/hdphoto42.wdp"/><Relationship Id="rId17" Type="http://schemas.openxmlformats.org/officeDocument/2006/relationships/image" Target="../media/image20.png"/><Relationship Id="rId2" Type="http://schemas.openxmlformats.org/officeDocument/2006/relationships/image" Target="../media/image44.jpeg"/><Relationship Id="rId16" Type="http://schemas.microsoft.com/office/2007/relationships/hdphoto" Target="../media/hdphoto44.wdp"/><Relationship Id="rId20" Type="http://schemas.microsoft.com/office/2007/relationships/hdphoto" Target="../media/hdphoto1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39.wdp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5" Type="http://schemas.openxmlformats.org/officeDocument/2006/relationships/image" Target="../media/image51.png"/><Relationship Id="rId10" Type="http://schemas.microsoft.com/office/2007/relationships/hdphoto" Target="../media/hdphoto41.wdp"/><Relationship Id="rId19" Type="http://schemas.openxmlformats.org/officeDocument/2006/relationships/image" Target="../media/image21.png"/><Relationship Id="rId4" Type="http://schemas.microsoft.com/office/2007/relationships/hdphoto" Target="../media/hdphoto38.wdp"/><Relationship Id="rId9" Type="http://schemas.openxmlformats.org/officeDocument/2006/relationships/image" Target="../media/image48.png"/><Relationship Id="rId14" Type="http://schemas.microsoft.com/office/2007/relationships/hdphoto" Target="../media/hdphoto4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МДОУ Детский сад 66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77"/>
            <a:ext cx="121920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55811" y="2301539"/>
            <a:ext cx="5833135" cy="10315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Лічба предметів</a:t>
            </a:r>
            <a:endParaRPr lang="ru-RU" sz="6000" b="1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4785" y="4567122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Зобенько</a:t>
            </a: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Олена  Олексіївна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1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 – методист дошкільного навчального закладу (ясла – садок) комбінованого типу № 60 «Ялинка - </a:t>
            </a:r>
            <a:r>
              <a:rPr lang="uk-UA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Веселинка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Черкаської міської ради</a:t>
            </a:r>
            <a:endParaRPr lang="ru-RU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1032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ДОУ Детский сад 66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85954" y="2097520"/>
            <a:ext cx="6489539" cy="27010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k-UA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Порахуй </a:t>
            </a:r>
            <a:r>
              <a:rPr lang="uk-UA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тваринок, вибери відповідну цифру, натисни на </a:t>
            </a:r>
            <a:r>
              <a:rPr lang="uk-UA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неї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uk-UA" sz="3200" b="1" i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допомогою мишки. </a:t>
            </a:r>
            <a:r>
              <a:rPr lang="uk-UA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того, щоб перейти до наступної сторінки – натисни на стрілочку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962" y="6322692"/>
            <a:ext cx="1753993" cy="44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56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лакатики - плакаты, стенгазеты, гирлянды - Ф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03271" y="319070"/>
            <a:ext cx="51854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Порахуй корівок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9" name="Picture 6" descr="http://im0-tub-ua.yandex.net/i?id=c0ad381c594774e5991b7907b8aca47f-25-144&amp;n=2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97" y="4516003"/>
            <a:ext cx="2113062" cy="200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im3-tub-ua.yandex.net/i?id=9674dfb7be475e409486cdc5c4541835-22-144&amp;n=2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67" b="98667" l="76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233" y="3862820"/>
            <a:ext cx="2807545" cy="268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im1-tub-ua.yandex.net/i?id=255435480bd93dbaa75f1b55379454f5-139-144&amp;n=2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7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729" y="3535668"/>
            <a:ext cx="2560137" cy="192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im2-tub-ua.yandex.net/i?id=1e76a343ce29356b50d065447831d214-94-144&amp;n=21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1" y="4776383"/>
            <a:ext cx="2490521" cy="17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://im1-tub-ua.yandex.net/i?id=6402f253f8c1d35fa6d8656eac61481f-56-144&amp;n=21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822" y="3698436"/>
            <a:ext cx="1708188" cy="200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7-конечная звезда 17"/>
          <p:cNvSpPr/>
          <p:nvPr/>
        </p:nvSpPr>
        <p:spPr>
          <a:xfrm>
            <a:off x="8824077" y="389796"/>
            <a:ext cx="1435885" cy="1363560"/>
          </a:xfrm>
          <a:prstGeom prst="star7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7-конечная звезда 18"/>
          <p:cNvSpPr/>
          <p:nvPr/>
        </p:nvSpPr>
        <p:spPr>
          <a:xfrm>
            <a:off x="5395731" y="1505568"/>
            <a:ext cx="1564272" cy="1387370"/>
          </a:xfrm>
          <a:prstGeom prst="star7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7-конечная звезда 19"/>
          <p:cNvSpPr/>
          <p:nvPr/>
        </p:nvSpPr>
        <p:spPr>
          <a:xfrm>
            <a:off x="1767691" y="502013"/>
            <a:ext cx="1578015" cy="1251343"/>
          </a:xfrm>
          <a:prstGeom prst="star7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Цифры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7059" l="0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379" y="820525"/>
            <a:ext cx="551344" cy="73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Цифры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8817" l="2143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923" y="1923934"/>
            <a:ext cx="554028" cy="66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Цифры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8810" l="7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760" y="820525"/>
            <a:ext cx="550481" cy="68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259962" y="6322692"/>
            <a:ext cx="1753993" cy="44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34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расочные детские фоны &quot; ALLDAY - народный сайт о дизай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46157" y="0"/>
            <a:ext cx="4653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Порахуй </a:t>
            </a:r>
            <a:r>
              <a:rPr 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метеликів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" name="Picture 12" descr="http://im3-tub-ua.yandex.net/i?id=42cceafc823332dda4e0a576667b7327-130-144&amp;n=2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35" y="3985032"/>
            <a:ext cx="2077909" cy="169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://im3-tub-ua.yandex.net/i?id=d50d7088cb61952cc8e74abc4d7ba64d-85-144&amp;n=2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822" y="3199061"/>
            <a:ext cx="2945798" cy="294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3-tub-ua.yandex.net/i?id=f2502d36f964bb21d3a7ffb27d496d2a-132-144&amp;n=2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222" y="647274"/>
            <a:ext cx="2041549" cy="214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http://im2-tub-ua.yandex.net/i?id=166788e795e10a73a55c84796e027cfb-53-144&amp;n=21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683" y="4832006"/>
            <a:ext cx="1501966" cy="169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im3-tub-ua.yandex.net/i?id=b7c94394195469b2cd15820db44fc994-136-144&amp;n=21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2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232" y="2200105"/>
            <a:ext cx="2471855" cy="24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http://im0-tub-ua.yandex.net/i?id=5dca32918034b4116deef4f3c1e0b96b-64-144&amp;n=21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665" y="4787840"/>
            <a:ext cx="2174378" cy="178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im1-tub-ua.yandex.net/i?id=ca29232fc6c485dcbd820a418794bb5b-135-144&amp;n=21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620" y="2788759"/>
            <a:ext cx="1914851" cy="1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ятно 1 10"/>
          <p:cNvSpPr/>
          <p:nvPr/>
        </p:nvSpPr>
        <p:spPr>
          <a:xfrm>
            <a:off x="2248591" y="1916562"/>
            <a:ext cx="1758462" cy="1744394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6151814" y="647274"/>
            <a:ext cx="1758462" cy="1834767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4200202" y="1252024"/>
            <a:ext cx="1758462" cy="1741885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2" descr="Цифры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94" b="97638" l="0" r="95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686" y="1801069"/>
            <a:ext cx="461300" cy="64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Цифры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7166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01" y="1232489"/>
            <a:ext cx="491832" cy="66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Цифры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186" b="98419" l="2235" r="988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077" y="2409200"/>
            <a:ext cx="529489" cy="74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259962" y="6322692"/>
            <a:ext cx="1753993" cy="44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29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91 - Государственный склад клипарта Фотошоп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74" y="0"/>
            <a:ext cx="12290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0-tub-ua.yandex.net/i?id=b487679caa567cebf0a460f5a6a24d39-106-144&amp;n=2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" b="98667" l="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0" y="294718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im2-tub-ua.yandex.net/i?id=9b344a670a8de542077ddfd65b86f841-06-144&amp;n=2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2591"/>
            <a:ext cx="2133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ttp://im3-tub-ua.yandex.net/i?id=d307034563590fbeeb312f8968fe0d95-99-144&amp;n=2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17" y="4902591"/>
            <a:ext cx="20383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im0-tub-ua.yandex.net/i?id=db9342ceacb760a12e82169d75d8aad8-59-144&amp;n=21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492" y="3976761"/>
            <a:ext cx="1819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http://im3-tub-ua.yandex.net/i?id=e1c07e57967c2e3013ad14b984f18b33-22-144&amp;n=21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447" y="1960718"/>
            <a:ext cx="1856298" cy="224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6092" y="205713"/>
            <a:ext cx="4084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Порахуй жабок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5183004" y="1889864"/>
            <a:ext cx="1358806" cy="154617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1 13"/>
          <p:cNvSpPr/>
          <p:nvPr/>
        </p:nvSpPr>
        <p:spPr>
          <a:xfrm>
            <a:off x="8023242" y="2310394"/>
            <a:ext cx="1358806" cy="154617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1 14"/>
          <p:cNvSpPr/>
          <p:nvPr/>
        </p:nvSpPr>
        <p:spPr>
          <a:xfrm>
            <a:off x="6511524" y="3144966"/>
            <a:ext cx="1358806" cy="154617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6" descr="Цифры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34" y="2393440"/>
            <a:ext cx="454029" cy="50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Цифры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203" b="98238" l="2927" r="97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269" y="3602866"/>
            <a:ext cx="464701" cy="51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Цифры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97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291" y="2785339"/>
            <a:ext cx="564193" cy="59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259962" y="6322692"/>
            <a:ext cx="1753993" cy="44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66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ildren backgrounds Детские фоны &quot; PixelBrush - Портал о дизайне. Скачать фото, картинки, обои, рисунки, иконки, клипарты, в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48360" y="84445"/>
            <a:ext cx="44869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Порахуй </a:t>
            </a:r>
            <a:r>
              <a:rPr lang="uk-UA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пташок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2" descr="http://im1-tub-ua.yandex.net/i?id=6bdc46ae522cd79eab81fedbebeff3f5-43-144&amp;n=2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760" y="692677"/>
            <a:ext cx="18288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im2-tub-ua.yandex.net/i?id=2d3304acbdefdd91a47cf6b759c9790a-45-144&amp;n=2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477" y="2272450"/>
            <a:ext cx="13430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://im2-tub-ua.yandex.net/i?id=b3a88f69ffb02356429554952fec7bc7-115-144&amp;n=2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667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744" y="2662051"/>
            <a:ext cx="1560215" cy="156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2-tub-ua.yandex.net/i?id=7a507a92813d84a990afd39be024b620-17-144&amp;n=21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4" y="2272450"/>
            <a:ext cx="1438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http://im2-tub-ua.yandex.net/i?id=258c8bf2c2af54f5d23983496c8e5654-66-144&amp;n=21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4667" l="1460" r="992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996" y="4703606"/>
            <a:ext cx="26098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 descr="http://im3-tub-ua.yandex.net/i?id=4ff6da15ac11517e908eaa40f226979b-28-144&amp;n=21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2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698" y="3442159"/>
            <a:ext cx="2257802" cy="225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http://im0-tub-ua.yandex.net/i?id=fdc4b496358bc6bdd78f7b7b245d7a52-117-144&amp;n=21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101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24" y="3989231"/>
            <a:ext cx="18764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2-tub-ua.yandex.net/i?id=b6d35b51ca79d226cfb25d510ac48025-74-144&amp;n=21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61" y="469165"/>
            <a:ext cx="12096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ятно 1 13"/>
          <p:cNvSpPr/>
          <p:nvPr/>
        </p:nvSpPr>
        <p:spPr>
          <a:xfrm>
            <a:off x="8624680" y="200026"/>
            <a:ext cx="1189472" cy="142875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1 14"/>
          <p:cNvSpPr/>
          <p:nvPr/>
        </p:nvSpPr>
        <p:spPr>
          <a:xfrm>
            <a:off x="4785764" y="848793"/>
            <a:ext cx="1189472" cy="142875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но 1 15"/>
          <p:cNvSpPr/>
          <p:nvPr/>
        </p:nvSpPr>
        <p:spPr>
          <a:xfrm>
            <a:off x="6859999" y="1097165"/>
            <a:ext cx="1189472" cy="142875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0" descr="Цифры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7166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97" y="1324723"/>
            <a:ext cx="331801" cy="44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Цифры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186" b="98419" l="2235" r="988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027" y="606302"/>
            <a:ext cx="347291" cy="49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Цифры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1" b="96443" l="109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518" y="1526851"/>
            <a:ext cx="350013" cy="48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259962" y="6322692"/>
            <a:ext cx="1753993" cy="44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36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0 - Фото 14727/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im1-tub-ua.yandex.net/i?id=70dc7e732c2ae5fed7af6902e0365c19-108-144&amp;n=2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43" y="2048720"/>
            <a:ext cx="1373967" cy="91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m3-tub-ua.yandex.net/i?id=832af1622ce8379c2ccd7acb3dd82106-44-144&amp;n=2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98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622" y="3831221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m0-tub-ua.yandex.net/i?id=46bbe02d56519e886bcd33b949520892-86-144&amp;n=2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26" y="4415873"/>
            <a:ext cx="1171337" cy="122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m2-tub-ua.yandex.net/i?id=3d9b1f7fafe15d49b3b746f312f3c21e-61-144&amp;n=21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667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196" y="4065247"/>
            <a:ext cx="960697" cy="9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im0-tub-ua.yandex.net/i?id=d39297b7a48986370f425b29fd19de09-11-144&amp;n=21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0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909" y="2714625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://im3-tub-ua.yandex.net/i?id=4e6c3163364a9090d61544767e4551a2-78-144&amp;n=21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17" y="3161467"/>
            <a:ext cx="2160197" cy="196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23394" y="3244334"/>
            <a:ext cx="1945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Порахуй пташок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24763" y="57549"/>
            <a:ext cx="4995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 кошенят?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7-конечная звезда 15"/>
          <p:cNvSpPr/>
          <p:nvPr/>
        </p:nvSpPr>
        <p:spPr>
          <a:xfrm>
            <a:off x="3371193" y="5138004"/>
            <a:ext cx="1334839" cy="1200285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7-конечная звезда 16"/>
          <p:cNvSpPr/>
          <p:nvPr/>
        </p:nvSpPr>
        <p:spPr>
          <a:xfrm>
            <a:off x="6077453" y="5450930"/>
            <a:ext cx="1303778" cy="1156394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7-конечная звезда 17"/>
          <p:cNvSpPr/>
          <p:nvPr/>
        </p:nvSpPr>
        <p:spPr>
          <a:xfrm>
            <a:off x="8350212" y="5180799"/>
            <a:ext cx="1278290" cy="1132651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0" descr="Цифры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4821" l="33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819" y="5459804"/>
            <a:ext cx="480563" cy="68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Цифры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94" b="97638" l="0" r="95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320" y="5709113"/>
            <a:ext cx="461300" cy="64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Цифры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7166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378" y="5501796"/>
            <a:ext cx="491832" cy="66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59962" y="6322692"/>
            <a:ext cx="1753993" cy="44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06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ДОУ Детский сад 66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56115" y="2526703"/>
            <a:ext cx="547977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Молодець!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092094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44</Words>
  <Application>Microsoft Office PowerPoint</Application>
  <PresentationFormat>Произвольный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31</cp:revision>
  <dcterms:created xsi:type="dcterms:W3CDTF">2015-01-26T16:38:54Z</dcterms:created>
  <dcterms:modified xsi:type="dcterms:W3CDTF">2015-02-06T09:01:45Z</dcterms:modified>
</cp:coreProperties>
</file>