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8" r:id="rId2"/>
  </p:sldMasterIdLst>
  <p:sldIdLst>
    <p:sldId id="263" r:id="rId3"/>
    <p:sldId id="257" r:id="rId4"/>
    <p:sldId id="256" r:id="rId5"/>
    <p:sldId id="258" r:id="rId6"/>
    <p:sldId id="259" r:id="rId7"/>
    <p:sldId id="260" r:id="rId8"/>
    <p:sldId id="261" r:id="rId9"/>
  </p:sldIdLst>
  <p:sldSz cx="10477500" cy="7345363"/>
  <p:notesSz cx="6858000" cy="9144000"/>
  <p:defaultTextStyle>
    <a:defPPr>
      <a:defRPr lang="ru-RU"/>
    </a:defPPr>
    <a:lvl1pPr marL="0" algn="l" defTabSz="1140614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70308" algn="l" defTabSz="1140614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140614" algn="l" defTabSz="1140614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710924" algn="l" defTabSz="1140614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281231" algn="l" defTabSz="1140614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851538" algn="l" defTabSz="1140614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421845" algn="l" defTabSz="1140614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992153" algn="l" defTabSz="1140614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562462" algn="l" defTabSz="1140614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20" y="-198"/>
      </p:cViewPr>
      <p:guideLst>
        <p:guide orient="horz" pos="2314"/>
        <p:guide pos="33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477500" cy="734536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368241" y="3092736"/>
            <a:ext cx="7767730" cy="1123384"/>
            <a:chOff x="1172584" y="1381459"/>
            <a:chExt cx="6779110" cy="1048845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911019" cy="1048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67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5912" y="1486364"/>
            <a:ext cx="7765677" cy="1855066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1625" y="4035628"/>
            <a:ext cx="7334250" cy="18771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570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06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0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12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15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1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2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62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343586" y="1491159"/>
            <a:ext cx="7767730" cy="1123384"/>
            <a:chOff x="1172584" y="1381459"/>
            <a:chExt cx="6779110" cy="1048845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911019" cy="1048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7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3352" y="599161"/>
            <a:ext cx="1922929" cy="596236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8894" y="910255"/>
            <a:ext cx="6311156" cy="53808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683995" y="3018337"/>
            <a:ext cx="5869598" cy="1123384"/>
            <a:chOff x="1815339" y="1352920"/>
            <a:chExt cx="5480154" cy="980408"/>
          </a:xfrm>
        </p:grpSpPr>
        <p:sp>
          <p:nvSpPr>
            <p:cNvPr id="12" name="TextBox 11"/>
            <p:cNvSpPr txBox="1"/>
            <p:nvPr/>
          </p:nvSpPr>
          <p:spPr>
            <a:xfrm>
              <a:off x="4098344" y="1352920"/>
              <a:ext cx="974616" cy="9804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7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89359" y="5730091"/>
            <a:ext cx="9888141" cy="255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061" tIns="57031" rIns="114061" bIns="57031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36562" y="5198327"/>
            <a:ext cx="9691688" cy="1309240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6562" y="4162372"/>
            <a:ext cx="9691688" cy="979382"/>
          </a:xfrm>
        </p:spPr>
        <p:txBody>
          <a:bodyPr anchor="b"/>
          <a:lstStyle>
            <a:lvl1pPr marL="0" indent="0" algn="l">
              <a:buNone/>
              <a:defRPr sz="3000">
                <a:solidFill>
                  <a:schemeClr val="tx2">
                    <a:shade val="75000"/>
                  </a:schemeClr>
                </a:solidFill>
              </a:defRPr>
            </a:lvl1pPr>
            <a:lvl2pPr marL="570308" indent="0" algn="ctr">
              <a:buNone/>
            </a:lvl2pPr>
            <a:lvl3pPr marL="1140614" indent="0" algn="ctr">
              <a:buNone/>
            </a:lvl3pPr>
            <a:lvl4pPr marL="1710924" indent="0" algn="ctr">
              <a:buNone/>
            </a:lvl4pPr>
            <a:lvl5pPr marL="2281231" indent="0" algn="ctr">
              <a:buNone/>
            </a:lvl5pPr>
            <a:lvl6pPr marL="2851538" indent="0" algn="ctr">
              <a:buNone/>
            </a:lvl6pPr>
            <a:lvl7pPr marL="3421845" indent="0" algn="ctr">
              <a:buNone/>
            </a:lvl7pPr>
            <a:lvl8pPr marL="3992153" indent="0" algn="ctr">
              <a:buNone/>
            </a:lvl8pPr>
            <a:lvl9pPr marL="456246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429750" y="6934026"/>
            <a:ext cx="869634" cy="264430"/>
          </a:xfrm>
        </p:spPr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103688" y="81619"/>
            <a:ext cx="3317875" cy="30945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9429750" y="6934026"/>
            <a:ext cx="869634" cy="264430"/>
          </a:xfrm>
        </p:spPr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89359" y="3689712"/>
            <a:ext cx="9888141" cy="255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061" tIns="57031" rIns="114061" bIns="57031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36562" y="1795533"/>
            <a:ext cx="9691688" cy="1305842"/>
          </a:xfrm>
        </p:spPr>
        <p:txBody>
          <a:bodyPr anchor="b"/>
          <a:lstStyle>
            <a:lvl1pPr marL="0" indent="0" algn="r">
              <a:buNone/>
              <a:defRPr sz="26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06794" y="3156526"/>
            <a:ext cx="9953625" cy="1269028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45759" y="489691"/>
            <a:ext cx="9953625" cy="90102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49250" y="1713918"/>
            <a:ext cx="4802188" cy="5060139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326062" y="1713918"/>
            <a:ext cx="4976813" cy="5060139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49250" y="5794680"/>
            <a:ext cx="9866313" cy="94537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22489" y="714132"/>
            <a:ext cx="4916262" cy="685230"/>
          </a:xfrm>
        </p:spPr>
        <p:txBody>
          <a:bodyPr anchor="ctr"/>
          <a:lstStyle>
            <a:lvl1pPr marL="0" indent="0">
              <a:buNone/>
              <a:defRPr sz="2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600" b="1"/>
            </a:lvl2pPr>
            <a:lvl3pPr>
              <a:buNone/>
              <a:defRPr sz="21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322427" y="714132"/>
            <a:ext cx="4918193" cy="685230"/>
          </a:xfrm>
        </p:spPr>
        <p:txBody>
          <a:bodyPr anchor="ctr"/>
          <a:lstStyle>
            <a:lvl1pPr marL="0" indent="0">
              <a:buNone/>
              <a:defRPr sz="2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600" b="1"/>
            </a:lvl2pPr>
            <a:lvl3pPr>
              <a:buNone/>
              <a:defRPr sz="21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22489" y="1409564"/>
            <a:ext cx="4916262" cy="422188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326671" y="1409564"/>
            <a:ext cx="4913948" cy="422188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429750" y="6937287"/>
            <a:ext cx="873125" cy="264430"/>
          </a:xfrm>
        </p:spPr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89359" y="6447597"/>
            <a:ext cx="9888141" cy="255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061" tIns="57031" rIns="114061" bIns="57031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45759" y="489691"/>
            <a:ext cx="9953625" cy="90102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89359" y="6264782"/>
            <a:ext cx="9888141" cy="255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061" tIns="57031" rIns="114061" bIns="57031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23875" y="5876296"/>
            <a:ext cx="9691688" cy="557706"/>
          </a:xfrm>
        </p:spPr>
        <p:txBody>
          <a:bodyPr anchor="ctr"/>
          <a:lstStyle>
            <a:lvl1pPr algn="l">
              <a:buNone/>
              <a:defRPr sz="26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523877" y="652921"/>
            <a:ext cx="3447025" cy="5141754"/>
          </a:xfrm>
        </p:spPr>
        <p:txBody>
          <a:bodyPr/>
          <a:lstStyle>
            <a:lvl1pPr marL="0" indent="0">
              <a:buNone/>
              <a:defRPr sz="1700"/>
            </a:lvl1pPr>
            <a:lvl2pPr>
              <a:buNone/>
              <a:defRPr sz="1500"/>
            </a:lvl2pPr>
            <a:lvl3pPr>
              <a:buNone/>
              <a:defRPr sz="12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4096411" y="652921"/>
            <a:ext cx="6119151" cy="5141754"/>
          </a:xfrm>
        </p:spPr>
        <p:txBody>
          <a:bodyPr/>
          <a:lstStyle>
            <a:lvl1pPr>
              <a:defRPr sz="3900"/>
            </a:lvl1pPr>
            <a:lvl2pPr>
              <a:defRPr sz="3500"/>
            </a:lvl2pPr>
            <a:lvl3pPr>
              <a:defRPr sz="3000"/>
            </a:lvl3pPr>
            <a:lvl4pPr>
              <a:defRPr sz="2600"/>
            </a:lvl4pPr>
            <a:lvl5pPr>
              <a:defRPr sz="2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343586" y="1491159"/>
            <a:ext cx="7767730" cy="1123384"/>
            <a:chOff x="1172584" y="1381459"/>
            <a:chExt cx="6779110" cy="1048845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911019" cy="1048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7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016375" y="660456"/>
            <a:ext cx="5762625" cy="3917527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9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36562" y="5348644"/>
            <a:ext cx="6723063" cy="559401"/>
          </a:xfrm>
        </p:spPr>
        <p:txBody>
          <a:bodyPr anchor="ctr"/>
          <a:lstStyle>
            <a:lvl1pPr algn="l">
              <a:buNone/>
              <a:defRPr sz="26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36562" y="5926436"/>
            <a:ext cx="6723063" cy="822955"/>
          </a:xfrm>
        </p:spPr>
        <p:txBody>
          <a:bodyPr lIns="136873" tIns="0"/>
          <a:lstStyle>
            <a:lvl1pPr marL="0" indent="0">
              <a:buNone/>
              <a:defRPr sz="1700"/>
            </a:lvl1pPr>
            <a:lvl2pPr>
              <a:defRPr sz="15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58125" y="588316"/>
            <a:ext cx="2095500" cy="626736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3875" y="588316"/>
            <a:ext cx="7159625" cy="62673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0477500" cy="7345363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343586" y="3092784"/>
            <a:ext cx="7767730" cy="1123384"/>
            <a:chOff x="1172584" y="1381459"/>
            <a:chExt cx="6779110" cy="1048845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911019" cy="1048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7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672" y="1290483"/>
            <a:ext cx="8885609" cy="2046499"/>
          </a:xfrm>
        </p:spPr>
        <p:txBody>
          <a:bodyPr anchor="b"/>
          <a:lstStyle>
            <a:lvl1pPr algn="ctr">
              <a:defRPr sz="67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1223" y="4035046"/>
            <a:ext cx="8862732" cy="1606799"/>
          </a:xfrm>
        </p:spPr>
        <p:txBody>
          <a:bodyPr anchor="t"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57030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14061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092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8123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515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42184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921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6246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343586" y="1491159"/>
            <a:ext cx="7767730" cy="1123384"/>
            <a:chOff x="1172584" y="1381459"/>
            <a:chExt cx="6779110" cy="1048845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911019" cy="1048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7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785814" y="2399490"/>
            <a:ext cx="4358640" cy="41525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5322570" y="2399490"/>
            <a:ext cx="4358640" cy="41525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4914" y="2399485"/>
            <a:ext cx="3944469" cy="705152"/>
          </a:xfrm>
        </p:spPr>
        <p:txBody>
          <a:bodyPr anchor="b"/>
          <a:lstStyle>
            <a:lvl1pPr marL="0" indent="0" algn="ctr">
              <a:buNone/>
              <a:defRPr sz="3000" b="0">
                <a:solidFill>
                  <a:schemeClr val="tx2"/>
                </a:solidFill>
              </a:defRPr>
            </a:lvl1pPr>
            <a:lvl2pPr marL="570308" indent="0">
              <a:buNone/>
              <a:defRPr sz="2600" b="1"/>
            </a:lvl2pPr>
            <a:lvl3pPr marL="1140614" indent="0">
              <a:buNone/>
              <a:defRPr sz="2100" b="1"/>
            </a:lvl3pPr>
            <a:lvl4pPr marL="1710924" indent="0">
              <a:buNone/>
              <a:defRPr sz="2000" b="1"/>
            </a:lvl4pPr>
            <a:lvl5pPr marL="2281231" indent="0">
              <a:buNone/>
              <a:defRPr sz="2000" b="1"/>
            </a:lvl5pPr>
            <a:lvl6pPr marL="2851538" indent="0">
              <a:buNone/>
              <a:defRPr sz="2000" b="1"/>
            </a:lvl6pPr>
            <a:lvl7pPr marL="3421845" indent="0">
              <a:buNone/>
              <a:defRPr sz="2000" b="1"/>
            </a:lvl7pPr>
            <a:lvl8pPr marL="3992153" indent="0">
              <a:buNone/>
              <a:defRPr sz="2000" b="1"/>
            </a:lvl8pPr>
            <a:lvl9pPr marL="4562462" indent="0">
              <a:buNone/>
              <a:defRPr sz="20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8894" y="3157068"/>
            <a:ext cx="4358640" cy="3398452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31809" y="2399485"/>
            <a:ext cx="3950018" cy="705152"/>
          </a:xfrm>
        </p:spPr>
        <p:txBody>
          <a:bodyPr anchor="b"/>
          <a:lstStyle>
            <a:lvl1pPr marL="0" indent="0" algn="ctr">
              <a:buNone/>
              <a:defRPr sz="3000" b="0">
                <a:solidFill>
                  <a:schemeClr val="tx2"/>
                </a:solidFill>
              </a:defRPr>
            </a:lvl1pPr>
            <a:lvl2pPr marL="570308" indent="0">
              <a:buNone/>
              <a:defRPr sz="2600" b="1"/>
            </a:lvl2pPr>
            <a:lvl3pPr marL="1140614" indent="0">
              <a:buNone/>
              <a:defRPr sz="2100" b="1"/>
            </a:lvl3pPr>
            <a:lvl4pPr marL="1710924" indent="0">
              <a:buNone/>
              <a:defRPr sz="2000" b="1"/>
            </a:lvl4pPr>
            <a:lvl5pPr marL="2281231" indent="0">
              <a:buNone/>
              <a:defRPr sz="2000" b="1"/>
            </a:lvl5pPr>
            <a:lvl6pPr marL="2851538" indent="0">
              <a:buNone/>
              <a:defRPr sz="2000" b="1"/>
            </a:lvl6pPr>
            <a:lvl7pPr marL="3421845" indent="0">
              <a:buNone/>
              <a:defRPr sz="2000" b="1"/>
            </a:lvl7pPr>
            <a:lvl8pPr marL="3992153" indent="0">
              <a:buNone/>
              <a:defRPr sz="2000" b="1"/>
            </a:lvl8pPr>
            <a:lvl9pPr marL="4562462" indent="0">
              <a:buNone/>
              <a:defRPr sz="20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22426" y="3153613"/>
            <a:ext cx="4353855" cy="3398452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343586" y="1491159"/>
            <a:ext cx="7767730" cy="1123384"/>
            <a:chOff x="1172584" y="1381459"/>
            <a:chExt cx="6779110" cy="1048845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911019" cy="1048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7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343586" y="1491159"/>
            <a:ext cx="7767730" cy="1123384"/>
            <a:chOff x="1172584" y="1381459"/>
            <a:chExt cx="6779110" cy="1048845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911019" cy="1048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7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7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8791" y="1797453"/>
            <a:ext cx="3921595" cy="2021019"/>
          </a:xfrm>
        </p:spPr>
        <p:txBody>
          <a:bodyPr anchor="b"/>
          <a:lstStyle>
            <a:lvl1pPr algn="l">
              <a:defRPr sz="35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919" y="599161"/>
            <a:ext cx="4717015" cy="5962364"/>
          </a:xfrm>
        </p:spPr>
        <p:txBody>
          <a:bodyPr anchor="ctr"/>
          <a:lstStyle>
            <a:lvl1pPr>
              <a:defRPr sz="3000"/>
            </a:lvl1pPr>
            <a:lvl2pPr>
              <a:defRPr sz="2900"/>
            </a:lvl2pPr>
            <a:lvl3pPr>
              <a:defRPr sz="2600"/>
            </a:lvl3pPr>
            <a:lvl4pPr>
              <a:defRPr sz="2100"/>
            </a:lvl4pPr>
            <a:lvl5pPr>
              <a:defRPr sz="20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68790" y="3859920"/>
            <a:ext cx="3909268" cy="269618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570308" indent="0">
              <a:buNone/>
              <a:defRPr sz="1500"/>
            </a:lvl2pPr>
            <a:lvl3pPr marL="1140614" indent="0">
              <a:buNone/>
              <a:defRPr sz="1200"/>
            </a:lvl3pPr>
            <a:lvl4pPr marL="1710924" indent="0">
              <a:buNone/>
              <a:defRPr sz="1100"/>
            </a:lvl4pPr>
            <a:lvl5pPr marL="2281231" indent="0">
              <a:buNone/>
              <a:defRPr sz="1100"/>
            </a:lvl5pPr>
            <a:lvl6pPr marL="2851538" indent="0">
              <a:buNone/>
              <a:defRPr sz="1100"/>
            </a:lvl6pPr>
            <a:lvl7pPr marL="3421845" indent="0">
              <a:buNone/>
              <a:defRPr sz="1100"/>
            </a:lvl7pPr>
            <a:lvl8pPr marL="3992153" indent="0">
              <a:buNone/>
              <a:defRPr sz="1100"/>
            </a:lvl8pPr>
            <a:lvl9pPr marL="4562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569" y="5000607"/>
            <a:ext cx="8899712" cy="690548"/>
          </a:xfrm>
        </p:spPr>
        <p:txBody>
          <a:bodyPr anchor="b"/>
          <a:lstStyle>
            <a:lvl1pPr algn="ctr">
              <a:defRPr sz="35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502263" y="714371"/>
            <a:ext cx="5468095" cy="3853704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900"/>
            </a:lvl1pPr>
            <a:lvl2pPr marL="570308" indent="0">
              <a:buNone/>
              <a:defRPr sz="3500"/>
            </a:lvl2pPr>
            <a:lvl3pPr marL="1140614" indent="0">
              <a:buNone/>
              <a:defRPr sz="3000"/>
            </a:lvl3pPr>
            <a:lvl4pPr marL="1710924" indent="0">
              <a:buNone/>
              <a:defRPr sz="2600"/>
            </a:lvl4pPr>
            <a:lvl5pPr marL="2281231" indent="0">
              <a:buNone/>
              <a:defRPr sz="2600"/>
            </a:lvl5pPr>
            <a:lvl6pPr marL="2851538" indent="0">
              <a:buNone/>
              <a:defRPr sz="2600"/>
            </a:lvl6pPr>
            <a:lvl7pPr marL="3421845" indent="0">
              <a:buNone/>
              <a:defRPr sz="2600"/>
            </a:lvl7pPr>
            <a:lvl8pPr marL="3992153" indent="0">
              <a:buNone/>
              <a:defRPr sz="2600"/>
            </a:lvl8pPr>
            <a:lvl9pPr marL="4562462" indent="0">
              <a:buNone/>
              <a:defRPr sz="2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8894" y="5702679"/>
            <a:ext cx="8887386" cy="862060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570308" indent="0">
              <a:buNone/>
              <a:defRPr sz="1500"/>
            </a:lvl2pPr>
            <a:lvl3pPr marL="1140614" indent="0">
              <a:buNone/>
              <a:defRPr sz="1200"/>
            </a:lvl3pPr>
            <a:lvl4pPr marL="1710924" indent="0">
              <a:buNone/>
              <a:defRPr sz="1100"/>
            </a:lvl4pPr>
            <a:lvl5pPr marL="2281231" indent="0">
              <a:buNone/>
              <a:defRPr sz="1100"/>
            </a:lvl5pPr>
            <a:lvl6pPr marL="2851538" indent="0">
              <a:buNone/>
              <a:defRPr sz="1100"/>
            </a:lvl6pPr>
            <a:lvl7pPr marL="3421845" indent="0">
              <a:buNone/>
              <a:defRPr sz="1100"/>
            </a:lvl7pPr>
            <a:lvl8pPr marL="3992153" indent="0">
              <a:buNone/>
              <a:defRPr sz="1100"/>
            </a:lvl8pPr>
            <a:lvl9pPr marL="4562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0477500" cy="7345363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061" tIns="57031" rIns="114061" bIns="57031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8896" y="610681"/>
            <a:ext cx="8887385" cy="1129172"/>
          </a:xfrm>
          <a:prstGeom prst="rect">
            <a:avLst/>
          </a:prstGeom>
        </p:spPr>
        <p:txBody>
          <a:bodyPr vert="horz" lIns="114061" tIns="57031" rIns="114061" bIns="57031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1223" y="2408130"/>
            <a:ext cx="8875058" cy="4153391"/>
          </a:xfrm>
          <a:prstGeom prst="rect">
            <a:avLst/>
          </a:prstGeom>
        </p:spPr>
        <p:txBody>
          <a:bodyPr vert="horz" lIns="114061" tIns="57031" rIns="114061" bIns="5703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2933" y="6599312"/>
            <a:ext cx="2444750" cy="391070"/>
          </a:xfrm>
          <a:prstGeom prst="rect">
            <a:avLst/>
          </a:prstGeom>
        </p:spPr>
        <p:txBody>
          <a:bodyPr vert="horz" lIns="114061" tIns="57031" rIns="114061" bIns="57031" rtlCol="0" anchor="ctr"/>
          <a:lstStyle>
            <a:lvl1pPr algn="l">
              <a:defRPr sz="1500">
                <a:solidFill>
                  <a:schemeClr val="tx2"/>
                </a:solidFill>
              </a:defRPr>
            </a:lvl1pPr>
          </a:lstStyle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9813" y="6599312"/>
            <a:ext cx="3317875" cy="391070"/>
          </a:xfrm>
          <a:prstGeom prst="rect">
            <a:avLst/>
          </a:prstGeom>
        </p:spPr>
        <p:txBody>
          <a:bodyPr vert="horz" lIns="114061" tIns="57031" rIns="114061" bIns="57031" rtlCol="0" anchor="ctr"/>
          <a:lstStyle>
            <a:lvl1pPr algn="ctr">
              <a:defRPr sz="15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07490" y="6599312"/>
            <a:ext cx="2444750" cy="391070"/>
          </a:xfrm>
          <a:prstGeom prst="rect">
            <a:avLst/>
          </a:prstGeom>
        </p:spPr>
        <p:txBody>
          <a:bodyPr vert="horz" lIns="114061" tIns="57031" rIns="114061" bIns="57031" rtlCol="0" anchor="ctr"/>
          <a:lstStyle>
            <a:lvl1pPr algn="r">
              <a:defRPr sz="1500">
                <a:solidFill>
                  <a:schemeClr val="tx2"/>
                </a:solidFill>
              </a:defRPr>
            </a:lvl1pPr>
          </a:lstStyle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xStyles>
    <p:titleStyle>
      <a:lvl1pPr algn="ctr" defTabSz="1140614" rtl="0" eaLnBrk="1" latinLnBrk="0" hangingPunct="1">
        <a:spcBef>
          <a:spcPct val="0"/>
        </a:spcBef>
        <a:buNone/>
        <a:defRPr sz="67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56247" indent="-456247" algn="l" defTabSz="1140614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3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969523" indent="-456247" algn="l" defTabSz="1140614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9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425769" indent="-456247" algn="l" defTabSz="1140614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882016" indent="-399215" algn="l" defTabSz="1140614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1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281231" indent="-399215" algn="l" defTabSz="1140614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680447" indent="-342184" algn="l" defTabSz="1140614" rtl="0" eaLnBrk="1" latinLnBrk="0" hangingPunct="1">
        <a:spcBef>
          <a:spcPts val="498"/>
        </a:spcBef>
        <a:buClr>
          <a:schemeClr val="accent1"/>
        </a:buClr>
        <a:buFont typeface="Wingdings" pitchFamily="2" charset="2"/>
        <a:buChar char="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3079661" indent="-342184" algn="l" defTabSz="1140614" rtl="0" eaLnBrk="1" latinLnBrk="0" hangingPunct="1">
        <a:spcBef>
          <a:spcPts val="498"/>
        </a:spcBef>
        <a:buClr>
          <a:schemeClr val="accent1"/>
        </a:buClr>
        <a:buFont typeface="Wingdings" pitchFamily="2" charset="2"/>
        <a:buChar char="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78876" indent="-342184" algn="l" defTabSz="1140614" rtl="0" eaLnBrk="1" latinLnBrk="0" hangingPunct="1">
        <a:spcBef>
          <a:spcPts val="498"/>
        </a:spcBef>
        <a:buClr>
          <a:schemeClr val="accent1"/>
        </a:buClr>
        <a:buFont typeface="Wingdings" pitchFamily="2" charset="2"/>
        <a:buChar char="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092" indent="-342184" algn="l" defTabSz="1140614" rtl="0" eaLnBrk="1" latinLnBrk="0" hangingPunct="1">
        <a:spcBef>
          <a:spcPts val="498"/>
        </a:spcBef>
        <a:buClr>
          <a:schemeClr val="accent1"/>
        </a:buClr>
        <a:buFont typeface="Wingdings" pitchFamily="2" charset="2"/>
        <a:buChar char="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06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70308" algn="l" defTabSz="11406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614" algn="l" defTabSz="11406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710924" algn="l" defTabSz="11406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281231" algn="l" defTabSz="11406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538" algn="l" defTabSz="11406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421845" algn="l" defTabSz="11406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992153" algn="l" defTabSz="11406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562462" algn="l" defTabSz="11406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89359" y="1125583"/>
            <a:ext cx="9888141" cy="255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061" tIns="57031" rIns="114061" bIns="57031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49250" y="1664612"/>
            <a:ext cx="9953625" cy="4847603"/>
          </a:xfrm>
          <a:prstGeom prst="rect">
            <a:avLst/>
          </a:prstGeom>
        </p:spPr>
        <p:txBody>
          <a:bodyPr vert="horz" lIns="114061" tIns="57031" rIns="114061" bIns="57031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421562" y="81619"/>
            <a:ext cx="2881313" cy="309455"/>
          </a:xfrm>
          <a:prstGeom prst="rect">
            <a:avLst/>
          </a:prstGeom>
        </p:spPr>
        <p:txBody>
          <a:bodyPr vert="horz" lIns="114061" tIns="57031" rIns="114061" bIns="57031"/>
          <a:lstStyle>
            <a:lvl1pPr algn="l" eaLnBrk="1" latinLnBrk="0" hangingPunct="1">
              <a:defRPr kumimoji="0" sz="1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93ECD5B-D341-44B6-9CA9-9CB8652EA69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579813" y="81619"/>
            <a:ext cx="3841750" cy="309455"/>
          </a:xfrm>
          <a:prstGeom prst="rect">
            <a:avLst/>
          </a:prstGeom>
        </p:spPr>
        <p:txBody>
          <a:bodyPr vert="horz" lIns="114061" tIns="57031" rIns="114061" bIns="57031"/>
          <a:lstStyle>
            <a:lvl1pPr algn="r" eaLnBrk="1" latinLnBrk="0" hangingPunct="1">
              <a:defRPr kumimoji="0" sz="1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429750" y="6937292"/>
            <a:ext cx="873125" cy="261851"/>
          </a:xfrm>
          <a:prstGeom prst="rect">
            <a:avLst/>
          </a:prstGeom>
        </p:spPr>
        <p:txBody>
          <a:bodyPr vert="horz" lIns="114061" tIns="57031" rIns="114061" bIns="57031"/>
          <a:lstStyle>
            <a:lvl1pPr algn="r" eaLnBrk="1" latinLnBrk="0" hangingPunct="1">
              <a:defRPr kumimoji="0" sz="1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75F5637-3AB0-40AF-9899-63B4C9D80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49250" y="489691"/>
            <a:ext cx="9953625" cy="897767"/>
          </a:xfrm>
          <a:prstGeom prst="rect">
            <a:avLst/>
          </a:prstGeom>
        </p:spPr>
        <p:txBody>
          <a:bodyPr vert="horz" lIns="114061" tIns="57031" rIns="114061" bIns="57031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89359" y="1125583"/>
            <a:ext cx="9888141" cy="255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061" tIns="57031" rIns="114061" bIns="57031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89359" y="1133174"/>
            <a:ext cx="9888141" cy="255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061" tIns="57031" rIns="114061" bIns="57031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5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427730" indent="-42773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900" kern="1200">
          <a:solidFill>
            <a:schemeClr val="tx2"/>
          </a:solidFill>
          <a:latin typeface="+mn-lt"/>
          <a:ea typeface="+mn-ea"/>
          <a:cs typeface="+mn-cs"/>
        </a:defRPr>
      </a:lvl1pPr>
      <a:lvl2pPr marL="926750" indent="-356442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3500" kern="1200">
          <a:solidFill>
            <a:schemeClr val="tx2"/>
          </a:solidFill>
          <a:latin typeface="+mn-lt"/>
          <a:ea typeface="+mn-ea"/>
          <a:cs typeface="+mn-cs"/>
        </a:defRPr>
      </a:lvl2pPr>
      <a:lvl3pPr marL="1425769" indent="-285154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3000" kern="1200">
          <a:solidFill>
            <a:schemeClr val="tx2"/>
          </a:solidFill>
          <a:latin typeface="+mn-lt"/>
          <a:ea typeface="+mn-ea"/>
          <a:cs typeface="+mn-cs"/>
        </a:defRPr>
      </a:lvl3pPr>
      <a:lvl4pPr marL="1996076" indent="-285154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4pPr>
      <a:lvl5pPr marL="2566383" indent="-28515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2100" kern="1200">
          <a:solidFill>
            <a:schemeClr val="tx2"/>
          </a:solidFill>
          <a:latin typeface="+mn-lt"/>
          <a:ea typeface="+mn-ea"/>
          <a:cs typeface="+mn-cs"/>
        </a:defRPr>
      </a:lvl5pPr>
      <a:lvl6pPr marL="3136693" indent="-28515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2100" kern="1200">
          <a:solidFill>
            <a:schemeClr val="tx2"/>
          </a:solidFill>
          <a:latin typeface="+mn-lt"/>
          <a:ea typeface="+mn-ea"/>
          <a:cs typeface="+mn-cs"/>
        </a:defRPr>
      </a:lvl6pPr>
      <a:lvl7pPr marL="3707000" indent="-28515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7pPr>
      <a:lvl8pPr marL="4277307" indent="-28515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20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847615" indent="-28515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7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703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061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7109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2812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85153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42184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9921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5624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Documents and Settings\Иятта\Рабочий стол\ЭТО СРОЧНО\Новая папка\755ad610193c.png"/>
          <p:cNvPicPr>
            <a:picLocks noChangeAspect="1" noChangeArrowheads="1"/>
          </p:cNvPicPr>
          <p:nvPr/>
        </p:nvPicPr>
        <p:blipFill>
          <a:blip r:embed="rId2">
            <a:lum bright="-20000"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8578" y="2860054"/>
            <a:ext cx="4338340" cy="4453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00414" y="4820399"/>
            <a:ext cx="5823504" cy="2423500"/>
          </a:xfrm>
          <a:prstGeom prst="rect">
            <a:avLst/>
          </a:prstGeom>
        </p:spPr>
        <p:txBody>
          <a:bodyPr wrap="square" lIns="114061" tIns="57031" rIns="114061" bIns="57031">
            <a:spAutoFit/>
          </a:bodyPr>
          <a:lstStyle/>
          <a:p>
            <a:pPr algn="ctr">
              <a:defRPr/>
            </a:pPr>
            <a:r>
              <a:rPr lang="uk-UA" sz="3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Литовченко Наталія Іванівна</a:t>
            </a:r>
          </a:p>
          <a:p>
            <a:pPr algn="ctr">
              <a:defRPr/>
            </a:pPr>
            <a:r>
              <a:rPr lang="uk-UA" sz="3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вчитель біології</a:t>
            </a:r>
          </a:p>
          <a:p>
            <a:pPr algn="ctr">
              <a:defRPr/>
            </a:pPr>
            <a:r>
              <a:rPr lang="uk-UA" sz="3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Погребської ЗОШ І-ІІІ ступенів</a:t>
            </a:r>
          </a:p>
          <a:p>
            <a:pPr algn="ctr">
              <a:defRPr/>
            </a:pPr>
            <a:r>
              <a:rPr lang="uk-UA" sz="3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Драбівської районної </a:t>
            </a:r>
            <a:r>
              <a:rPr lang="uk-UA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ради</a:t>
            </a:r>
          </a:p>
          <a:p>
            <a:pPr algn="ctr">
              <a:defRPr/>
            </a:pPr>
            <a:r>
              <a:rPr lang="uk-UA" sz="3000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Черкаської області</a:t>
            </a:r>
            <a:endParaRPr lang="uk-UA" sz="3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68913" y="1474595"/>
            <a:ext cx="6384727" cy="884617"/>
          </a:xfrm>
          <a:prstGeom prst="rect">
            <a:avLst/>
          </a:prstGeom>
        </p:spPr>
        <p:txBody>
          <a:bodyPr lIns="114061" tIns="57031" rIns="114061" bIns="57031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Дихальні рухи</a:t>
            </a:r>
            <a:endParaRPr lang="ru-RU" sz="5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4125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3402" y="510544"/>
            <a:ext cx="9953625" cy="901028"/>
          </a:xfrm>
        </p:spPr>
        <p:txBody>
          <a:bodyPr>
            <a:normAutofit/>
          </a:bodyPr>
          <a:lstStyle/>
          <a:p>
            <a:r>
              <a:rPr lang="uk-UA" b="1" cap="none" dirty="0">
                <a:solidFill>
                  <a:srgbClr val="C00000"/>
                </a:solidFill>
              </a:rPr>
              <a:t>Дихальні</a:t>
            </a:r>
            <a:r>
              <a:rPr lang="uk-UA" b="1" cap="none" dirty="0" smtClean="0">
                <a:solidFill>
                  <a:srgbClr val="C00000"/>
                </a:solidFill>
              </a:rPr>
              <a:t> рухи: вдих і видих</a:t>
            </a:r>
            <a:endParaRPr lang="ru-RU" b="1" cap="none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3331" y="1590303"/>
            <a:ext cx="7720136" cy="53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72034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5727" y="202051"/>
            <a:ext cx="9429750" cy="1341757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cap="none" dirty="0">
                <a:solidFill>
                  <a:srgbClr val="C00000"/>
                </a:solidFill>
                <a:effectLst/>
                <a:latin typeface="+mn-lt"/>
              </a:rPr>
              <a:t>Вдих зумовлений збільшенням об'єму грудної клітки </a:t>
            </a:r>
            <a:endParaRPr lang="ru-RU" b="1" cap="none" dirty="0">
              <a:solidFill>
                <a:srgbClr val="C00000"/>
              </a:solidFill>
              <a:effectLst/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0856" y="1821677"/>
            <a:ext cx="7026838" cy="5250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5846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09" y="510544"/>
            <a:ext cx="9953625" cy="90102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000" b="1" dirty="0">
                <a:solidFill>
                  <a:srgbClr val="C00000"/>
                </a:solidFill>
                <a:effectLst/>
              </a:rPr>
              <a:t>В</a:t>
            </a:r>
            <a:r>
              <a:rPr lang="uk-UA" sz="5000" b="1" cap="none" dirty="0">
                <a:solidFill>
                  <a:srgbClr val="C00000"/>
                </a:solidFill>
                <a:effectLst/>
              </a:rPr>
              <a:t>идих</a:t>
            </a:r>
            <a:r>
              <a:rPr lang="uk-UA" sz="5000" b="1" dirty="0">
                <a:solidFill>
                  <a:srgbClr val="C00000"/>
                </a:solidFill>
                <a:effectLst/>
              </a:rPr>
              <a:t> </a:t>
            </a:r>
            <a:r>
              <a:rPr lang="uk-UA" sz="5000" b="1" cap="none" dirty="0">
                <a:solidFill>
                  <a:srgbClr val="C00000"/>
                </a:solidFill>
                <a:effectLst/>
              </a:rPr>
              <a:t>зумовлений зменшенням об'єму грудної клітки </a:t>
            </a:r>
            <a:endParaRPr lang="ru-RU" b="1" cap="none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b="41091"/>
          <a:stretch/>
        </p:blipFill>
        <p:spPr bwMode="auto">
          <a:xfrm>
            <a:off x="1832140" y="1989205"/>
            <a:ext cx="6813222" cy="5215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220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292" y="510544"/>
            <a:ext cx="9953625" cy="901028"/>
          </a:xfrm>
        </p:spPr>
        <p:txBody>
          <a:bodyPr>
            <a:normAutofit/>
          </a:bodyPr>
          <a:lstStyle/>
          <a:p>
            <a:r>
              <a:rPr lang="uk-UA" b="1" cap="none" dirty="0" smtClean="0">
                <a:solidFill>
                  <a:srgbClr val="C00000"/>
                </a:solidFill>
                <a:effectLst/>
              </a:rPr>
              <a:t>Нервова регуляція дихальних рухів</a:t>
            </a:r>
            <a:endParaRPr lang="ru-RU" b="1" cap="none" dirty="0">
              <a:solidFill>
                <a:srgbClr val="C0000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1241" y="1821678"/>
            <a:ext cx="5771883" cy="5032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16401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798" y="1018230"/>
            <a:ext cx="10058521" cy="1224227"/>
          </a:xfrm>
        </p:spPr>
        <p:txBody>
          <a:bodyPr>
            <a:normAutofit fontScale="90000"/>
          </a:bodyPr>
          <a:lstStyle/>
          <a:p>
            <a:r>
              <a:rPr lang="uk-UA" sz="5000" b="1" cap="none" dirty="0">
                <a:solidFill>
                  <a:srgbClr val="C00000"/>
                </a:solidFill>
                <a:effectLst/>
              </a:rPr>
              <a:t>Життєва ємність легень (ЖЄЛ) –найбільша кількість повітря, яке можна видихнути після найглибшого вдиху</a:t>
            </a:r>
            <a:r>
              <a:rPr lang="uk-UA" b="1" cap="none" dirty="0" smtClean="0">
                <a:solidFill>
                  <a:srgbClr val="C00000"/>
                </a:solidFill>
              </a:rPr>
              <a:t/>
            </a:r>
            <a:br>
              <a:rPr lang="uk-UA" b="1" cap="none" dirty="0" smtClean="0">
                <a:solidFill>
                  <a:srgbClr val="C00000"/>
                </a:solidFill>
              </a:rPr>
            </a:br>
            <a:endParaRPr lang="ru-RU" b="1" cap="none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19" t="24665" r="3719" b="7019"/>
          <a:stretch/>
        </p:blipFill>
        <p:spPr bwMode="auto">
          <a:xfrm>
            <a:off x="205690" y="2899271"/>
            <a:ext cx="4227418" cy="218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Картинки по запросу життєва ємність легень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760" t="44872" r="2336" b="6727"/>
          <a:stretch/>
        </p:blipFill>
        <p:spPr bwMode="auto">
          <a:xfrm>
            <a:off x="6393880" y="2515803"/>
            <a:ext cx="3439922" cy="254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життєва ємність легень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5" t="49107" r="53272" b="3501"/>
          <a:stretch/>
        </p:blipFill>
        <p:spPr bwMode="auto">
          <a:xfrm>
            <a:off x="3836094" y="4701270"/>
            <a:ext cx="3092517" cy="231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4502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805" y="664794"/>
            <a:ext cx="9429750" cy="1224227"/>
          </a:xfrm>
        </p:spPr>
        <p:txBody>
          <a:bodyPr>
            <a:normAutofit/>
          </a:bodyPr>
          <a:lstStyle/>
          <a:p>
            <a:pPr algn="ctr"/>
            <a:r>
              <a:rPr lang="uk-UA" b="1" cap="none" dirty="0">
                <a:solidFill>
                  <a:srgbClr val="C00000"/>
                </a:solidFill>
                <a:effectLst/>
              </a:rPr>
              <a:t>Зміна ЖЄЛ </a:t>
            </a:r>
            <a:endParaRPr lang="ru-RU" b="1" cap="none" dirty="0">
              <a:solidFill>
                <a:srgbClr val="C00000"/>
              </a:solidFill>
              <a:effectLst/>
            </a:endParaRPr>
          </a:p>
        </p:txBody>
      </p:sp>
      <p:pic>
        <p:nvPicPr>
          <p:cNvPr id="3" name="Рисунок 2" descr="C:\Users\NIC\Pictures\11.tif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0" t="10785" r="1023" b="7107"/>
          <a:stretch/>
        </p:blipFill>
        <p:spPr bwMode="auto">
          <a:xfrm>
            <a:off x="707119" y="2592931"/>
            <a:ext cx="8987129" cy="354776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588710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1_Твердый переплет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72</TotalTime>
  <Words>57</Words>
  <Application>Microsoft Office PowerPoint</Application>
  <PresentationFormat>Произвольный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1_Твердый переплет</vt:lpstr>
      <vt:lpstr>Трек</vt:lpstr>
      <vt:lpstr>Слайд 1</vt:lpstr>
      <vt:lpstr>Дихальні рухи: вдих і видих</vt:lpstr>
      <vt:lpstr>Вдих зумовлений збільшенням об'єму грудної клітки </vt:lpstr>
      <vt:lpstr>Видих зумовлений зменшенням об'єму грудної клітки </vt:lpstr>
      <vt:lpstr>Нервова регуляція дихальних рухів</vt:lpstr>
      <vt:lpstr>Життєва ємність легень (ЖЄЛ) –найбільша кількість повітря, яке можна видихнути після найглибшого вдиху </vt:lpstr>
      <vt:lpstr>Зміна ЖЄЛ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Дихальні рухи: вдих і видих</dc:title>
  <dc:creator>NIC</dc:creator>
  <cp:lastModifiedBy>UserPC</cp:lastModifiedBy>
  <cp:revision>15</cp:revision>
  <dcterms:created xsi:type="dcterms:W3CDTF">2017-01-23T13:49:49Z</dcterms:created>
  <dcterms:modified xsi:type="dcterms:W3CDTF">2017-02-20T14:11:19Z</dcterms:modified>
</cp:coreProperties>
</file>