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7" r:id="rId2"/>
    <p:sldId id="270" r:id="rId3"/>
    <p:sldId id="265" r:id="rId4"/>
    <p:sldId id="258" r:id="rId5"/>
    <p:sldId id="269" r:id="rId6"/>
    <p:sldId id="267" r:id="rId7"/>
    <p:sldId id="264" r:id="rId8"/>
    <p:sldId id="262" r:id="rId9"/>
    <p:sldId id="261" r:id="rId10"/>
    <p:sldId id="260" r:id="rId11"/>
    <p:sldId id="263" r:id="rId12"/>
    <p:sldId id="259" r:id="rId13"/>
    <p:sldId id="268" r:id="rId14"/>
    <p:sldId id="266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147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04774A0-03E6-44EA-BA19-D687C3E9690D}" type="datetimeFigureOut">
              <a:rPr lang="ru-RU" smtClean="0"/>
              <a:pPr/>
              <a:t>16.02.2016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CD5509-BBC9-4894-8E41-31CC7264DB9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8494440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011A59-66F2-486E-8D30-CDA9F1D0B99F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16.02.2016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np.pl.ua/wp-content/uploads/2015/06/%D0%B4%D0%BE%D1%89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8803" cy="685800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428596" y="714356"/>
            <a:ext cx="821537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b="1" dirty="0" smtClean="0">
                <a:solidFill>
                  <a:srgbClr val="FFFF00"/>
                </a:solidFill>
              </a:rPr>
              <a:t>Рідна Україна. Світ природи</a:t>
            </a:r>
            <a:endParaRPr lang="ru-RU" sz="4000" b="1" dirty="0">
              <a:solidFill>
                <a:srgbClr val="FFFF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42976" y="2285992"/>
            <a:ext cx="65722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b="1" dirty="0" smtClean="0">
                <a:solidFill>
                  <a:schemeClr val="accent5">
                    <a:lumMod val="50000"/>
                  </a:schemeClr>
                </a:solidFill>
              </a:rPr>
              <a:t>Максим Рильський </a:t>
            </a:r>
            <a:r>
              <a:rPr lang="uk-UA" sz="4000" b="1" dirty="0" err="1" smtClean="0">
                <a:solidFill>
                  <a:schemeClr val="accent5">
                    <a:lumMod val="50000"/>
                  </a:schemeClr>
                </a:solidFill>
              </a:rPr>
              <a:t>“Дощ”</a:t>
            </a:r>
            <a:endParaRPr lang="ru-RU" sz="40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00100" y="5072074"/>
            <a:ext cx="7215238" cy="16435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ctr" eaLnBrk="0" fontAlgn="auto" hangingPunct="0">
              <a:spcBef>
                <a:spcPct val="20000"/>
              </a:spcBef>
              <a:spcAft>
                <a:spcPts val="0"/>
              </a:spcAft>
              <a:defRPr/>
            </a:pPr>
            <a:r>
              <a:rPr lang="uk-UA" b="1" kern="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Квітка Людмила Іванівна,</a:t>
            </a:r>
          </a:p>
          <a:p>
            <a:pPr marL="342900" indent="-342900" algn="ctr" eaLnBrk="0" fontAlgn="auto" hangingPunct="0">
              <a:spcBef>
                <a:spcPct val="20000"/>
              </a:spcBef>
              <a:spcAft>
                <a:spcPts val="0"/>
              </a:spcAft>
              <a:defRPr/>
            </a:pPr>
            <a:r>
              <a:rPr lang="uk-UA" b="1" kern="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вчитель української </a:t>
            </a:r>
            <a:r>
              <a:rPr lang="en-US" b="1" kern="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b="1" kern="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мови та літератури</a:t>
            </a:r>
          </a:p>
          <a:p>
            <a:pPr algn="ctr" eaLnBrk="0" fontAlgn="auto" hangingPunct="0">
              <a:spcBef>
                <a:spcPct val="20000"/>
              </a:spcBef>
              <a:spcAft>
                <a:spcPts val="0"/>
              </a:spcAft>
              <a:defRPr/>
            </a:pPr>
            <a:r>
              <a:rPr lang="uk-UA" b="1" kern="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Монастирищенської спеціалізованої школи-інтернату</a:t>
            </a:r>
            <a:endParaRPr lang="en-US" b="1" kern="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0" fontAlgn="auto" hangingPunct="0">
              <a:spcBef>
                <a:spcPct val="20000"/>
              </a:spcBef>
              <a:spcAft>
                <a:spcPts val="0"/>
              </a:spcAft>
              <a:defRPr/>
            </a:pPr>
            <a:r>
              <a:rPr lang="uk-UA" b="1" kern="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І-ІІІ ступенів “Обдарованість”</a:t>
            </a:r>
            <a:endParaRPr lang="ru-RU" b="1" kern="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://senfil.net/uploads/posts/2015-09/1441206550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26" cy="6858000"/>
          </a:xfrm>
          <a:prstGeom prst="rect">
            <a:avLst/>
          </a:prstGeom>
          <a:noFill/>
        </p:spPr>
      </p:pic>
      <p:sp>
        <p:nvSpPr>
          <p:cNvPr id="23554" name="AutoShape 2" descr="https://durdom.in.ua/public/main/articles2/2014-04/article_2155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6" name="AutoShape 4" descr="https://durdom.in.ua/public/main/articles2/2014-04/article_2155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8" name="AutoShape 6" descr="https://durdom.in.ua/public/main/articles2/2014-04/article_2155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60" name="AutoShape 8" descr="https://durdom.in.ua/public/main/articles2/2014-04/article_2155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62" name="AutoShape 10" descr="Веселк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3564" name="Picture 12" descr="http://techdude.org.ua/wp-content/uploads/2013/06/big_3883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19" y="2928934"/>
            <a:ext cx="7221217" cy="2714644"/>
          </a:xfrm>
          <a:prstGeom prst="rect">
            <a:avLst/>
          </a:prstGeom>
          <a:noFill/>
        </p:spPr>
      </p:pic>
      <p:sp>
        <p:nvSpPr>
          <p:cNvPr id="10" name="Горизонтальный свиток 9"/>
          <p:cNvSpPr/>
          <p:nvPr/>
        </p:nvSpPr>
        <p:spPr>
          <a:xfrm>
            <a:off x="357158" y="428604"/>
            <a:ext cx="4643470" cy="1714512"/>
          </a:xfrm>
          <a:prstGeom prst="horizontalScroll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571472" y="642918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uk-UA" dirty="0" smtClean="0"/>
              <a:t>Веселку</a:t>
            </a:r>
            <a:r>
              <a:rPr lang="ru-RU" dirty="0" smtClean="0"/>
              <a:t> </a:t>
            </a:r>
            <a:r>
              <a:rPr lang="ru-RU" dirty="0" err="1" smtClean="0"/>
              <a:t>вважають</a:t>
            </a:r>
            <a:r>
              <a:rPr lang="ru-RU" dirty="0" smtClean="0"/>
              <a:t> шляхом, </a:t>
            </a:r>
            <a:r>
              <a:rPr lang="ru-RU" dirty="0" err="1" smtClean="0"/>
              <a:t>яким</a:t>
            </a:r>
            <a:r>
              <a:rPr lang="ru-RU" dirty="0" smtClean="0"/>
              <a:t> </a:t>
            </a:r>
            <a:r>
              <a:rPr lang="ru-RU" dirty="0" err="1" smtClean="0"/>
              <a:t>сходять</a:t>
            </a:r>
            <a:r>
              <a:rPr lang="ru-RU" dirty="0" smtClean="0"/>
              <a:t> </a:t>
            </a:r>
            <a:r>
              <a:rPr lang="ru-RU" dirty="0" err="1" smtClean="0"/>
              <a:t>з</a:t>
            </a:r>
            <a:r>
              <a:rPr lang="ru-RU" dirty="0" smtClean="0"/>
              <a:t> неба </a:t>
            </a:r>
            <a:r>
              <a:rPr lang="ru-RU" dirty="0" err="1" smtClean="0"/>
              <a:t>янголи</a:t>
            </a:r>
            <a:r>
              <a:rPr lang="ru-RU" dirty="0" smtClean="0"/>
              <a:t>, </a:t>
            </a:r>
            <a:r>
              <a:rPr lang="ru-RU" dirty="0" err="1" smtClean="0"/>
              <a:t>щоб</a:t>
            </a:r>
            <a:r>
              <a:rPr lang="ru-RU" dirty="0" smtClean="0"/>
              <a:t> </a:t>
            </a:r>
            <a:r>
              <a:rPr lang="ru-RU" dirty="0" err="1" smtClean="0"/>
              <a:t>набрати</a:t>
            </a:r>
            <a:r>
              <a:rPr lang="ru-RU" dirty="0" smtClean="0"/>
              <a:t> води. </a:t>
            </a:r>
            <a:r>
              <a:rPr lang="ru-RU" dirty="0" err="1" smtClean="0"/>
              <a:t>Цю</a:t>
            </a:r>
            <a:r>
              <a:rPr lang="ru-RU" dirty="0" smtClean="0"/>
              <a:t> воду вони </a:t>
            </a:r>
            <a:r>
              <a:rPr lang="ru-RU" dirty="0" err="1" smtClean="0"/>
              <a:t>потім</a:t>
            </a:r>
            <a:r>
              <a:rPr lang="ru-RU" dirty="0" smtClean="0"/>
              <a:t> </a:t>
            </a:r>
            <a:r>
              <a:rPr lang="ru-RU" dirty="0" err="1" smtClean="0"/>
              <a:t>виливають</a:t>
            </a:r>
            <a:r>
              <a:rPr lang="ru-RU" dirty="0" smtClean="0"/>
              <a:t> на </a:t>
            </a:r>
            <a:r>
              <a:rPr lang="ru-RU" dirty="0" err="1" smtClean="0"/>
              <a:t>особливу</a:t>
            </a:r>
            <a:r>
              <a:rPr lang="ru-RU" dirty="0" smtClean="0"/>
              <a:t> </a:t>
            </a:r>
            <a:r>
              <a:rPr lang="ru-RU" dirty="0" err="1" smtClean="0"/>
              <a:t>сітку</a:t>
            </a:r>
            <a:r>
              <a:rPr lang="ru-RU" dirty="0" smtClean="0"/>
              <a:t> (сито) </a:t>
            </a:r>
            <a:r>
              <a:rPr lang="ru-RU" dirty="0" err="1" smtClean="0"/>
              <a:t>і</a:t>
            </a:r>
            <a:r>
              <a:rPr lang="ru-RU" dirty="0" smtClean="0"/>
              <a:t> так </a:t>
            </a:r>
            <a:r>
              <a:rPr lang="ru-RU" dirty="0" err="1" smtClean="0"/>
              <a:t>утворюють</a:t>
            </a:r>
            <a:r>
              <a:rPr lang="ru-RU" dirty="0" smtClean="0"/>
              <a:t> </a:t>
            </a:r>
            <a:r>
              <a:rPr lang="ru-RU" dirty="0" err="1" smtClean="0"/>
              <a:t>дощ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://senfil.net/uploads/posts/2015-09/1441206550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26" cy="6858000"/>
          </a:xfrm>
          <a:prstGeom prst="rect">
            <a:avLst/>
          </a:prstGeom>
          <a:noFill/>
        </p:spPr>
      </p:pic>
      <p:sp>
        <p:nvSpPr>
          <p:cNvPr id="8" name="Лента лицом вверх 7"/>
          <p:cNvSpPr/>
          <p:nvPr/>
        </p:nvSpPr>
        <p:spPr>
          <a:xfrm>
            <a:off x="2071670" y="142852"/>
            <a:ext cx="5143504" cy="500066"/>
          </a:xfrm>
          <a:prstGeom prst="ribbon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3000364" y="142852"/>
            <a:ext cx="30718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b="1" dirty="0" smtClean="0"/>
              <a:t>Етнографічна сторінка </a:t>
            </a:r>
            <a:endParaRPr lang="ru-RU" b="1" dirty="0"/>
          </a:p>
        </p:txBody>
      </p:sp>
      <p:sp>
        <p:nvSpPr>
          <p:cNvPr id="9" name="Горизонтальный свиток 8"/>
          <p:cNvSpPr/>
          <p:nvPr/>
        </p:nvSpPr>
        <p:spPr>
          <a:xfrm>
            <a:off x="428596" y="1071546"/>
            <a:ext cx="3000396" cy="1857388"/>
          </a:xfrm>
          <a:prstGeom prst="horizontalScroll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714348" y="1285860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err="1" smtClean="0"/>
              <a:t>Хтось</a:t>
            </a:r>
            <a:r>
              <a:rPr lang="ru-RU" dirty="0" smtClean="0"/>
              <a:t> </a:t>
            </a:r>
            <a:r>
              <a:rPr lang="ru-RU" dirty="0" err="1" smtClean="0"/>
              <a:t>відкрив</a:t>
            </a:r>
            <a:r>
              <a:rPr lang="ru-RU" dirty="0" smtClean="0"/>
              <a:t> на </a:t>
            </a:r>
            <a:r>
              <a:rPr lang="ru-RU" dirty="0" err="1" smtClean="0"/>
              <a:t>небі</a:t>
            </a:r>
            <a:r>
              <a:rPr lang="ru-RU" dirty="0" smtClean="0"/>
              <a:t> душ, </a:t>
            </a:r>
          </a:p>
          <a:p>
            <a:r>
              <a:rPr lang="ru-RU" dirty="0" err="1" smtClean="0"/>
              <a:t>Повно</a:t>
            </a:r>
            <a:r>
              <a:rPr lang="ru-RU" dirty="0" smtClean="0"/>
              <a:t> на </a:t>
            </a:r>
            <a:r>
              <a:rPr lang="ru-RU" dirty="0" err="1" smtClean="0"/>
              <a:t>землі</a:t>
            </a:r>
            <a:r>
              <a:rPr lang="ru-RU" dirty="0" smtClean="0"/>
              <a:t> </a:t>
            </a:r>
            <a:r>
              <a:rPr lang="ru-RU" dirty="0" err="1" smtClean="0"/>
              <a:t>калюж</a:t>
            </a:r>
            <a:r>
              <a:rPr lang="ru-RU" dirty="0" smtClean="0"/>
              <a:t>. </a:t>
            </a:r>
          </a:p>
          <a:p>
            <a:r>
              <a:rPr lang="ru-RU" dirty="0" smtClean="0"/>
              <a:t>І</a:t>
            </a:r>
            <a:r>
              <a:rPr lang="ru-RU" dirty="0"/>
              <a:t> </a:t>
            </a:r>
            <a:r>
              <a:rPr lang="ru-RU" dirty="0" smtClean="0"/>
              <a:t>на нас </a:t>
            </a:r>
            <a:r>
              <a:rPr lang="ru-RU" dirty="0" err="1" smtClean="0"/>
              <a:t>водиця</a:t>
            </a:r>
            <a:r>
              <a:rPr lang="ru-RU" dirty="0" smtClean="0"/>
              <a:t> </a:t>
            </a:r>
            <a:r>
              <a:rPr lang="ru-RU" dirty="0" err="1" smtClean="0"/>
              <a:t>ллється</a:t>
            </a:r>
            <a:r>
              <a:rPr lang="ru-RU" dirty="0" smtClean="0"/>
              <a:t>.</a:t>
            </a:r>
          </a:p>
          <a:p>
            <a:r>
              <a:rPr lang="ru-RU" dirty="0" smtClean="0"/>
              <a:t>Як </a:t>
            </a:r>
            <a:r>
              <a:rPr lang="ru-RU" dirty="0" err="1" smtClean="0"/>
              <a:t>це</a:t>
            </a:r>
            <a:r>
              <a:rPr lang="ru-RU" dirty="0" smtClean="0"/>
              <a:t> </a:t>
            </a:r>
            <a:r>
              <a:rPr lang="ru-RU" dirty="0" err="1" smtClean="0"/>
              <a:t>явище</a:t>
            </a:r>
            <a:r>
              <a:rPr lang="ru-RU" dirty="0" smtClean="0"/>
              <a:t> </a:t>
            </a:r>
            <a:r>
              <a:rPr lang="ru-RU" dirty="0" err="1" smtClean="0"/>
              <a:t>зоветься</a:t>
            </a:r>
            <a:r>
              <a:rPr lang="ru-RU" dirty="0" smtClean="0"/>
              <a:t>?</a:t>
            </a:r>
            <a:endParaRPr lang="ru-RU" dirty="0"/>
          </a:p>
        </p:txBody>
      </p:sp>
      <p:sp>
        <p:nvSpPr>
          <p:cNvPr id="11" name="Горизонтальный свиток 10"/>
          <p:cNvSpPr/>
          <p:nvPr/>
        </p:nvSpPr>
        <p:spPr>
          <a:xfrm>
            <a:off x="3857620" y="785794"/>
            <a:ext cx="3857652" cy="3071834"/>
          </a:xfrm>
          <a:prstGeom prst="horizontalScroll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4286248" y="1214422"/>
            <a:ext cx="357190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Коли падаю я </a:t>
            </a:r>
            <a:r>
              <a:rPr lang="ru-RU" dirty="0" err="1" smtClean="0"/>
              <a:t>з</a:t>
            </a:r>
            <a:r>
              <a:rPr lang="ru-RU" dirty="0" smtClean="0"/>
              <a:t> неба </a:t>
            </a:r>
          </a:p>
          <a:p>
            <a:r>
              <a:rPr lang="ru-RU" dirty="0" smtClean="0"/>
              <a:t>Люди </a:t>
            </a:r>
            <a:r>
              <a:rPr lang="ru-RU" dirty="0" err="1" smtClean="0"/>
              <a:t>кажуть</a:t>
            </a:r>
            <a:r>
              <a:rPr lang="ru-RU" dirty="0" smtClean="0"/>
              <a:t>: "Так </a:t>
            </a:r>
            <a:r>
              <a:rPr lang="ru-RU" dirty="0" err="1" smtClean="0"/>
              <a:t>і</a:t>
            </a:r>
            <a:r>
              <a:rPr lang="ru-RU" dirty="0" smtClean="0"/>
              <a:t> треба. </a:t>
            </a:r>
          </a:p>
          <a:p>
            <a:r>
              <a:rPr lang="ru-RU" dirty="0" err="1" smtClean="0"/>
              <a:t>Восени</a:t>
            </a:r>
            <a:r>
              <a:rPr lang="ru-RU" dirty="0" smtClean="0"/>
              <a:t> </a:t>
            </a:r>
            <a:r>
              <a:rPr lang="ru-RU" dirty="0" err="1" smtClean="0"/>
              <a:t>тоді</a:t>
            </a:r>
            <a:r>
              <a:rPr lang="ru-RU" dirty="0" smtClean="0"/>
              <a:t> </a:t>
            </a:r>
            <a:r>
              <a:rPr lang="ru-RU" dirty="0" err="1" smtClean="0"/>
              <a:t>вважай</a:t>
            </a:r>
            <a:r>
              <a:rPr lang="ru-RU" dirty="0" smtClean="0"/>
              <a:t> </a:t>
            </a:r>
          </a:p>
          <a:p>
            <a:r>
              <a:rPr lang="ru-RU" dirty="0" smtClean="0"/>
              <a:t>Буде </a:t>
            </a:r>
            <a:r>
              <a:rPr lang="ru-RU" dirty="0" err="1" smtClean="0"/>
              <a:t>добрий</a:t>
            </a:r>
            <a:r>
              <a:rPr lang="ru-RU" dirty="0" smtClean="0"/>
              <a:t> урожай!" </a:t>
            </a:r>
          </a:p>
          <a:p>
            <a:endParaRPr lang="ru-RU" dirty="0" smtClean="0"/>
          </a:p>
          <a:p>
            <a:r>
              <a:rPr lang="ru-RU" dirty="0" err="1" smtClean="0"/>
              <a:t>Довго</a:t>
            </a:r>
            <a:r>
              <a:rPr lang="ru-RU" dirty="0" smtClean="0"/>
              <a:t> мене </a:t>
            </a:r>
            <a:r>
              <a:rPr lang="ru-RU" dirty="0" err="1" smtClean="0"/>
              <a:t>немає</a:t>
            </a:r>
            <a:r>
              <a:rPr lang="ru-RU" dirty="0" smtClean="0"/>
              <a:t> - все </a:t>
            </a:r>
            <a:r>
              <a:rPr lang="ru-RU" dirty="0" err="1" smtClean="0"/>
              <a:t>помирає</a:t>
            </a:r>
            <a:r>
              <a:rPr lang="ru-RU" dirty="0" smtClean="0"/>
              <a:t>, </a:t>
            </a:r>
          </a:p>
          <a:p>
            <a:r>
              <a:rPr lang="ru-RU" dirty="0" smtClean="0"/>
              <a:t>А як </a:t>
            </a:r>
            <a:r>
              <a:rPr lang="ru-RU" dirty="0" err="1" smtClean="0"/>
              <a:t>прийду</a:t>
            </a:r>
            <a:r>
              <a:rPr lang="ru-RU" dirty="0" smtClean="0"/>
              <a:t> - </a:t>
            </a:r>
            <a:r>
              <a:rPr lang="ru-RU" dirty="0" err="1" smtClean="0"/>
              <a:t>знов</a:t>
            </a:r>
            <a:r>
              <a:rPr lang="ru-RU" dirty="0" smtClean="0"/>
              <a:t> </a:t>
            </a:r>
            <a:r>
              <a:rPr lang="ru-RU" dirty="0" err="1" smtClean="0"/>
              <a:t>оживає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12" name="Горизонтальный свиток 11"/>
          <p:cNvSpPr/>
          <p:nvPr/>
        </p:nvSpPr>
        <p:spPr>
          <a:xfrm>
            <a:off x="500034" y="4357694"/>
            <a:ext cx="3143272" cy="1357322"/>
          </a:xfrm>
          <a:prstGeom prst="horizontalScroll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714348" y="4643446"/>
            <a:ext cx="271464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Як </a:t>
            </a:r>
            <a:r>
              <a:rPr lang="ru-RU" dirty="0" err="1" smtClean="0"/>
              <a:t>сіроокий</a:t>
            </a:r>
            <a:r>
              <a:rPr lang="ru-RU" dirty="0" smtClean="0"/>
              <a:t> </a:t>
            </a:r>
            <a:r>
              <a:rPr lang="ru-RU" dirty="0" err="1" smtClean="0"/>
              <a:t>кінь</a:t>
            </a:r>
            <a:r>
              <a:rPr lang="ru-RU" dirty="0" smtClean="0"/>
              <a:t> </a:t>
            </a:r>
            <a:r>
              <a:rPr lang="ru-RU" dirty="0" err="1" smtClean="0"/>
              <a:t>заіржав</a:t>
            </a:r>
            <a:r>
              <a:rPr lang="ru-RU" dirty="0" smtClean="0"/>
              <a:t>,</a:t>
            </a:r>
          </a:p>
          <a:p>
            <a:r>
              <a:rPr lang="ru-RU" dirty="0" smtClean="0"/>
              <a:t>То весь </a:t>
            </a:r>
            <a:r>
              <a:rPr lang="ru-RU" dirty="0" err="1" smtClean="0"/>
              <a:t>світ</a:t>
            </a:r>
            <a:r>
              <a:rPr lang="ru-RU" dirty="0" smtClean="0"/>
              <a:t> </a:t>
            </a:r>
            <a:r>
              <a:rPr lang="ru-RU" dirty="0" err="1" smtClean="0"/>
              <a:t>задрижав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13" name="Горизонтальный свиток 12"/>
          <p:cNvSpPr/>
          <p:nvPr/>
        </p:nvSpPr>
        <p:spPr>
          <a:xfrm>
            <a:off x="3857620" y="4357694"/>
            <a:ext cx="2714644" cy="1357322"/>
          </a:xfrm>
          <a:prstGeom prst="horizontalScroll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4143372" y="4714884"/>
            <a:ext cx="218700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err="1" smtClean="0"/>
              <a:t>Йшов</a:t>
            </a:r>
            <a:r>
              <a:rPr lang="ru-RU" dirty="0" smtClean="0"/>
              <a:t> </a:t>
            </a:r>
            <a:r>
              <a:rPr lang="ru-RU" dirty="0" err="1" smtClean="0"/>
              <a:t>довгов'яз</a:t>
            </a:r>
            <a:r>
              <a:rPr lang="ru-RU" dirty="0" smtClean="0"/>
              <a:t>, </a:t>
            </a:r>
            <a:endParaRPr lang="en-US" dirty="0" smtClean="0"/>
          </a:p>
          <a:p>
            <a:r>
              <a:rPr lang="ru-RU" dirty="0" smtClean="0"/>
              <a:t>в </a:t>
            </a:r>
            <a:r>
              <a:rPr lang="ru-RU" dirty="0" err="1" smtClean="0"/>
              <a:t>сиру</a:t>
            </a:r>
            <a:r>
              <a:rPr lang="ru-RU" dirty="0" smtClean="0"/>
              <a:t> землю </a:t>
            </a:r>
            <a:r>
              <a:rPr lang="ru-RU" dirty="0" err="1" smtClean="0"/>
              <a:t>зав'яз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://senfil.net/uploads/posts/2015-09/1441206550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26" cy="6858000"/>
          </a:xfrm>
          <a:prstGeom prst="rect">
            <a:avLst/>
          </a:prstGeom>
          <a:noFill/>
        </p:spPr>
      </p:pic>
      <p:sp>
        <p:nvSpPr>
          <p:cNvPr id="6" name="Горизонтальный свиток 5"/>
          <p:cNvSpPr/>
          <p:nvPr/>
        </p:nvSpPr>
        <p:spPr>
          <a:xfrm>
            <a:off x="1643042" y="0"/>
            <a:ext cx="4714908" cy="1928826"/>
          </a:xfrm>
          <a:prstGeom prst="horizontalScroll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857356" y="214290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err="1" smtClean="0"/>
              <a:t>Тривала</a:t>
            </a:r>
            <a:r>
              <a:rPr lang="ru-RU" dirty="0" smtClean="0"/>
              <a:t> </a:t>
            </a:r>
            <a:r>
              <a:rPr lang="ru-RU" dirty="0" err="1" smtClean="0"/>
              <a:t>відсутність</a:t>
            </a:r>
            <a:r>
              <a:rPr lang="ru-RU" dirty="0" smtClean="0"/>
              <a:t> </a:t>
            </a:r>
            <a:r>
              <a:rPr lang="ru-RU" dirty="0" err="1" smtClean="0"/>
              <a:t>дощу</a:t>
            </a:r>
            <a:r>
              <a:rPr lang="ru-RU" dirty="0" smtClean="0"/>
              <a:t> </a:t>
            </a:r>
            <a:r>
              <a:rPr lang="ru-RU" dirty="0" err="1" smtClean="0"/>
              <a:t>призводить</a:t>
            </a:r>
            <a:r>
              <a:rPr lang="ru-RU" dirty="0" smtClean="0"/>
              <a:t> до </a:t>
            </a:r>
            <a:r>
              <a:rPr lang="ru-RU" dirty="0" err="1" smtClean="0"/>
              <a:t>посухи</a:t>
            </a:r>
            <a:r>
              <a:rPr lang="ru-RU" dirty="0" smtClean="0"/>
              <a:t>. У </a:t>
            </a:r>
            <a:r>
              <a:rPr lang="ru-RU" dirty="0" err="1" smtClean="0"/>
              <a:t>багатьох</a:t>
            </a:r>
            <a:r>
              <a:rPr lang="ru-RU" dirty="0" smtClean="0"/>
              <a:t> культурах </a:t>
            </a:r>
            <a:r>
              <a:rPr lang="ru-RU" dirty="0" err="1" smtClean="0"/>
              <a:t>виконується</a:t>
            </a:r>
            <a:r>
              <a:rPr lang="ru-RU" dirty="0" smtClean="0"/>
              <a:t> </a:t>
            </a:r>
            <a:r>
              <a:rPr lang="ru-RU" dirty="0" err="1" smtClean="0"/>
              <a:t>спеціальний</a:t>
            </a:r>
            <a:r>
              <a:rPr lang="ru-RU" dirty="0" smtClean="0"/>
              <a:t> обряд </a:t>
            </a:r>
            <a:r>
              <a:rPr lang="ru-RU" dirty="0" err="1" smtClean="0"/>
              <a:t>викликання</a:t>
            </a:r>
            <a:r>
              <a:rPr lang="ru-RU" dirty="0" smtClean="0"/>
              <a:t> </a:t>
            </a:r>
            <a:r>
              <a:rPr lang="ru-RU" dirty="0" err="1" smtClean="0"/>
              <a:t>дощу</a:t>
            </a:r>
            <a:r>
              <a:rPr lang="ru-RU" dirty="0" smtClean="0"/>
              <a:t>, </a:t>
            </a:r>
            <a:r>
              <a:rPr lang="ru-RU" dirty="0" err="1" smtClean="0"/>
              <a:t>що</a:t>
            </a:r>
            <a:r>
              <a:rPr lang="ru-RU" dirty="0" smtClean="0"/>
              <a:t> </a:t>
            </a:r>
            <a:r>
              <a:rPr lang="ru-RU" dirty="0" err="1" smtClean="0"/>
              <a:t>виконується</a:t>
            </a:r>
            <a:r>
              <a:rPr lang="ru-RU" dirty="0" smtClean="0"/>
              <a:t> </a:t>
            </a:r>
            <a:r>
              <a:rPr lang="ru-RU" dirty="0" err="1" smtClean="0"/>
              <a:t>під</a:t>
            </a:r>
            <a:r>
              <a:rPr lang="ru-RU" dirty="0" smtClean="0"/>
              <a:t> час </a:t>
            </a:r>
            <a:r>
              <a:rPr lang="ru-RU" dirty="0" err="1" smtClean="0"/>
              <a:t>посухи</a:t>
            </a:r>
            <a:r>
              <a:rPr lang="ru-RU" dirty="0" smtClean="0"/>
              <a:t> </a:t>
            </a:r>
            <a:r>
              <a:rPr lang="ru-RU" dirty="0" err="1" smtClean="0"/>
              <a:t>з</a:t>
            </a:r>
            <a:r>
              <a:rPr lang="ru-RU" dirty="0" smtClean="0"/>
              <a:t> метою </a:t>
            </a:r>
            <a:r>
              <a:rPr lang="ru-RU" dirty="0" err="1" smtClean="0"/>
              <a:t>виклику</a:t>
            </a:r>
            <a:r>
              <a:rPr lang="ru-RU" dirty="0" smtClean="0"/>
              <a:t> </a:t>
            </a:r>
            <a:r>
              <a:rPr lang="ru-RU" dirty="0" err="1" smtClean="0"/>
              <a:t>дощу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7" name="Вертикальный свиток 6"/>
          <p:cNvSpPr/>
          <p:nvPr/>
        </p:nvSpPr>
        <p:spPr>
          <a:xfrm>
            <a:off x="0" y="2000240"/>
            <a:ext cx="3571868" cy="2571768"/>
          </a:xfrm>
          <a:prstGeom prst="verticalScroll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357158" y="2357430"/>
            <a:ext cx="292895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err="1" smtClean="0"/>
              <a:t>Іди</a:t>
            </a:r>
            <a:r>
              <a:rPr lang="ru-RU" dirty="0" smtClean="0"/>
              <a:t>, </a:t>
            </a:r>
            <a:r>
              <a:rPr lang="ru-RU" dirty="0" err="1" smtClean="0"/>
              <a:t>іди</a:t>
            </a:r>
            <a:r>
              <a:rPr lang="ru-RU" dirty="0" smtClean="0"/>
              <a:t>, </a:t>
            </a:r>
            <a:r>
              <a:rPr lang="ru-RU" dirty="0" err="1" smtClean="0"/>
              <a:t>дощику</a:t>
            </a:r>
            <a:r>
              <a:rPr lang="ru-RU" dirty="0" smtClean="0"/>
              <a:t>,</a:t>
            </a:r>
          </a:p>
          <a:p>
            <a:r>
              <a:rPr lang="ru-RU" dirty="0" err="1" smtClean="0"/>
              <a:t>Зварю</a:t>
            </a:r>
            <a:r>
              <a:rPr lang="ru-RU" dirty="0" smtClean="0"/>
              <a:t> </a:t>
            </a:r>
            <a:r>
              <a:rPr lang="ru-RU" dirty="0" err="1" smtClean="0"/>
              <a:t>тобі</a:t>
            </a:r>
            <a:r>
              <a:rPr lang="ru-RU" dirty="0" smtClean="0"/>
              <a:t> </a:t>
            </a:r>
            <a:r>
              <a:rPr lang="ru-RU" dirty="0" err="1" smtClean="0"/>
              <a:t>борщику</a:t>
            </a:r>
            <a:endParaRPr lang="ru-RU" dirty="0" smtClean="0"/>
          </a:p>
          <a:p>
            <a:r>
              <a:rPr lang="ru-RU" dirty="0" smtClean="0"/>
              <a:t>В </a:t>
            </a:r>
            <a:r>
              <a:rPr lang="ru-RU" dirty="0" err="1" smtClean="0"/>
              <a:t>череп’янім</a:t>
            </a:r>
            <a:r>
              <a:rPr lang="ru-RU" dirty="0" smtClean="0"/>
              <a:t> </a:t>
            </a:r>
            <a:r>
              <a:rPr lang="ru-RU" dirty="0" err="1" smtClean="0"/>
              <a:t>горщику</a:t>
            </a:r>
            <a:r>
              <a:rPr lang="ru-RU" dirty="0" smtClean="0"/>
              <a:t>.</a:t>
            </a:r>
          </a:p>
          <a:p>
            <a:r>
              <a:rPr lang="ru-RU" dirty="0" err="1" smtClean="0"/>
              <a:t>Тобі</a:t>
            </a:r>
            <a:r>
              <a:rPr lang="ru-RU" dirty="0" smtClean="0"/>
              <a:t> каша, а нам борщ,</a:t>
            </a:r>
          </a:p>
          <a:p>
            <a:r>
              <a:rPr lang="ru-RU" dirty="0" err="1" smtClean="0"/>
              <a:t>Щоб</a:t>
            </a:r>
            <a:r>
              <a:rPr lang="ru-RU" dirty="0" smtClean="0"/>
              <a:t> </a:t>
            </a:r>
            <a:r>
              <a:rPr lang="ru-RU" dirty="0" err="1" smtClean="0"/>
              <a:t>густіший</a:t>
            </a:r>
            <a:r>
              <a:rPr lang="ru-RU" dirty="0" smtClean="0"/>
              <a:t> падав </a:t>
            </a:r>
            <a:r>
              <a:rPr lang="ru-RU" dirty="0" err="1" smtClean="0"/>
              <a:t>дощ</a:t>
            </a:r>
            <a:r>
              <a:rPr lang="ru-RU" dirty="0" smtClean="0"/>
              <a:t>.</a:t>
            </a:r>
          </a:p>
          <a:p>
            <a:r>
              <a:rPr lang="ru-RU" dirty="0" err="1" smtClean="0"/>
              <a:t>Іди</a:t>
            </a:r>
            <a:r>
              <a:rPr lang="ru-RU" dirty="0" smtClean="0"/>
              <a:t>, </a:t>
            </a:r>
            <a:r>
              <a:rPr lang="ru-RU" dirty="0" err="1" smtClean="0"/>
              <a:t>іди</a:t>
            </a:r>
            <a:r>
              <a:rPr lang="ru-RU" dirty="0" smtClean="0"/>
              <a:t>, </a:t>
            </a:r>
            <a:r>
              <a:rPr lang="ru-RU" dirty="0" err="1" smtClean="0"/>
              <a:t>дощику</a:t>
            </a:r>
            <a:r>
              <a:rPr lang="ru-RU" dirty="0" smtClean="0"/>
              <a:t>!</a:t>
            </a:r>
            <a:endParaRPr lang="ru-RU" dirty="0"/>
          </a:p>
        </p:txBody>
      </p:sp>
      <p:sp>
        <p:nvSpPr>
          <p:cNvPr id="8" name="Вертикальный свиток 7"/>
          <p:cNvSpPr/>
          <p:nvPr/>
        </p:nvSpPr>
        <p:spPr>
          <a:xfrm>
            <a:off x="3500430" y="2000240"/>
            <a:ext cx="3571868" cy="2571768"/>
          </a:xfrm>
          <a:prstGeom prst="verticalScroll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4000496" y="2428868"/>
            <a:ext cx="3000396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err="1" smtClean="0"/>
              <a:t>Іди</a:t>
            </a:r>
            <a:r>
              <a:rPr lang="ru-RU" dirty="0" smtClean="0"/>
              <a:t>, </a:t>
            </a:r>
            <a:r>
              <a:rPr lang="ru-RU" dirty="0" err="1" smtClean="0"/>
              <a:t>іди</a:t>
            </a:r>
            <a:r>
              <a:rPr lang="ru-RU" dirty="0" smtClean="0"/>
              <a:t>, </a:t>
            </a:r>
            <a:r>
              <a:rPr lang="ru-RU" dirty="0" err="1" smtClean="0"/>
              <a:t>дощику</a:t>
            </a:r>
            <a:r>
              <a:rPr lang="ru-RU" dirty="0" smtClean="0"/>
              <a:t>,</a:t>
            </a:r>
          </a:p>
          <a:p>
            <a:r>
              <a:rPr lang="ru-RU" dirty="0" err="1" smtClean="0"/>
              <a:t>Зварю</a:t>
            </a:r>
            <a:r>
              <a:rPr lang="ru-RU" dirty="0" smtClean="0"/>
              <a:t> </a:t>
            </a:r>
            <a:r>
              <a:rPr lang="ru-RU" dirty="0" err="1" smtClean="0"/>
              <a:t>тобі</a:t>
            </a:r>
            <a:r>
              <a:rPr lang="ru-RU" dirty="0" smtClean="0"/>
              <a:t> </a:t>
            </a:r>
            <a:r>
              <a:rPr lang="ru-RU" dirty="0" err="1" smtClean="0"/>
              <a:t>борщику</a:t>
            </a:r>
            <a:endParaRPr lang="ru-RU" dirty="0" smtClean="0"/>
          </a:p>
          <a:p>
            <a:r>
              <a:rPr lang="ru-RU" dirty="0" smtClean="0"/>
              <a:t>У </a:t>
            </a:r>
            <a:r>
              <a:rPr lang="ru-RU" dirty="0" err="1" smtClean="0"/>
              <a:t>глинянім</a:t>
            </a:r>
            <a:r>
              <a:rPr lang="ru-RU" dirty="0" smtClean="0"/>
              <a:t> </a:t>
            </a:r>
            <a:r>
              <a:rPr lang="ru-RU" dirty="0" err="1" smtClean="0"/>
              <a:t>горщику</a:t>
            </a:r>
            <a:r>
              <a:rPr lang="ru-RU" dirty="0" smtClean="0"/>
              <a:t>.</a:t>
            </a:r>
          </a:p>
          <a:p>
            <a:r>
              <a:rPr lang="ru-RU" dirty="0" smtClean="0"/>
              <a:t>Поставлю на дуба.</a:t>
            </a:r>
          </a:p>
          <a:p>
            <a:r>
              <a:rPr lang="ru-RU" dirty="0" smtClean="0"/>
              <a:t>Дуб </a:t>
            </a:r>
            <a:r>
              <a:rPr lang="ru-RU" dirty="0" err="1" smtClean="0"/>
              <a:t>повалився</a:t>
            </a:r>
            <a:r>
              <a:rPr lang="ru-RU" dirty="0" smtClean="0"/>
              <a:t>,</a:t>
            </a:r>
          </a:p>
          <a:p>
            <a:r>
              <a:rPr lang="ru-RU" dirty="0" err="1" smtClean="0"/>
              <a:t>Горщик</a:t>
            </a:r>
            <a:r>
              <a:rPr lang="ru-RU" dirty="0" smtClean="0"/>
              <a:t> </a:t>
            </a:r>
            <a:r>
              <a:rPr lang="ru-RU" dirty="0" err="1" smtClean="0"/>
              <a:t>розбився</a:t>
            </a:r>
            <a:r>
              <a:rPr lang="ru-RU" dirty="0" smtClean="0"/>
              <a:t>,</a:t>
            </a:r>
          </a:p>
          <a:p>
            <a:r>
              <a:rPr lang="ru-RU" dirty="0" err="1" smtClean="0"/>
              <a:t>Дощик</a:t>
            </a:r>
            <a:r>
              <a:rPr lang="ru-RU" dirty="0" smtClean="0"/>
              <a:t> </a:t>
            </a:r>
            <a:r>
              <a:rPr lang="ru-RU" dirty="0" err="1" smtClean="0"/>
              <a:t>полився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5122" name="Picture 2" descr="http://hovrashok.com.ua/images/Dec/22/7c35f8e100878643274cf4e7d8d310ec/mini_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28926" y="4643446"/>
            <a:ext cx="2972164" cy="221455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://senfil.net/uploads/posts/2015-09/1441206550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26" cy="6858000"/>
          </a:xfrm>
          <a:prstGeom prst="rect">
            <a:avLst/>
          </a:prstGeom>
          <a:noFill/>
        </p:spPr>
      </p:pic>
      <p:sp>
        <p:nvSpPr>
          <p:cNvPr id="5" name="Лента лицом вверх 4"/>
          <p:cNvSpPr/>
          <p:nvPr/>
        </p:nvSpPr>
        <p:spPr>
          <a:xfrm>
            <a:off x="2071670" y="214290"/>
            <a:ext cx="5429288" cy="500066"/>
          </a:xfrm>
          <a:prstGeom prst="ribbon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714744" y="214290"/>
            <a:ext cx="23574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/>
              <a:t>Прикмети про дощ</a:t>
            </a:r>
            <a:endParaRPr lang="ru-RU" b="1" dirty="0"/>
          </a:p>
        </p:txBody>
      </p:sp>
      <p:sp>
        <p:nvSpPr>
          <p:cNvPr id="6" name="Выноска-облако 5"/>
          <p:cNvSpPr/>
          <p:nvPr/>
        </p:nvSpPr>
        <p:spPr>
          <a:xfrm>
            <a:off x="285720" y="1000108"/>
            <a:ext cx="2786082" cy="1357322"/>
          </a:xfrm>
          <a:prstGeom prst="cloud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Выноска-облако 6"/>
          <p:cNvSpPr/>
          <p:nvPr/>
        </p:nvSpPr>
        <p:spPr>
          <a:xfrm>
            <a:off x="3500430" y="1071546"/>
            <a:ext cx="2786082" cy="1357322"/>
          </a:xfrm>
          <a:prstGeom prst="cloud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Выноска-облако 7"/>
          <p:cNvSpPr/>
          <p:nvPr/>
        </p:nvSpPr>
        <p:spPr>
          <a:xfrm>
            <a:off x="6072198" y="2143116"/>
            <a:ext cx="2786082" cy="1357322"/>
          </a:xfrm>
          <a:prstGeom prst="cloud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Выноска-облако 8"/>
          <p:cNvSpPr/>
          <p:nvPr/>
        </p:nvSpPr>
        <p:spPr>
          <a:xfrm>
            <a:off x="456026" y="3643314"/>
            <a:ext cx="3357586" cy="1357322"/>
          </a:xfrm>
          <a:prstGeom prst="cloud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Выноска-облако 9"/>
          <p:cNvSpPr/>
          <p:nvPr/>
        </p:nvSpPr>
        <p:spPr>
          <a:xfrm>
            <a:off x="4000496" y="3357562"/>
            <a:ext cx="2786082" cy="1357322"/>
          </a:xfrm>
          <a:prstGeom prst="cloud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2" name="Выноска-облако 11"/>
          <p:cNvSpPr/>
          <p:nvPr/>
        </p:nvSpPr>
        <p:spPr>
          <a:xfrm>
            <a:off x="6072198" y="4929198"/>
            <a:ext cx="2786082" cy="1357322"/>
          </a:xfrm>
          <a:prstGeom prst="cloud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571472" y="1285860"/>
            <a:ext cx="243982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err="1" smtClean="0"/>
              <a:t>В'юнок</a:t>
            </a:r>
            <a:r>
              <a:rPr lang="ru-RU" dirty="0" smtClean="0"/>
              <a:t> </a:t>
            </a:r>
            <a:r>
              <a:rPr lang="ru-RU" dirty="0" err="1" smtClean="0"/>
              <a:t>закриває</a:t>
            </a:r>
            <a:r>
              <a:rPr lang="ru-RU" dirty="0" smtClean="0"/>
              <a:t> </a:t>
            </a:r>
            <a:r>
              <a:rPr lang="ru-RU" dirty="0" err="1" smtClean="0"/>
              <a:t>свій</a:t>
            </a:r>
            <a:r>
              <a:rPr lang="ru-RU" dirty="0" smtClean="0"/>
              <a:t> </a:t>
            </a:r>
            <a:r>
              <a:rPr lang="ru-RU" dirty="0" err="1" smtClean="0"/>
              <a:t>віночок</a:t>
            </a:r>
            <a:r>
              <a:rPr lang="ru-RU" dirty="0" smtClean="0"/>
              <a:t> перед </a:t>
            </a:r>
            <a:r>
              <a:rPr lang="ru-RU" dirty="0" err="1" smtClean="0"/>
              <a:t>дощем</a:t>
            </a:r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6429388" y="2428868"/>
            <a:ext cx="215539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Собака </a:t>
            </a:r>
            <a:r>
              <a:rPr lang="ru-RU" dirty="0" err="1" smtClean="0"/>
              <a:t>катається</a:t>
            </a:r>
            <a:r>
              <a:rPr lang="ru-RU" dirty="0" smtClean="0"/>
              <a:t> по </a:t>
            </a:r>
            <a:r>
              <a:rPr lang="ru-RU" dirty="0" err="1" smtClean="0"/>
              <a:t>землі</a:t>
            </a:r>
            <a:r>
              <a:rPr lang="ru-RU" dirty="0" smtClean="0"/>
              <a:t> - до </a:t>
            </a:r>
            <a:r>
              <a:rPr lang="ru-RU" dirty="0" err="1" smtClean="0"/>
              <a:t>дощу</a:t>
            </a:r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6286512" y="5143512"/>
            <a:ext cx="250033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err="1" smtClean="0"/>
              <a:t>Цвіркун</a:t>
            </a:r>
            <a:r>
              <a:rPr lang="ru-RU" dirty="0" smtClean="0"/>
              <a:t> </a:t>
            </a:r>
            <a:r>
              <a:rPr lang="ru-RU" dirty="0" err="1" smtClean="0"/>
              <a:t>тріскотить</a:t>
            </a:r>
            <a:r>
              <a:rPr lang="ru-RU" dirty="0" smtClean="0"/>
              <a:t> - на </a:t>
            </a:r>
            <a:r>
              <a:rPr lang="ru-RU" dirty="0" err="1" smtClean="0"/>
              <a:t>гарну</a:t>
            </a:r>
            <a:r>
              <a:rPr lang="ru-RU" dirty="0" smtClean="0"/>
              <a:t> погоду, </a:t>
            </a:r>
            <a:r>
              <a:rPr lang="ru-RU" dirty="0" err="1" smtClean="0"/>
              <a:t>мовчить</a:t>
            </a:r>
            <a:r>
              <a:rPr lang="ru-RU" dirty="0" smtClean="0"/>
              <a:t> - на </a:t>
            </a:r>
            <a:r>
              <a:rPr lang="ru-RU" dirty="0" err="1" smtClean="0"/>
              <a:t>дощ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4429124" y="3643314"/>
            <a:ext cx="223728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err="1" smtClean="0"/>
              <a:t>Павук</a:t>
            </a:r>
            <a:r>
              <a:rPr lang="ru-RU" dirty="0" smtClean="0"/>
              <a:t> </a:t>
            </a:r>
            <a:r>
              <a:rPr lang="ru-RU" dirty="0" err="1" smtClean="0"/>
              <a:t>ховається</a:t>
            </a:r>
            <a:r>
              <a:rPr lang="ru-RU" dirty="0" smtClean="0"/>
              <a:t> в </a:t>
            </a:r>
            <a:r>
              <a:rPr lang="ru-RU" dirty="0" err="1" smtClean="0"/>
              <a:t>куті</a:t>
            </a:r>
            <a:r>
              <a:rPr lang="ru-RU" dirty="0" smtClean="0"/>
              <a:t> - до </a:t>
            </a:r>
            <a:r>
              <a:rPr lang="ru-RU" dirty="0" err="1" smtClean="0"/>
              <a:t>дощу</a:t>
            </a:r>
            <a:endParaRPr lang="ru-RU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3786182" y="1285860"/>
            <a:ext cx="235743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Перед </a:t>
            </a:r>
            <a:r>
              <a:rPr lang="ru-RU" dirty="0" err="1" smtClean="0"/>
              <a:t>дощем</a:t>
            </a:r>
            <a:r>
              <a:rPr lang="ru-RU" dirty="0" smtClean="0"/>
              <a:t> </a:t>
            </a:r>
            <a:r>
              <a:rPr lang="ru-RU" dirty="0" err="1" smtClean="0"/>
              <a:t>буркун</a:t>
            </a:r>
            <a:r>
              <a:rPr lang="ru-RU" dirty="0" smtClean="0"/>
              <a:t> </a:t>
            </a:r>
            <a:r>
              <a:rPr lang="ru-RU" dirty="0" err="1" smtClean="0"/>
              <a:t>лікарський</a:t>
            </a:r>
            <a:r>
              <a:rPr lang="ru-RU" dirty="0" smtClean="0"/>
              <a:t> сильно </a:t>
            </a:r>
            <a:r>
              <a:rPr lang="ru-RU" dirty="0" err="1" smtClean="0"/>
              <a:t>пахне</a:t>
            </a:r>
            <a:endParaRPr lang="ru-RU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928662" y="3966479"/>
            <a:ext cx="257176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err="1" smtClean="0"/>
              <a:t>Нагідки</a:t>
            </a:r>
            <a:r>
              <a:rPr lang="ru-RU" dirty="0" smtClean="0"/>
              <a:t> </a:t>
            </a:r>
            <a:r>
              <a:rPr lang="ru-RU" dirty="0" err="1" smtClean="0"/>
              <a:t>розгорнули</a:t>
            </a:r>
            <a:r>
              <a:rPr lang="ru-RU" dirty="0" smtClean="0"/>
              <a:t> </a:t>
            </a:r>
            <a:r>
              <a:rPr lang="ru-RU" dirty="0" err="1" smtClean="0"/>
              <a:t>віночки</a:t>
            </a:r>
            <a:r>
              <a:rPr lang="ru-RU" dirty="0" smtClean="0"/>
              <a:t> </a:t>
            </a:r>
            <a:r>
              <a:rPr lang="ru-RU" dirty="0" err="1" smtClean="0"/>
              <a:t>після</a:t>
            </a:r>
            <a:r>
              <a:rPr lang="ru-RU" dirty="0" smtClean="0"/>
              <a:t> полудня - </a:t>
            </a:r>
            <a:r>
              <a:rPr lang="ru-RU" dirty="0" err="1" smtClean="0"/>
              <a:t>дощ</a:t>
            </a:r>
            <a:r>
              <a:rPr lang="ru-RU" dirty="0" smtClean="0"/>
              <a:t>, гроза.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://senfil.net/uploads/posts/2015-09/1441206550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26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-252536" y="786497"/>
            <a:ext cx="77917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b="1" dirty="0" smtClean="0">
                <a:solidFill>
                  <a:schemeClr val="bg1"/>
                </a:solidFill>
              </a:rPr>
              <a:t>Список використаних </a:t>
            </a:r>
            <a:r>
              <a:rPr lang="uk-UA" sz="4000" b="1" dirty="0" smtClean="0">
                <a:solidFill>
                  <a:schemeClr val="bg1"/>
                </a:solidFill>
              </a:rPr>
              <a:t>джерел:</a:t>
            </a:r>
            <a:endParaRPr lang="ru-RU" sz="4000" b="1" dirty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077091" y="1648678"/>
            <a:ext cx="4031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>
                <a:solidFill>
                  <a:schemeClr val="bg1"/>
                </a:solidFill>
              </a:rPr>
              <a:t>Література: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742241" y="3387326"/>
            <a:ext cx="29492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smtClean="0">
                <a:solidFill>
                  <a:schemeClr val="bg1"/>
                </a:solidFill>
              </a:rPr>
              <a:t>Інтернет </a:t>
            </a:r>
            <a:r>
              <a:rPr lang="uk-UA" b="1" smtClean="0">
                <a:solidFill>
                  <a:schemeClr val="bg1"/>
                </a:solidFill>
              </a:rPr>
              <a:t>ресурси: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74049" y="4172936"/>
            <a:ext cx="530609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en-US" dirty="0" smtClean="0">
                <a:solidFill>
                  <a:schemeClr val="bg1"/>
                </a:solidFill>
              </a:rPr>
              <a:t>https://uk.wikipedia.org/</a:t>
            </a:r>
            <a:endParaRPr lang="uk-UA" dirty="0" smtClean="0">
              <a:solidFill>
                <a:schemeClr val="bg1"/>
              </a:solidFill>
            </a:endParaRPr>
          </a:p>
          <a:p>
            <a:pPr marL="342900" indent="-342900">
              <a:buAutoNum type="arabicPeriod"/>
            </a:pPr>
            <a:r>
              <a:rPr lang="en-US" dirty="0" smtClean="0">
                <a:solidFill>
                  <a:schemeClr val="bg1"/>
                </a:solidFill>
              </a:rPr>
              <a:t>http://dyvoslovo.com.ua/</a:t>
            </a:r>
            <a:endParaRPr lang="uk-UA" dirty="0" smtClean="0">
              <a:solidFill>
                <a:schemeClr val="bg1"/>
              </a:solidFill>
            </a:endParaRPr>
          </a:p>
          <a:p>
            <a:pPr marL="342900" indent="-342900">
              <a:buAutoNum type="arabicPeriod"/>
            </a:pP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74049" y="2022166"/>
            <a:ext cx="524170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uk-UA" dirty="0" smtClean="0">
                <a:solidFill>
                  <a:schemeClr val="bg1"/>
                </a:solidFill>
              </a:rPr>
              <a:t>Закувала зозуленька. Антологія української народної творчості. К.: Веселка, 1989</a:t>
            </a:r>
          </a:p>
          <a:p>
            <a:pPr marL="342900" indent="-342900"/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://senfil.net/uploads/posts/2015-09/1441206550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26" cy="6858000"/>
          </a:xfrm>
          <a:prstGeom prst="rect">
            <a:avLst/>
          </a:prstGeom>
          <a:noFill/>
        </p:spPr>
      </p:pic>
      <p:pic>
        <p:nvPicPr>
          <p:cNvPr id="1026" name="Picture 2" descr="http://library.vspu.edu.ua/vistavki/maksim_rilskiy/image/rilsky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214290"/>
            <a:ext cx="3714776" cy="5445111"/>
          </a:xfrm>
          <a:prstGeom prst="rect">
            <a:avLst/>
          </a:prstGeom>
          <a:noFill/>
        </p:spPr>
      </p:pic>
      <p:sp>
        <p:nvSpPr>
          <p:cNvPr id="4" name="Горизонтальный свиток 3"/>
          <p:cNvSpPr/>
          <p:nvPr/>
        </p:nvSpPr>
        <p:spPr>
          <a:xfrm>
            <a:off x="4357686" y="2571744"/>
            <a:ext cx="4071966" cy="2857520"/>
          </a:xfrm>
          <a:prstGeom prst="horizontalScroll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4929190" y="3143248"/>
            <a:ext cx="328614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Поезія – прозріння трав і глоду.</a:t>
            </a:r>
          </a:p>
          <a:p>
            <a:r>
              <a:rPr lang="uk-UA" dirty="0" smtClean="0"/>
              <a:t>Поезія – прозріння солов’їв.</a:t>
            </a:r>
          </a:p>
          <a:p>
            <a:r>
              <a:rPr lang="uk-UA" dirty="0" smtClean="0"/>
              <a:t>Це світла інтуїція природи,</a:t>
            </a:r>
          </a:p>
          <a:p>
            <a:r>
              <a:rPr lang="uk-UA" dirty="0" smtClean="0"/>
              <a:t>З якою б я зрівнятися хотів.</a:t>
            </a:r>
          </a:p>
          <a:p>
            <a:pPr algn="r"/>
            <a:r>
              <a:rPr lang="uk-UA" dirty="0" smtClean="0"/>
              <a:t>Є. Гуцало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://senfil.net/uploads/posts/2015-09/1441206550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26" cy="6858000"/>
          </a:xfrm>
          <a:prstGeom prst="rect">
            <a:avLst/>
          </a:prstGeom>
          <a:noFill/>
        </p:spPr>
      </p:pic>
      <p:sp>
        <p:nvSpPr>
          <p:cNvPr id="5" name="Вертикальный свиток 4"/>
          <p:cNvSpPr/>
          <p:nvPr/>
        </p:nvSpPr>
        <p:spPr>
          <a:xfrm rot="10800000">
            <a:off x="1714480" y="1571612"/>
            <a:ext cx="4357686" cy="4357718"/>
          </a:xfrm>
          <a:prstGeom prst="verticalScroll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2357422" y="1857364"/>
            <a:ext cx="335758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dirty="0" smtClean="0">
                <a:solidFill>
                  <a:srgbClr val="0070C0"/>
                </a:solidFill>
              </a:rPr>
              <a:t>Благодатний, довгожданий, </a:t>
            </a:r>
          </a:p>
          <a:p>
            <a:r>
              <a:rPr lang="uk-UA" dirty="0" smtClean="0">
                <a:solidFill>
                  <a:srgbClr val="0070C0"/>
                </a:solidFill>
              </a:rPr>
              <a:t>Дивним сяйвом осіянний, </a:t>
            </a:r>
          </a:p>
          <a:p>
            <a:r>
              <a:rPr lang="uk-UA" dirty="0" smtClean="0">
                <a:solidFill>
                  <a:srgbClr val="0070C0"/>
                </a:solidFill>
              </a:rPr>
              <a:t>Золотий вечірній гість </a:t>
            </a:r>
          </a:p>
          <a:p>
            <a:r>
              <a:rPr lang="uk-UA" dirty="0" smtClean="0">
                <a:solidFill>
                  <a:srgbClr val="0070C0"/>
                </a:solidFill>
              </a:rPr>
              <a:t>Впав бадьоро, свіжо, дзвінко </a:t>
            </a:r>
          </a:p>
          <a:p>
            <a:r>
              <a:rPr lang="uk-UA" dirty="0" smtClean="0">
                <a:solidFill>
                  <a:srgbClr val="0070C0"/>
                </a:solidFill>
              </a:rPr>
              <a:t>На закурені будинки </a:t>
            </a:r>
          </a:p>
          <a:p>
            <a:r>
              <a:rPr lang="uk-UA" dirty="0" smtClean="0">
                <a:solidFill>
                  <a:srgbClr val="0070C0"/>
                </a:solidFill>
              </a:rPr>
              <a:t>Зголоднілих передмість. </a:t>
            </a:r>
          </a:p>
          <a:p>
            <a:r>
              <a:rPr lang="uk-UA" dirty="0" smtClean="0">
                <a:solidFill>
                  <a:srgbClr val="0070C0"/>
                </a:solidFill>
              </a:rPr>
              <a:t>Відкривай гарячі груди, </a:t>
            </a:r>
          </a:p>
          <a:p>
            <a:r>
              <a:rPr lang="uk-UA" dirty="0" smtClean="0">
                <a:solidFill>
                  <a:srgbClr val="0070C0"/>
                </a:solidFill>
              </a:rPr>
              <a:t>Мати земле! Дощ остудить, </a:t>
            </a:r>
          </a:p>
          <a:p>
            <a:r>
              <a:rPr lang="uk-UA" dirty="0" smtClean="0">
                <a:solidFill>
                  <a:srgbClr val="0070C0"/>
                </a:solidFill>
              </a:rPr>
              <a:t>Оживить і запліднить,— І</a:t>
            </a:r>
          </a:p>
          <a:p>
            <a:r>
              <a:rPr lang="uk-UA" dirty="0" smtClean="0">
                <a:solidFill>
                  <a:srgbClr val="0070C0"/>
                </a:solidFill>
              </a:rPr>
              <a:t> пшеницею й ячменем </a:t>
            </a:r>
          </a:p>
          <a:p>
            <a:r>
              <a:rPr lang="uk-UA" dirty="0" smtClean="0">
                <a:solidFill>
                  <a:srgbClr val="0070C0"/>
                </a:solidFill>
              </a:rPr>
              <a:t>Буйним повівом зеленим </a:t>
            </a:r>
          </a:p>
          <a:p>
            <a:r>
              <a:rPr lang="uk-UA" dirty="0" smtClean="0">
                <a:solidFill>
                  <a:srgbClr val="0070C0"/>
                </a:solidFill>
              </a:rPr>
              <a:t>Білі села звеселить.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7" name="Лента лицом вниз 6"/>
          <p:cNvSpPr/>
          <p:nvPr/>
        </p:nvSpPr>
        <p:spPr>
          <a:xfrm>
            <a:off x="357158" y="214290"/>
            <a:ext cx="8286808" cy="1071570"/>
          </a:xfrm>
          <a:prstGeom prst="ribb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2571736" y="428604"/>
            <a:ext cx="40005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dirty="0" smtClean="0"/>
              <a:t>ДОЩ</a:t>
            </a:r>
          </a:p>
          <a:p>
            <a:pPr algn="ctr"/>
            <a:r>
              <a:rPr lang="uk-UA" sz="2400" dirty="0" smtClean="0"/>
              <a:t>Благодатний, довгожданий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://senfil.net/uploads/posts/2015-09/1441206550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26" cy="6858000"/>
          </a:xfrm>
          <a:prstGeom prst="rect">
            <a:avLst/>
          </a:prstGeom>
          <a:noFill/>
        </p:spPr>
      </p:pic>
      <p:sp>
        <p:nvSpPr>
          <p:cNvPr id="5" name="Горизонтальный свиток 4"/>
          <p:cNvSpPr/>
          <p:nvPr/>
        </p:nvSpPr>
        <p:spPr>
          <a:xfrm>
            <a:off x="500034" y="214290"/>
            <a:ext cx="5000660" cy="2428892"/>
          </a:xfrm>
          <a:prstGeom prst="horizontalScroll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857224" y="642918"/>
            <a:ext cx="4572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uk-UA" b="1" dirty="0" smtClean="0"/>
              <a:t>Дощі</a:t>
            </a:r>
            <a:r>
              <a:rPr lang="uk-UA" dirty="0" smtClean="0"/>
              <a:t> - це атмосферні опади, що випадають із хмар у вигляді крапель діаметром від 0,5 міліметра і більше в період із весни до осені. </a:t>
            </a:r>
            <a:r>
              <a:rPr lang="ru-RU" dirty="0" smtClean="0"/>
              <a:t>У </a:t>
            </a:r>
            <a:r>
              <a:rPr lang="ru-RU" dirty="0" err="1" smtClean="0"/>
              <a:t>рідкісних</a:t>
            </a:r>
            <a:r>
              <a:rPr lang="ru-RU" dirty="0" smtClean="0"/>
              <a:t> </a:t>
            </a:r>
            <a:r>
              <a:rPr lang="ru-RU" dirty="0" err="1" smtClean="0"/>
              <a:t>випадках</a:t>
            </a:r>
            <a:r>
              <a:rPr lang="ru-RU" dirty="0" smtClean="0"/>
              <a:t> </a:t>
            </a:r>
            <a:r>
              <a:rPr lang="ru-RU" dirty="0" err="1" smtClean="0"/>
              <a:t>дощ</a:t>
            </a:r>
            <a:r>
              <a:rPr lang="ru-RU" dirty="0" smtClean="0"/>
              <a:t> </a:t>
            </a:r>
            <a:r>
              <a:rPr lang="ru-RU" dirty="0" err="1" smtClean="0"/>
              <a:t>може</a:t>
            </a:r>
            <a:r>
              <a:rPr lang="ru-RU" dirty="0" smtClean="0"/>
              <a:t> </a:t>
            </a:r>
            <a:r>
              <a:rPr lang="ru-RU" dirty="0" err="1" smtClean="0"/>
              <a:t>йти</a:t>
            </a:r>
            <a:r>
              <a:rPr lang="ru-RU" dirty="0" smtClean="0"/>
              <a:t> </a:t>
            </a:r>
            <a:r>
              <a:rPr lang="ru-RU" dirty="0" err="1" smtClean="0"/>
              <a:t>і</a:t>
            </a:r>
            <a:r>
              <a:rPr lang="ru-RU" dirty="0" smtClean="0"/>
              <a:t> </a:t>
            </a:r>
            <a:r>
              <a:rPr lang="ru-RU" dirty="0" err="1" smtClean="0"/>
              <a:t>взимку</a:t>
            </a:r>
            <a:r>
              <a:rPr lang="ru-RU" dirty="0" smtClean="0"/>
              <a:t>.</a:t>
            </a:r>
          </a:p>
          <a:p>
            <a:endParaRPr lang="ru-RU" dirty="0"/>
          </a:p>
        </p:txBody>
      </p:sp>
      <p:sp>
        <p:nvSpPr>
          <p:cNvPr id="6" name="Горизонтальный свиток 5"/>
          <p:cNvSpPr/>
          <p:nvPr/>
        </p:nvSpPr>
        <p:spPr>
          <a:xfrm>
            <a:off x="428596" y="3214686"/>
            <a:ext cx="5000660" cy="2643206"/>
          </a:xfrm>
          <a:prstGeom prst="horizontalScroll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785786" y="3714752"/>
            <a:ext cx="4572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uk-UA" b="1" dirty="0" smtClean="0"/>
              <a:t>Механізм утворення </a:t>
            </a:r>
            <a:r>
              <a:rPr lang="uk-UA" dirty="0" smtClean="0"/>
              <a:t>Дощ випадає, як правило, зі змішаних хмар (переважно шарувато-дощових та високошаруватих), що містять при температурах нижче 0° С переохолоджені краплини і льодяні кристали.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://senfil.net/uploads/posts/2015-09/1441206550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26" cy="6858000"/>
          </a:xfrm>
          <a:prstGeom prst="rect">
            <a:avLst/>
          </a:prstGeom>
          <a:noFill/>
        </p:spPr>
      </p:pic>
      <p:sp>
        <p:nvSpPr>
          <p:cNvPr id="13" name="Облако 12"/>
          <p:cNvSpPr/>
          <p:nvPr/>
        </p:nvSpPr>
        <p:spPr>
          <a:xfrm>
            <a:off x="214282" y="357166"/>
            <a:ext cx="2714644" cy="1428760"/>
          </a:xfrm>
          <a:prstGeom prst="cloud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714348" y="571480"/>
            <a:ext cx="1640706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dirty="0" smtClean="0"/>
              <a:t>Дощ дрібний, </a:t>
            </a:r>
          </a:p>
          <a:p>
            <a:r>
              <a:rPr lang="uk-UA" dirty="0" smtClean="0"/>
              <a:t>густий (мряка, </a:t>
            </a:r>
          </a:p>
          <a:p>
            <a:r>
              <a:rPr lang="uk-UA" dirty="0" smtClean="0"/>
              <a:t>мжичка)</a:t>
            </a:r>
            <a:endParaRPr lang="ru-RU" dirty="0"/>
          </a:p>
        </p:txBody>
      </p:sp>
      <p:sp>
        <p:nvSpPr>
          <p:cNvPr id="14" name="Облако 13"/>
          <p:cNvSpPr/>
          <p:nvPr/>
        </p:nvSpPr>
        <p:spPr>
          <a:xfrm>
            <a:off x="3357554" y="357166"/>
            <a:ext cx="2714644" cy="1428760"/>
          </a:xfrm>
          <a:prstGeom prst="cloud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4071934" y="785794"/>
            <a:ext cx="12550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dirty="0" smtClean="0"/>
              <a:t>Дощ-злива</a:t>
            </a:r>
            <a:endParaRPr lang="ru-RU" dirty="0"/>
          </a:p>
        </p:txBody>
      </p:sp>
      <p:sp>
        <p:nvSpPr>
          <p:cNvPr id="15" name="Облако 14"/>
          <p:cNvSpPr/>
          <p:nvPr/>
        </p:nvSpPr>
        <p:spPr>
          <a:xfrm>
            <a:off x="6072198" y="714356"/>
            <a:ext cx="2714644" cy="1428760"/>
          </a:xfrm>
          <a:prstGeom prst="cloud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6715140" y="1142984"/>
            <a:ext cx="155664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dirty="0" smtClean="0"/>
              <a:t>Дощ грибний </a:t>
            </a:r>
          </a:p>
          <a:p>
            <a:r>
              <a:rPr lang="uk-UA" dirty="0" smtClean="0"/>
              <a:t>сонячний </a:t>
            </a:r>
            <a:endParaRPr lang="ru-RU" dirty="0"/>
          </a:p>
        </p:txBody>
      </p:sp>
      <p:sp>
        <p:nvSpPr>
          <p:cNvPr id="16" name="Облако 15"/>
          <p:cNvSpPr/>
          <p:nvPr/>
        </p:nvSpPr>
        <p:spPr>
          <a:xfrm>
            <a:off x="500034" y="2143116"/>
            <a:ext cx="2714644" cy="1428760"/>
          </a:xfrm>
          <a:prstGeom prst="cloud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1000100" y="2643182"/>
            <a:ext cx="170989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dirty="0" smtClean="0"/>
              <a:t>Дощ із градом </a:t>
            </a:r>
            <a:endParaRPr lang="ru-RU" dirty="0"/>
          </a:p>
        </p:txBody>
      </p:sp>
      <p:sp>
        <p:nvSpPr>
          <p:cNvPr id="17" name="Облако 16"/>
          <p:cNvSpPr/>
          <p:nvPr/>
        </p:nvSpPr>
        <p:spPr>
          <a:xfrm>
            <a:off x="3643306" y="2357430"/>
            <a:ext cx="2714644" cy="1428760"/>
          </a:xfrm>
          <a:prstGeom prst="cloud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4214810" y="2786058"/>
            <a:ext cx="16430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Дощ звичайний</a:t>
            </a:r>
            <a:endParaRPr lang="ru-RU" dirty="0"/>
          </a:p>
        </p:txBody>
      </p:sp>
      <p:sp>
        <p:nvSpPr>
          <p:cNvPr id="18" name="Облако 17"/>
          <p:cNvSpPr/>
          <p:nvPr/>
        </p:nvSpPr>
        <p:spPr>
          <a:xfrm>
            <a:off x="642910" y="3929066"/>
            <a:ext cx="2714644" cy="1428760"/>
          </a:xfrm>
          <a:prstGeom prst="cloud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1214414" y="4572008"/>
            <a:ext cx="15140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dirty="0" smtClean="0"/>
              <a:t>Дощ сніговий</a:t>
            </a:r>
            <a:endParaRPr lang="ru-RU" dirty="0"/>
          </a:p>
        </p:txBody>
      </p:sp>
      <p:sp>
        <p:nvSpPr>
          <p:cNvPr id="19" name="Облако 18"/>
          <p:cNvSpPr/>
          <p:nvPr/>
        </p:nvSpPr>
        <p:spPr>
          <a:xfrm>
            <a:off x="6215074" y="2714620"/>
            <a:ext cx="2714644" cy="1428760"/>
          </a:xfrm>
          <a:prstGeom prst="cloud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6715140" y="3071810"/>
            <a:ext cx="167090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dirty="0" smtClean="0"/>
              <a:t>Дощ затяжний </a:t>
            </a:r>
          </a:p>
          <a:p>
            <a:r>
              <a:rPr lang="uk-UA" dirty="0" smtClean="0"/>
              <a:t>осінній </a:t>
            </a:r>
            <a:endParaRPr lang="ru-RU" dirty="0"/>
          </a:p>
        </p:txBody>
      </p:sp>
      <p:sp>
        <p:nvSpPr>
          <p:cNvPr id="20" name="Облако 19"/>
          <p:cNvSpPr/>
          <p:nvPr/>
        </p:nvSpPr>
        <p:spPr>
          <a:xfrm>
            <a:off x="3786182" y="3857628"/>
            <a:ext cx="2714644" cy="1428760"/>
          </a:xfrm>
          <a:prstGeom prst="cloud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4143372" y="4286256"/>
            <a:ext cx="22649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dirty="0" smtClean="0"/>
              <a:t>Дощ короткочасний </a:t>
            </a:r>
            <a:endParaRPr lang="ru-RU" dirty="0"/>
          </a:p>
        </p:txBody>
      </p:sp>
      <p:sp>
        <p:nvSpPr>
          <p:cNvPr id="21" name="Облако 20"/>
          <p:cNvSpPr/>
          <p:nvPr/>
        </p:nvSpPr>
        <p:spPr>
          <a:xfrm>
            <a:off x="1500166" y="5429240"/>
            <a:ext cx="2714644" cy="1428760"/>
          </a:xfrm>
          <a:prstGeom prst="cloud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1928794" y="5715016"/>
            <a:ext cx="192995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dirty="0" smtClean="0"/>
              <a:t>Зоряні й </a:t>
            </a:r>
          </a:p>
          <a:p>
            <a:r>
              <a:rPr lang="uk-UA" dirty="0" smtClean="0"/>
              <a:t>метеоритні дощі </a:t>
            </a:r>
            <a:endParaRPr lang="ru-RU" dirty="0"/>
          </a:p>
        </p:txBody>
      </p:sp>
      <p:sp>
        <p:nvSpPr>
          <p:cNvPr id="22" name="Облако 21"/>
          <p:cNvSpPr/>
          <p:nvPr/>
        </p:nvSpPr>
        <p:spPr>
          <a:xfrm>
            <a:off x="4929190" y="5072074"/>
            <a:ext cx="2714644" cy="1428760"/>
          </a:xfrm>
          <a:prstGeom prst="cloud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5643570" y="5572140"/>
            <a:ext cx="12724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dirty="0" smtClean="0"/>
              <a:t>Дивні дощі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://senfil.net/uploads/posts/2015-09/1441206550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26" cy="6858000"/>
          </a:xfrm>
          <a:prstGeom prst="rect">
            <a:avLst/>
          </a:prstGeom>
          <a:noFill/>
        </p:spPr>
      </p:pic>
      <p:pic>
        <p:nvPicPr>
          <p:cNvPr id="2050" name="Picture 2" descr="http://volya.if.ua/wp-content/uploads/2010/12/bezymyannyy_13_250x2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2285992"/>
            <a:ext cx="3857652" cy="3086122"/>
          </a:xfrm>
          <a:prstGeom prst="rect">
            <a:avLst/>
          </a:prstGeom>
          <a:noFill/>
        </p:spPr>
      </p:pic>
      <p:pic>
        <p:nvPicPr>
          <p:cNvPr id="2052" name="Picture 4" descr="http://www.5.ua/media/pictures/original/5489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6248" y="3500438"/>
            <a:ext cx="4677584" cy="2643206"/>
          </a:xfrm>
          <a:prstGeom prst="rect">
            <a:avLst/>
          </a:prstGeom>
          <a:noFill/>
        </p:spPr>
      </p:pic>
      <p:sp>
        <p:nvSpPr>
          <p:cNvPr id="6" name="Облако 5"/>
          <p:cNvSpPr/>
          <p:nvPr/>
        </p:nvSpPr>
        <p:spPr>
          <a:xfrm>
            <a:off x="2000232" y="214290"/>
            <a:ext cx="4643470" cy="1857388"/>
          </a:xfrm>
          <a:prstGeom prst="cloud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2643174" y="428604"/>
            <a:ext cx="350046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200" b="1" dirty="0" smtClean="0"/>
              <a:t>Зоряні й </a:t>
            </a:r>
          </a:p>
          <a:p>
            <a:pPr algn="ctr"/>
            <a:r>
              <a:rPr lang="uk-UA" sz="3200" b="1" dirty="0" smtClean="0"/>
              <a:t>метеоритні дощі</a:t>
            </a:r>
            <a:endParaRPr lang="ru-RU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://senfil.net/uploads/posts/2015-09/1441206550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26" cy="6858000"/>
          </a:xfrm>
          <a:prstGeom prst="rect">
            <a:avLst/>
          </a:prstGeom>
          <a:noFill/>
        </p:spPr>
      </p:pic>
      <p:sp>
        <p:nvSpPr>
          <p:cNvPr id="5" name="Вертикальный свиток 4"/>
          <p:cNvSpPr/>
          <p:nvPr/>
        </p:nvSpPr>
        <p:spPr>
          <a:xfrm>
            <a:off x="0" y="142852"/>
            <a:ext cx="6500858" cy="4071966"/>
          </a:xfrm>
          <a:prstGeom prst="verticalScroll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857224" y="642918"/>
            <a:ext cx="507209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err="1" smtClean="0"/>
              <a:t>Дощ</a:t>
            </a:r>
            <a:r>
              <a:rPr lang="ru-RU" b="1" dirty="0" smtClean="0"/>
              <a:t> у </a:t>
            </a:r>
            <a:r>
              <a:rPr lang="ru-RU" b="1" dirty="0" err="1" smtClean="0"/>
              <a:t>міфології</a:t>
            </a:r>
            <a:endParaRPr lang="ru-RU" b="1" dirty="0" smtClean="0"/>
          </a:p>
          <a:p>
            <a:pPr algn="ctr"/>
            <a:r>
              <a:rPr lang="ru-RU" dirty="0" err="1" smtClean="0"/>
              <a:t>Згідно</a:t>
            </a:r>
            <a:r>
              <a:rPr lang="ru-RU" dirty="0" smtClean="0"/>
              <a:t> </a:t>
            </a:r>
            <a:r>
              <a:rPr lang="ru-RU" dirty="0" err="1" smtClean="0"/>
              <a:t>з</a:t>
            </a:r>
            <a:r>
              <a:rPr lang="ru-RU" dirty="0" smtClean="0"/>
              <a:t> </a:t>
            </a:r>
            <a:r>
              <a:rPr lang="ru-RU" dirty="0" err="1" smtClean="0"/>
              <a:t>віруваннями</a:t>
            </a:r>
            <a:r>
              <a:rPr lang="ru-RU" dirty="0" smtClean="0"/>
              <a:t> </a:t>
            </a:r>
            <a:r>
              <a:rPr lang="ru-RU" dirty="0" err="1" smtClean="0"/>
              <a:t>різних</a:t>
            </a:r>
            <a:r>
              <a:rPr lang="ru-RU" dirty="0" smtClean="0"/>
              <a:t> </a:t>
            </a:r>
            <a:r>
              <a:rPr lang="ru-RU" dirty="0" err="1" smtClean="0"/>
              <a:t>народів</a:t>
            </a:r>
            <a:r>
              <a:rPr lang="ru-RU" dirty="0" smtClean="0"/>
              <a:t> </a:t>
            </a:r>
            <a:r>
              <a:rPr lang="ru-RU" dirty="0" err="1" smtClean="0"/>
              <a:t>дощ</a:t>
            </a:r>
            <a:r>
              <a:rPr lang="ru-RU" dirty="0" smtClean="0"/>
              <a:t> </a:t>
            </a:r>
            <a:r>
              <a:rPr lang="ru-RU" dirty="0" err="1" smtClean="0"/>
              <a:t>посилають</a:t>
            </a:r>
            <a:r>
              <a:rPr lang="ru-RU" dirty="0" smtClean="0"/>
              <a:t> божества </a:t>
            </a:r>
            <a:r>
              <a:rPr lang="ru-RU" dirty="0" err="1" smtClean="0"/>
              <a:t>дощу</a:t>
            </a:r>
            <a:r>
              <a:rPr lang="ru-RU" dirty="0" smtClean="0"/>
              <a:t> (</a:t>
            </a:r>
            <a:r>
              <a:rPr lang="ru-RU" dirty="0" err="1" smtClean="0"/>
              <a:t>наприклад</a:t>
            </a:r>
            <a:r>
              <a:rPr lang="ru-RU" dirty="0" smtClean="0"/>
              <a:t>, для того, </a:t>
            </a:r>
            <a:r>
              <a:rPr lang="ru-RU" dirty="0" err="1" smtClean="0"/>
              <a:t>щоб</a:t>
            </a:r>
            <a:r>
              <a:rPr lang="ru-RU" dirty="0" smtClean="0"/>
              <a:t> </a:t>
            </a:r>
            <a:r>
              <a:rPr lang="ru-RU" dirty="0" err="1" smtClean="0"/>
              <a:t>вродив</a:t>
            </a:r>
            <a:r>
              <a:rPr lang="ru-RU" dirty="0" smtClean="0"/>
              <a:t> </a:t>
            </a:r>
            <a:r>
              <a:rPr lang="ru-RU" dirty="0" err="1" smtClean="0"/>
              <a:t>врожай</a:t>
            </a:r>
            <a:r>
              <a:rPr lang="ru-RU" dirty="0" smtClean="0"/>
              <a:t>). У </a:t>
            </a:r>
            <a:r>
              <a:rPr lang="ru-RU" dirty="0" err="1" smtClean="0"/>
              <a:t>слов'ян</a:t>
            </a:r>
            <a:r>
              <a:rPr lang="ru-RU" dirty="0" smtClean="0"/>
              <a:t> таким богом </a:t>
            </a:r>
            <a:r>
              <a:rPr lang="ru-RU" dirty="0" err="1" smtClean="0"/>
              <a:t>був</a:t>
            </a:r>
            <a:r>
              <a:rPr lang="ru-RU" dirty="0" smtClean="0"/>
              <a:t> Перун, у </a:t>
            </a:r>
            <a:r>
              <a:rPr lang="ru-RU" dirty="0" err="1" smtClean="0"/>
              <a:t>римській</a:t>
            </a:r>
            <a:r>
              <a:rPr lang="ru-RU" dirty="0" smtClean="0"/>
              <a:t> </a:t>
            </a:r>
            <a:r>
              <a:rPr lang="ru-RU" dirty="0" err="1" smtClean="0"/>
              <a:t>міфології</a:t>
            </a:r>
            <a:r>
              <a:rPr lang="ru-RU" dirty="0" smtClean="0"/>
              <a:t> - </a:t>
            </a:r>
            <a:r>
              <a:rPr lang="ru-RU" dirty="0" err="1" smtClean="0"/>
              <a:t>це</a:t>
            </a:r>
            <a:r>
              <a:rPr lang="ru-RU" dirty="0" smtClean="0"/>
              <a:t> </a:t>
            </a:r>
            <a:r>
              <a:rPr lang="ru-RU" dirty="0" err="1" smtClean="0"/>
              <a:t>Юпітер</a:t>
            </a:r>
            <a:r>
              <a:rPr lang="ru-RU" dirty="0" smtClean="0"/>
              <a:t>, </a:t>
            </a:r>
            <a:r>
              <a:rPr lang="ru-RU" dirty="0" err="1" smtClean="0"/>
              <a:t>у</a:t>
            </a:r>
            <a:r>
              <a:rPr lang="ru-RU" dirty="0" smtClean="0"/>
              <a:t> </a:t>
            </a:r>
            <a:r>
              <a:rPr lang="ru-RU" dirty="0" err="1" smtClean="0"/>
              <a:t>греків</a:t>
            </a:r>
            <a:r>
              <a:rPr lang="ru-RU" dirty="0" smtClean="0"/>
              <a:t> - Зевс, у </a:t>
            </a:r>
            <a:r>
              <a:rPr lang="ru-RU" dirty="0" err="1" smtClean="0"/>
              <a:t>ведичній</a:t>
            </a:r>
            <a:r>
              <a:rPr lang="ru-RU" dirty="0" smtClean="0"/>
              <a:t> </a:t>
            </a:r>
            <a:r>
              <a:rPr lang="ru-RU" dirty="0" err="1" smtClean="0"/>
              <a:t>культурі</a:t>
            </a:r>
            <a:r>
              <a:rPr lang="ru-RU" dirty="0" smtClean="0"/>
              <a:t> - </a:t>
            </a:r>
            <a:r>
              <a:rPr lang="ru-RU" dirty="0" err="1" smtClean="0"/>
              <a:t>Індра</a:t>
            </a:r>
            <a:r>
              <a:rPr lang="ru-RU" dirty="0" smtClean="0"/>
              <a:t>. </a:t>
            </a:r>
            <a:r>
              <a:rPr lang="ru-RU" dirty="0" err="1" smtClean="0"/>
              <a:t>Слід</a:t>
            </a:r>
            <a:r>
              <a:rPr lang="ru-RU" dirty="0" smtClean="0"/>
              <a:t> </a:t>
            </a:r>
            <a:r>
              <a:rPr lang="ru-RU" dirty="0" err="1" smtClean="0"/>
              <a:t>зазначити</a:t>
            </a:r>
            <a:r>
              <a:rPr lang="ru-RU" dirty="0" smtClean="0"/>
              <a:t>, </a:t>
            </a:r>
            <a:r>
              <a:rPr lang="ru-RU" dirty="0" err="1" smtClean="0"/>
              <a:t>що</a:t>
            </a:r>
            <a:r>
              <a:rPr lang="ru-RU" dirty="0" smtClean="0"/>
              <a:t> у </a:t>
            </a:r>
            <a:r>
              <a:rPr lang="ru-RU" dirty="0" err="1" smtClean="0"/>
              <a:t>монотеїстичних</a:t>
            </a:r>
            <a:r>
              <a:rPr lang="ru-RU" dirty="0" smtClean="0"/>
              <a:t> </a:t>
            </a:r>
            <a:r>
              <a:rPr lang="ru-RU" dirty="0" err="1" smtClean="0"/>
              <a:t>релігіях</a:t>
            </a:r>
            <a:r>
              <a:rPr lang="ru-RU" dirty="0" smtClean="0"/>
              <a:t>, де </a:t>
            </a:r>
            <a:r>
              <a:rPr lang="ru-RU" dirty="0" err="1" smtClean="0"/>
              <a:t>поклоняються</a:t>
            </a:r>
            <a:r>
              <a:rPr lang="ru-RU" dirty="0" smtClean="0"/>
              <a:t> Верховному Богу над </a:t>
            </a:r>
            <a:r>
              <a:rPr lang="ru-RU" dirty="0" err="1" smtClean="0"/>
              <a:t>іншими</a:t>
            </a:r>
            <a:r>
              <a:rPr lang="ru-RU" dirty="0" smtClean="0"/>
              <a:t> </a:t>
            </a:r>
            <a:r>
              <a:rPr lang="ru-RU" dirty="0" err="1" smtClean="0"/>
              <a:t>підпорядкованими</a:t>
            </a:r>
            <a:r>
              <a:rPr lang="ru-RU" dirty="0" smtClean="0"/>
              <a:t> богами, </a:t>
            </a:r>
            <a:r>
              <a:rPr lang="ru-RU" dirty="0" err="1" smtClean="0"/>
              <a:t>немає</a:t>
            </a:r>
            <a:r>
              <a:rPr lang="ru-RU" dirty="0" smtClean="0"/>
              <a:t> потреби </a:t>
            </a:r>
            <a:r>
              <a:rPr lang="ru-RU" dirty="0" err="1" smtClean="0"/>
              <a:t>поклонятися</a:t>
            </a:r>
            <a:r>
              <a:rPr lang="ru-RU" dirty="0" smtClean="0"/>
              <a:t> </a:t>
            </a:r>
            <a:r>
              <a:rPr lang="ru-RU" dirty="0" err="1" smtClean="0"/>
              <a:t>окремо</a:t>
            </a:r>
            <a:r>
              <a:rPr lang="ru-RU" dirty="0" smtClean="0"/>
              <a:t> </a:t>
            </a:r>
            <a:r>
              <a:rPr lang="ru-RU" dirty="0" err="1" smtClean="0"/>
              <a:t>богові</a:t>
            </a:r>
            <a:r>
              <a:rPr lang="ru-RU" dirty="0" smtClean="0"/>
              <a:t> </a:t>
            </a:r>
            <a:r>
              <a:rPr lang="ru-RU" dirty="0" err="1" smtClean="0"/>
              <a:t>дощу</a:t>
            </a:r>
            <a:r>
              <a:rPr lang="ru-RU" dirty="0" smtClean="0"/>
              <a:t>. </a:t>
            </a:r>
            <a:r>
              <a:rPr lang="ru-RU" dirty="0" err="1" smtClean="0"/>
              <a:t>Якщо</a:t>
            </a:r>
            <a:r>
              <a:rPr lang="ru-RU" dirty="0" smtClean="0"/>
              <a:t> </a:t>
            </a:r>
            <a:r>
              <a:rPr lang="ru-RU" dirty="0" err="1" smtClean="0"/>
              <a:t>людина</a:t>
            </a:r>
            <a:r>
              <a:rPr lang="ru-RU" dirty="0" smtClean="0"/>
              <a:t> </a:t>
            </a:r>
            <a:r>
              <a:rPr lang="ru-RU" dirty="0" err="1" smtClean="0"/>
              <a:t>поклоняється</a:t>
            </a:r>
            <a:r>
              <a:rPr lang="ru-RU" dirty="0" smtClean="0"/>
              <a:t> Верховному Богу, то бог </a:t>
            </a:r>
            <a:r>
              <a:rPr lang="ru-RU" dirty="0" err="1" smtClean="0"/>
              <a:t>дощу</a:t>
            </a:r>
            <a:r>
              <a:rPr lang="ru-RU" dirty="0" smtClean="0"/>
              <a:t>, будучи </a:t>
            </a:r>
            <a:r>
              <a:rPr lang="ru-RU" dirty="0" err="1" smtClean="0"/>
              <a:t>його</a:t>
            </a:r>
            <a:r>
              <a:rPr lang="ru-RU" dirty="0" smtClean="0"/>
              <a:t> слугою, буде </a:t>
            </a:r>
            <a:r>
              <a:rPr lang="ru-RU" dirty="0" err="1" smtClean="0"/>
              <a:t>також</a:t>
            </a:r>
            <a:r>
              <a:rPr lang="ru-RU" dirty="0" smtClean="0"/>
              <a:t> </a:t>
            </a:r>
            <a:r>
              <a:rPr lang="ru-RU" dirty="0" err="1" smtClean="0"/>
              <a:t>вдоволений</a:t>
            </a:r>
            <a:r>
              <a:rPr lang="ru-RU" dirty="0" smtClean="0"/>
              <a:t> і </a:t>
            </a:r>
            <a:r>
              <a:rPr lang="ru-RU" dirty="0" err="1" smtClean="0"/>
              <a:t>пошле</a:t>
            </a:r>
            <a:r>
              <a:rPr lang="ru-RU" dirty="0" smtClean="0"/>
              <a:t> </a:t>
            </a:r>
            <a:r>
              <a:rPr lang="ru-RU" dirty="0" err="1" smtClean="0"/>
              <a:t>дощі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10242" name="Picture 2" descr="http://www.chuchotezvous.ru/images/stories/occult/magic/perun_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15140" y="1500174"/>
            <a:ext cx="2000264" cy="2820373"/>
          </a:xfrm>
          <a:prstGeom prst="rect">
            <a:avLst/>
          </a:prstGeom>
          <a:noFill/>
        </p:spPr>
      </p:pic>
      <p:pic>
        <p:nvPicPr>
          <p:cNvPr id="10244" name="Picture 4" descr="http://web-kapiche.ru/uploads/posts/2015-05/1432194555_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43372" y="4249309"/>
            <a:ext cx="2321735" cy="260869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://senfil.net/uploads/posts/2015-09/1441206550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26" cy="6858000"/>
          </a:xfrm>
          <a:prstGeom prst="rect">
            <a:avLst/>
          </a:prstGeom>
          <a:noFill/>
        </p:spPr>
      </p:pic>
      <p:sp>
        <p:nvSpPr>
          <p:cNvPr id="5" name="Лента лицом вверх 4"/>
          <p:cNvSpPr/>
          <p:nvPr/>
        </p:nvSpPr>
        <p:spPr>
          <a:xfrm>
            <a:off x="2071670" y="0"/>
            <a:ext cx="5143536" cy="642918"/>
          </a:xfrm>
          <a:prstGeom prst="ribbon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3643306" y="0"/>
            <a:ext cx="194495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err="1" smtClean="0"/>
              <a:t>Легенди</a:t>
            </a:r>
            <a:r>
              <a:rPr lang="ru-RU" b="1" dirty="0" smtClean="0"/>
              <a:t> про </a:t>
            </a:r>
            <a:r>
              <a:rPr lang="ru-RU" b="1" dirty="0" err="1" smtClean="0"/>
              <a:t>дощ</a:t>
            </a:r>
            <a:endParaRPr lang="ru-RU" b="1" dirty="0"/>
          </a:p>
        </p:txBody>
      </p:sp>
      <p:sp>
        <p:nvSpPr>
          <p:cNvPr id="6" name="Вертикальный свиток 5"/>
          <p:cNvSpPr/>
          <p:nvPr/>
        </p:nvSpPr>
        <p:spPr>
          <a:xfrm>
            <a:off x="357158" y="785794"/>
            <a:ext cx="5929354" cy="5572164"/>
          </a:xfrm>
          <a:prstGeom prst="verticalScroll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1000100" y="1571612"/>
            <a:ext cx="4572000" cy="4524315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/>
            <a:r>
              <a:rPr lang="ru-RU" dirty="0" smtClean="0"/>
              <a:t>Є </a:t>
            </a:r>
            <a:r>
              <a:rPr lang="ru-RU" dirty="0" err="1" smtClean="0"/>
              <a:t>повір'я</a:t>
            </a:r>
            <a:r>
              <a:rPr lang="ru-RU" dirty="0" smtClean="0"/>
              <a:t>, за </a:t>
            </a:r>
            <a:r>
              <a:rPr lang="ru-RU" dirty="0" err="1" smtClean="0"/>
              <a:t>яким</a:t>
            </a:r>
            <a:r>
              <a:rPr lang="ru-RU" dirty="0" smtClean="0"/>
              <a:t> Бог </a:t>
            </a:r>
            <a:r>
              <a:rPr lang="ru-RU" dirty="0" err="1" smtClean="0"/>
              <a:t>має</a:t>
            </a:r>
            <a:r>
              <a:rPr lang="ru-RU" dirty="0" smtClean="0"/>
              <a:t> </a:t>
            </a:r>
            <a:r>
              <a:rPr lang="ru-RU" dirty="0" err="1" smtClean="0"/>
              <a:t>особливі</a:t>
            </a:r>
            <a:r>
              <a:rPr lang="ru-RU" dirty="0" smtClean="0"/>
              <a:t> </a:t>
            </a:r>
            <a:r>
              <a:rPr lang="ru-RU" dirty="0" err="1" smtClean="0"/>
              <a:t>склади</a:t>
            </a:r>
            <a:r>
              <a:rPr lang="ru-RU" dirty="0" smtClean="0"/>
              <a:t> </a:t>
            </a:r>
            <a:r>
              <a:rPr lang="ru-RU" dirty="0" err="1" smtClean="0"/>
              <a:t>дощу</a:t>
            </a:r>
            <a:r>
              <a:rPr lang="ru-RU" dirty="0" smtClean="0"/>
              <a:t> на краю </a:t>
            </a:r>
            <a:r>
              <a:rPr lang="ru-RU" dirty="0" err="1" smtClean="0"/>
              <a:t>світу</a:t>
            </a:r>
            <a:r>
              <a:rPr lang="ru-RU" dirty="0" smtClean="0"/>
              <a:t>... Коли </a:t>
            </a:r>
            <a:r>
              <a:rPr lang="ru-RU" dirty="0" err="1" smtClean="0"/>
              <a:t>з'являється</a:t>
            </a:r>
            <a:r>
              <a:rPr lang="ru-RU" dirty="0" smtClean="0"/>
              <a:t> потреба </a:t>
            </a:r>
            <a:r>
              <a:rPr lang="ru-RU" dirty="0" err="1" smtClean="0"/>
              <a:t>пускати</a:t>
            </a:r>
            <a:r>
              <a:rPr lang="ru-RU" dirty="0" smtClean="0"/>
              <a:t> </a:t>
            </a:r>
            <a:r>
              <a:rPr lang="ru-RU" dirty="0" err="1" smtClean="0"/>
              <a:t>дощ</a:t>
            </a:r>
            <a:r>
              <a:rPr lang="ru-RU" dirty="0" smtClean="0"/>
              <a:t> на землю, Бог </a:t>
            </a:r>
            <a:r>
              <a:rPr lang="ru-RU" dirty="0" err="1" smtClean="0"/>
              <a:t>посилає</a:t>
            </a:r>
            <a:r>
              <a:rPr lang="ru-RU" dirty="0" smtClean="0"/>
              <a:t> пророка </a:t>
            </a:r>
            <a:r>
              <a:rPr lang="ru-RU" dirty="0" err="1" smtClean="0"/>
              <a:t>Іллю</a:t>
            </a:r>
            <a:r>
              <a:rPr lang="ru-RU" dirty="0" smtClean="0"/>
              <a:t> </a:t>
            </a:r>
            <a:r>
              <a:rPr lang="ru-RU" dirty="0" err="1" smtClean="0"/>
              <a:t>і</a:t>
            </a:r>
            <a:r>
              <a:rPr lang="ru-RU" dirty="0" smtClean="0"/>
              <a:t> глухого </a:t>
            </a:r>
            <a:r>
              <a:rPr lang="ru-RU" dirty="0" err="1" smtClean="0"/>
              <a:t>янгола</a:t>
            </a:r>
            <a:r>
              <a:rPr lang="ru-RU" dirty="0" smtClean="0"/>
              <a:t>. Вони </a:t>
            </a:r>
            <a:r>
              <a:rPr lang="ru-RU" dirty="0" err="1" smtClean="0"/>
              <a:t>набирають</a:t>
            </a:r>
            <a:r>
              <a:rPr lang="ru-RU" dirty="0" smtClean="0"/>
              <a:t> </a:t>
            </a:r>
            <a:r>
              <a:rPr lang="ru-RU" dirty="0" err="1" smtClean="0"/>
              <a:t>дощ</a:t>
            </a:r>
            <a:r>
              <a:rPr lang="ru-RU" dirty="0" smtClean="0"/>
              <a:t> у </a:t>
            </a:r>
            <a:r>
              <a:rPr lang="ru-RU" dirty="0" err="1" smtClean="0"/>
              <a:t>хмару</a:t>
            </a:r>
            <a:r>
              <a:rPr lang="ru-RU" dirty="0" smtClean="0"/>
              <a:t> </a:t>
            </a:r>
            <a:r>
              <a:rPr lang="ru-RU" dirty="0" err="1" smtClean="0"/>
              <a:t>і</a:t>
            </a:r>
            <a:r>
              <a:rPr lang="ru-RU" dirty="0" smtClean="0"/>
              <a:t> </a:t>
            </a:r>
            <a:r>
              <a:rPr lang="ru-RU" dirty="0" err="1" smtClean="0"/>
              <a:t>розносять</a:t>
            </a:r>
            <a:r>
              <a:rPr lang="ru-RU" dirty="0" smtClean="0"/>
              <a:t> </a:t>
            </a:r>
            <a:r>
              <a:rPr lang="ru-RU" dirty="0" err="1" smtClean="0"/>
              <a:t>його</a:t>
            </a:r>
            <a:r>
              <a:rPr lang="ru-RU" dirty="0" smtClean="0"/>
              <a:t> по </a:t>
            </a:r>
            <a:r>
              <a:rPr lang="ru-RU" dirty="0" err="1" smtClean="0"/>
              <a:t>світу</a:t>
            </a:r>
            <a:r>
              <a:rPr lang="ru-RU" dirty="0" smtClean="0"/>
              <a:t>. При </a:t>
            </a:r>
            <a:r>
              <a:rPr lang="ru-RU" dirty="0" err="1" smtClean="0"/>
              <a:t>цьому</a:t>
            </a:r>
            <a:r>
              <a:rPr lang="ru-RU" dirty="0" smtClean="0"/>
              <a:t> часто </a:t>
            </a:r>
            <a:r>
              <a:rPr lang="ru-RU" dirty="0" err="1" smtClean="0"/>
              <a:t>буває</a:t>
            </a:r>
            <a:r>
              <a:rPr lang="ru-RU" dirty="0" smtClean="0"/>
              <a:t>, </a:t>
            </a:r>
            <a:r>
              <a:rPr lang="ru-RU" dirty="0" err="1" smtClean="0"/>
              <a:t>що</a:t>
            </a:r>
            <a:r>
              <a:rPr lang="ru-RU" dirty="0" smtClean="0"/>
              <a:t> як </a:t>
            </a:r>
            <a:r>
              <a:rPr lang="ru-RU" dirty="0" err="1" smtClean="0"/>
              <a:t>почнуть</a:t>
            </a:r>
            <a:r>
              <a:rPr lang="ru-RU" dirty="0" smtClean="0"/>
              <a:t> вони </a:t>
            </a:r>
            <a:r>
              <a:rPr lang="ru-RU" dirty="0" err="1" smtClean="0"/>
              <a:t>пускати</a:t>
            </a:r>
            <a:r>
              <a:rPr lang="ru-RU" dirty="0" smtClean="0"/>
              <a:t> </a:t>
            </a:r>
            <a:r>
              <a:rPr lang="ru-RU" dirty="0" err="1" smtClean="0"/>
              <a:t>дощ</a:t>
            </a:r>
            <a:r>
              <a:rPr lang="ru-RU" dirty="0" smtClean="0"/>
              <a:t>, то </a:t>
            </a:r>
            <a:r>
              <a:rPr lang="ru-RU" dirty="0" err="1" smtClean="0"/>
              <a:t>пускають</a:t>
            </a:r>
            <a:r>
              <a:rPr lang="ru-RU" dirty="0" smtClean="0"/>
              <a:t> </a:t>
            </a:r>
            <a:r>
              <a:rPr lang="ru-RU" dirty="0" err="1" smtClean="0"/>
              <a:t>його</a:t>
            </a:r>
            <a:r>
              <a:rPr lang="ru-RU" dirty="0" smtClean="0"/>
              <a:t> </a:t>
            </a:r>
            <a:r>
              <a:rPr lang="ru-RU" dirty="0" err="1" smtClean="0"/>
              <a:t>безперервно</a:t>
            </a:r>
            <a:r>
              <a:rPr lang="ru-RU" dirty="0" smtClean="0"/>
              <a:t>, </a:t>
            </a:r>
            <a:r>
              <a:rPr lang="ru-RU" dirty="0" err="1" smtClean="0"/>
              <a:t>декілька</a:t>
            </a:r>
            <a:r>
              <a:rPr lang="ru-RU" dirty="0" smtClean="0"/>
              <a:t> </a:t>
            </a:r>
            <a:r>
              <a:rPr lang="ru-RU" dirty="0" err="1" smtClean="0"/>
              <a:t>днів</a:t>
            </a:r>
            <a:r>
              <a:rPr lang="ru-RU" dirty="0" smtClean="0"/>
              <a:t> </a:t>
            </a:r>
            <a:r>
              <a:rPr lang="ru-RU" dirty="0" err="1" smtClean="0"/>
              <a:t>поспіль</a:t>
            </a:r>
            <a:r>
              <a:rPr lang="ru-RU" dirty="0" smtClean="0"/>
              <a:t>. Так </a:t>
            </a:r>
            <a:r>
              <a:rPr lang="ru-RU" dirty="0" err="1" smtClean="0"/>
              <a:t>стається</a:t>
            </a:r>
            <a:r>
              <a:rPr lang="ru-RU" dirty="0" smtClean="0"/>
              <a:t> тому, </a:t>
            </a:r>
            <a:r>
              <a:rPr lang="ru-RU" dirty="0" err="1" smtClean="0"/>
              <a:t>що</a:t>
            </a:r>
            <a:r>
              <a:rPr lang="ru-RU" dirty="0" smtClean="0"/>
              <a:t> </a:t>
            </a:r>
            <a:r>
              <a:rPr lang="ru-RU" dirty="0" err="1" smtClean="0"/>
              <a:t>глухий</a:t>
            </a:r>
            <a:r>
              <a:rPr lang="ru-RU" dirty="0" smtClean="0"/>
              <a:t> </a:t>
            </a:r>
            <a:r>
              <a:rPr lang="ru-RU" dirty="0" err="1" smtClean="0"/>
              <a:t>янгол</a:t>
            </a:r>
            <a:r>
              <a:rPr lang="ru-RU" dirty="0" smtClean="0"/>
              <a:t> </a:t>
            </a:r>
            <a:r>
              <a:rPr lang="ru-RU" dirty="0" err="1" smtClean="0"/>
              <a:t>запитує</a:t>
            </a:r>
            <a:r>
              <a:rPr lang="ru-RU" dirty="0" smtClean="0"/>
              <a:t> в Бога, </a:t>
            </a:r>
            <a:r>
              <a:rPr lang="ru-RU" dirty="0" err="1" smtClean="0"/>
              <a:t>куди</a:t>
            </a:r>
            <a:r>
              <a:rPr lang="ru-RU" dirty="0" smtClean="0"/>
              <a:t> </a:t>
            </a:r>
            <a:r>
              <a:rPr lang="ru-RU" dirty="0" err="1" smtClean="0"/>
              <a:t>потрібно</a:t>
            </a:r>
            <a:r>
              <a:rPr lang="ru-RU" dirty="0" smtClean="0"/>
              <a:t> </a:t>
            </a:r>
            <a:r>
              <a:rPr lang="ru-RU" dirty="0" err="1" smtClean="0"/>
              <a:t>пускати</a:t>
            </a:r>
            <a:r>
              <a:rPr lang="ru-RU" dirty="0" smtClean="0"/>
              <a:t> </a:t>
            </a:r>
            <a:r>
              <a:rPr lang="ru-RU" dirty="0" err="1" smtClean="0"/>
              <a:t>дощ</a:t>
            </a:r>
            <a:r>
              <a:rPr lang="ru-RU" dirty="0" smtClean="0"/>
              <a:t>. Бог </a:t>
            </a:r>
            <a:r>
              <a:rPr lang="ru-RU" dirty="0" err="1" smtClean="0"/>
              <a:t>каже</a:t>
            </a:r>
            <a:r>
              <a:rPr lang="ru-RU" dirty="0" smtClean="0"/>
              <a:t> </a:t>
            </a:r>
            <a:r>
              <a:rPr lang="ru-RU" dirty="0" err="1" smtClean="0"/>
              <a:t>йому</a:t>
            </a:r>
            <a:r>
              <a:rPr lang="ru-RU" dirty="0" smtClean="0"/>
              <a:t>: «Ходи там, де </a:t>
            </a:r>
            <a:r>
              <a:rPr lang="ru-RU" dirty="0" err="1" smtClean="0"/>
              <a:t>чорно</a:t>
            </a:r>
            <a:r>
              <a:rPr lang="ru-RU" dirty="0" smtClean="0"/>
              <a:t>», — а </a:t>
            </a:r>
            <a:r>
              <a:rPr lang="ru-RU" dirty="0" err="1" smtClean="0"/>
              <a:t>він</a:t>
            </a:r>
            <a:r>
              <a:rPr lang="ru-RU" dirty="0" smtClean="0"/>
              <a:t>, не </a:t>
            </a:r>
            <a:r>
              <a:rPr lang="ru-RU" dirty="0" err="1" smtClean="0"/>
              <a:t>розчувши</a:t>
            </a:r>
            <a:r>
              <a:rPr lang="ru-RU" dirty="0" smtClean="0"/>
              <a:t>, ходить там, де </a:t>
            </a:r>
            <a:r>
              <a:rPr lang="ru-RU" dirty="0" err="1" smtClean="0"/>
              <a:t>вчора</a:t>
            </a:r>
            <a:r>
              <a:rPr lang="ru-RU" dirty="0" smtClean="0"/>
              <a:t>. Бог </a:t>
            </a:r>
            <a:r>
              <a:rPr lang="ru-RU" dirty="0" err="1" smtClean="0"/>
              <a:t>каже</a:t>
            </a:r>
            <a:r>
              <a:rPr lang="ru-RU" dirty="0" smtClean="0"/>
              <a:t>: «</a:t>
            </a:r>
            <a:r>
              <a:rPr lang="ru-RU" dirty="0" err="1" smtClean="0"/>
              <a:t>Іди</a:t>
            </a:r>
            <a:r>
              <a:rPr lang="ru-RU" dirty="0" smtClean="0"/>
              <a:t> </a:t>
            </a:r>
            <a:r>
              <a:rPr lang="ru-RU" dirty="0" err="1" smtClean="0"/>
              <a:t>туди</a:t>
            </a:r>
            <a:r>
              <a:rPr lang="ru-RU" dirty="0" smtClean="0"/>
              <a:t>, де </a:t>
            </a:r>
            <a:r>
              <a:rPr lang="ru-RU" dirty="0" err="1" smtClean="0"/>
              <a:t>просять</a:t>
            </a:r>
            <a:r>
              <a:rPr lang="ru-RU" dirty="0" smtClean="0"/>
              <a:t>», — а </a:t>
            </a:r>
            <a:r>
              <a:rPr lang="ru-RU" dirty="0" err="1" smtClean="0"/>
              <a:t>він</a:t>
            </a:r>
            <a:r>
              <a:rPr lang="ru-RU" dirty="0" smtClean="0"/>
              <a:t>, не </a:t>
            </a:r>
            <a:r>
              <a:rPr lang="ru-RU" dirty="0" err="1" smtClean="0"/>
              <a:t>розчувши</a:t>
            </a:r>
            <a:r>
              <a:rPr lang="ru-RU" dirty="0" smtClean="0"/>
              <a:t>, </a:t>
            </a:r>
            <a:r>
              <a:rPr lang="ru-RU" dirty="0" err="1" smtClean="0"/>
              <a:t>не</a:t>
            </a:r>
            <a:r>
              <a:rPr lang="ru-RU" dirty="0" smtClean="0"/>
              <a:t> </a:t>
            </a:r>
            <a:r>
              <a:rPr lang="ru-RU" dirty="0" err="1" smtClean="0"/>
              <a:t>туди</a:t>
            </a:r>
            <a:r>
              <a:rPr lang="ru-RU" dirty="0" smtClean="0"/>
              <a:t>, де </a:t>
            </a:r>
            <a:r>
              <a:rPr lang="ru-RU" dirty="0" err="1" smtClean="0"/>
              <a:t>косять</a:t>
            </a:r>
            <a:r>
              <a:rPr lang="ru-RU" dirty="0" smtClean="0"/>
              <a:t>. Бог </a:t>
            </a:r>
            <a:r>
              <a:rPr lang="ru-RU" dirty="0" err="1" smtClean="0"/>
              <a:t>каже</a:t>
            </a:r>
            <a:r>
              <a:rPr lang="ru-RU" dirty="0" smtClean="0"/>
              <a:t>: «</a:t>
            </a:r>
            <a:r>
              <a:rPr lang="ru-RU" dirty="0" err="1" smtClean="0"/>
              <a:t>Іди</a:t>
            </a:r>
            <a:r>
              <a:rPr lang="ru-RU" dirty="0" smtClean="0"/>
              <a:t> </a:t>
            </a:r>
            <a:r>
              <a:rPr lang="ru-RU" dirty="0" err="1" smtClean="0"/>
              <a:t>туди</a:t>
            </a:r>
            <a:r>
              <a:rPr lang="ru-RU" dirty="0" smtClean="0"/>
              <a:t>, де </a:t>
            </a:r>
            <a:r>
              <a:rPr lang="ru-RU" dirty="0" err="1" smtClean="0"/>
              <a:t>ждуть</a:t>
            </a:r>
            <a:r>
              <a:rPr lang="ru-RU" dirty="0" smtClean="0"/>
              <a:t>», — а </a:t>
            </a:r>
            <a:r>
              <a:rPr lang="ru-RU" dirty="0" err="1" smtClean="0"/>
              <a:t>він</a:t>
            </a:r>
            <a:r>
              <a:rPr lang="ru-RU" dirty="0" smtClean="0"/>
              <a:t>, не </a:t>
            </a:r>
            <a:r>
              <a:rPr lang="ru-RU" dirty="0" err="1" smtClean="0"/>
              <a:t>розчувши</a:t>
            </a:r>
            <a:r>
              <a:rPr lang="ru-RU" dirty="0" smtClean="0"/>
              <a:t>, </a:t>
            </a:r>
            <a:r>
              <a:rPr lang="ru-RU" dirty="0" err="1" smtClean="0"/>
              <a:t>іде</a:t>
            </a:r>
            <a:r>
              <a:rPr lang="ru-RU" dirty="0" smtClean="0"/>
              <a:t> </a:t>
            </a:r>
            <a:r>
              <a:rPr lang="ru-RU" dirty="0" err="1" smtClean="0"/>
              <a:t>туди</a:t>
            </a:r>
            <a:r>
              <a:rPr lang="ru-RU" dirty="0" smtClean="0"/>
              <a:t>, де </a:t>
            </a:r>
            <a:r>
              <a:rPr lang="ru-RU" dirty="0" err="1" smtClean="0"/>
              <a:t>жнуть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://senfil.net/uploads/posts/2015-09/1441206550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26" cy="6858000"/>
          </a:xfrm>
          <a:prstGeom prst="rect">
            <a:avLst/>
          </a:prstGeom>
          <a:noFill/>
        </p:spPr>
      </p:pic>
      <p:sp>
        <p:nvSpPr>
          <p:cNvPr id="4" name="Вертикальный свиток 3"/>
          <p:cNvSpPr/>
          <p:nvPr/>
        </p:nvSpPr>
        <p:spPr>
          <a:xfrm>
            <a:off x="0" y="285728"/>
            <a:ext cx="6072198" cy="5572164"/>
          </a:xfrm>
          <a:prstGeom prst="verticalScroll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785786" y="1000108"/>
            <a:ext cx="4572000" cy="397031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dirty="0" err="1" smtClean="0"/>
              <a:t>Досить</a:t>
            </a:r>
            <a:r>
              <a:rPr lang="ru-RU" dirty="0" smtClean="0"/>
              <a:t> </a:t>
            </a:r>
            <a:r>
              <a:rPr lang="ru-RU" dirty="0" err="1" smtClean="0"/>
              <a:t>поширена</a:t>
            </a:r>
            <a:r>
              <a:rPr lang="ru-RU" dirty="0" smtClean="0"/>
              <a:t> думка, </a:t>
            </a:r>
            <a:r>
              <a:rPr lang="ru-RU" dirty="0" err="1" smtClean="0"/>
              <a:t>що</a:t>
            </a:r>
            <a:r>
              <a:rPr lang="ru-RU" dirty="0" smtClean="0"/>
              <a:t> </a:t>
            </a:r>
            <a:r>
              <a:rPr lang="ru-RU" dirty="0" err="1" smtClean="0"/>
              <a:t>дощ</a:t>
            </a:r>
            <a:r>
              <a:rPr lang="ru-RU" dirty="0" smtClean="0"/>
              <a:t> — </a:t>
            </a:r>
            <a:r>
              <a:rPr lang="ru-RU" dirty="0" err="1" smtClean="0"/>
              <a:t>це</a:t>
            </a:r>
            <a:r>
              <a:rPr lang="ru-RU" dirty="0" smtClean="0"/>
              <a:t> вода, яка </a:t>
            </a:r>
            <a:r>
              <a:rPr lang="ru-RU" dirty="0" err="1" smtClean="0"/>
              <a:t>насотується</a:t>
            </a:r>
            <a:r>
              <a:rPr lang="ru-RU" dirty="0" smtClean="0"/>
              <a:t> </a:t>
            </a:r>
            <a:r>
              <a:rPr lang="ru-RU" dirty="0" err="1" smtClean="0"/>
              <a:t>з</a:t>
            </a:r>
            <a:r>
              <a:rPr lang="ru-RU" dirty="0" smtClean="0"/>
              <a:t> </a:t>
            </a:r>
            <a:r>
              <a:rPr lang="ru-RU" dirty="0" err="1" smtClean="0"/>
              <a:t>морів</a:t>
            </a:r>
            <a:r>
              <a:rPr lang="ru-RU" dirty="0" smtClean="0"/>
              <a:t>, </a:t>
            </a:r>
            <a:r>
              <a:rPr lang="ru-RU" dirty="0" err="1" smtClean="0"/>
              <a:t>рік</a:t>
            </a:r>
            <a:r>
              <a:rPr lang="ru-RU" dirty="0" smtClean="0"/>
              <a:t>, озер, </a:t>
            </a:r>
            <a:r>
              <a:rPr lang="ru-RU" dirty="0" err="1" smtClean="0"/>
              <a:t>колодязів</a:t>
            </a:r>
            <a:r>
              <a:rPr lang="ru-RU" dirty="0" smtClean="0"/>
              <a:t>, </a:t>
            </a:r>
            <a:r>
              <a:rPr lang="ru-RU" dirty="0" err="1" smtClean="0"/>
              <a:t>ставків</a:t>
            </a:r>
            <a:r>
              <a:rPr lang="ru-RU" dirty="0" smtClean="0"/>
              <a:t> та </a:t>
            </a:r>
            <a:r>
              <a:rPr lang="ru-RU" dirty="0" err="1" smtClean="0"/>
              <a:t>інших</a:t>
            </a:r>
            <a:r>
              <a:rPr lang="ru-RU" dirty="0" smtClean="0"/>
              <a:t> </a:t>
            </a:r>
            <a:r>
              <a:rPr lang="ru-RU" dirty="0" err="1" smtClean="0"/>
              <a:t>водойм</a:t>
            </a:r>
            <a:r>
              <a:rPr lang="ru-RU" dirty="0" smtClean="0"/>
              <a:t> </a:t>
            </a:r>
            <a:r>
              <a:rPr lang="ru-RU" dirty="0" err="1" smtClean="0"/>
              <a:t>і</a:t>
            </a:r>
            <a:r>
              <a:rPr lang="ru-RU" dirty="0" smtClean="0"/>
              <a:t> </a:t>
            </a:r>
            <a:r>
              <a:rPr lang="ru-RU" dirty="0" err="1" smtClean="0"/>
              <a:t>виливається</a:t>
            </a:r>
            <a:r>
              <a:rPr lang="ru-RU" dirty="0" smtClean="0"/>
              <a:t> у хмари </a:t>
            </a:r>
            <a:r>
              <a:rPr lang="ru-RU" dirty="0" err="1" smtClean="0"/>
              <a:t>райдугою</a:t>
            </a:r>
            <a:r>
              <a:rPr lang="ru-RU" dirty="0" smtClean="0"/>
              <a:t>. Сама </a:t>
            </a:r>
            <a:r>
              <a:rPr lang="ru-RU" dirty="0" err="1" smtClean="0"/>
              <a:t>райдуга</a:t>
            </a:r>
            <a:r>
              <a:rPr lang="ru-RU" dirty="0" smtClean="0"/>
              <a:t> </a:t>
            </a:r>
            <a:r>
              <a:rPr lang="ru-RU" dirty="0" err="1" smtClean="0"/>
              <a:t>уявляється</a:t>
            </a:r>
            <a:r>
              <a:rPr lang="ru-RU" dirty="0" smtClean="0"/>
              <a:t> «</a:t>
            </a:r>
            <a:r>
              <a:rPr lang="ru-RU" dirty="0" err="1" smtClean="0"/>
              <a:t>цмоком</a:t>
            </a:r>
            <a:r>
              <a:rPr lang="ru-RU" dirty="0" smtClean="0"/>
              <a:t>», </a:t>
            </a:r>
            <a:r>
              <a:rPr lang="ru-RU" dirty="0" err="1" smtClean="0"/>
              <a:t>тобто</a:t>
            </a:r>
            <a:r>
              <a:rPr lang="ru-RU" dirty="0" smtClean="0"/>
              <a:t> насосом. Разом </a:t>
            </a:r>
            <a:r>
              <a:rPr lang="ru-RU" dirty="0" err="1" smtClean="0"/>
              <a:t>з</a:t>
            </a:r>
            <a:r>
              <a:rPr lang="ru-RU" dirty="0" smtClean="0"/>
              <a:t> водою </a:t>
            </a:r>
            <a:r>
              <a:rPr lang="ru-RU" dirty="0" err="1" smtClean="0"/>
              <a:t>райдуга</a:t>
            </a:r>
            <a:r>
              <a:rPr lang="ru-RU" dirty="0" smtClean="0"/>
              <a:t> </a:t>
            </a:r>
            <a:r>
              <a:rPr lang="ru-RU" dirty="0" err="1" smtClean="0"/>
              <a:t>всотує</a:t>
            </a:r>
            <a:r>
              <a:rPr lang="ru-RU" dirty="0" smtClean="0"/>
              <a:t> </a:t>
            </a:r>
            <a:r>
              <a:rPr lang="ru-RU" dirty="0" err="1" smtClean="0"/>
              <a:t>і</a:t>
            </a:r>
            <a:r>
              <a:rPr lang="ru-RU" dirty="0" smtClean="0"/>
              <a:t> все, </a:t>
            </a:r>
            <a:r>
              <a:rPr lang="ru-RU" dirty="0" err="1" smtClean="0"/>
              <a:t>що</a:t>
            </a:r>
            <a:r>
              <a:rPr lang="ru-RU" dirty="0" smtClean="0"/>
              <a:t> </a:t>
            </a:r>
            <a:r>
              <a:rPr lang="ru-RU" dirty="0" err="1" smtClean="0"/>
              <a:t>є</a:t>
            </a:r>
            <a:r>
              <a:rPr lang="ru-RU" dirty="0" smtClean="0"/>
              <a:t> у </a:t>
            </a:r>
            <a:r>
              <a:rPr lang="ru-RU" dirty="0" err="1" smtClean="0"/>
              <a:t>воді</a:t>
            </a:r>
            <a:r>
              <a:rPr lang="ru-RU" dirty="0" smtClean="0"/>
              <a:t> — жаб, </a:t>
            </a:r>
            <a:r>
              <a:rPr lang="ru-RU" dirty="0" err="1" smtClean="0"/>
              <a:t>черв'яків</a:t>
            </a:r>
            <a:r>
              <a:rPr lang="ru-RU" dirty="0" smtClean="0"/>
              <a:t>, </a:t>
            </a:r>
            <a:r>
              <a:rPr lang="ru-RU" dirty="0" err="1" smtClean="0"/>
              <a:t>риб</a:t>
            </a:r>
            <a:r>
              <a:rPr lang="ru-RU" dirty="0" smtClean="0"/>
              <a:t>, </a:t>
            </a:r>
            <a:r>
              <a:rPr lang="ru-RU" dirty="0" err="1" smtClean="0"/>
              <a:t>каміння</a:t>
            </a:r>
            <a:r>
              <a:rPr lang="ru-RU" dirty="0" smtClean="0"/>
              <a:t>, </a:t>
            </a:r>
            <a:r>
              <a:rPr lang="ru-RU" dirty="0" err="1" smtClean="0"/>
              <a:t>які</a:t>
            </a:r>
            <a:r>
              <a:rPr lang="ru-RU" dirty="0" smtClean="0"/>
              <a:t> </a:t>
            </a:r>
            <a:r>
              <a:rPr lang="ru-RU" dirty="0" err="1" smtClean="0"/>
              <a:t>потім</a:t>
            </a:r>
            <a:r>
              <a:rPr lang="ru-RU" dirty="0" smtClean="0"/>
              <a:t> </a:t>
            </a:r>
            <a:r>
              <a:rPr lang="ru-RU" dirty="0" err="1" smtClean="0"/>
              <a:t>і</a:t>
            </a:r>
            <a:r>
              <a:rPr lang="ru-RU" dirty="0" smtClean="0"/>
              <a:t> </a:t>
            </a:r>
            <a:r>
              <a:rPr lang="ru-RU" dirty="0" err="1" smtClean="0"/>
              <a:t>випадають</a:t>
            </a:r>
            <a:r>
              <a:rPr lang="ru-RU" dirty="0" smtClean="0"/>
              <a:t> </a:t>
            </a:r>
            <a:r>
              <a:rPr lang="ru-RU" dirty="0" err="1" smtClean="0"/>
              <a:t>із</a:t>
            </a:r>
            <a:r>
              <a:rPr lang="ru-RU" dirty="0" smtClean="0"/>
              <a:t> </a:t>
            </a:r>
            <a:r>
              <a:rPr lang="ru-RU" dirty="0" err="1" smtClean="0"/>
              <a:t>хмар</a:t>
            </a:r>
            <a:r>
              <a:rPr lang="ru-RU" dirty="0" smtClean="0"/>
              <a:t> разом </a:t>
            </a:r>
            <a:r>
              <a:rPr lang="ru-RU" dirty="0" err="1" smtClean="0"/>
              <a:t>з</a:t>
            </a:r>
            <a:r>
              <a:rPr lang="ru-RU" dirty="0" smtClean="0"/>
              <a:t> </a:t>
            </a:r>
            <a:r>
              <a:rPr lang="ru-RU" dirty="0" err="1" smtClean="0"/>
              <a:t>дощем</a:t>
            </a:r>
            <a:r>
              <a:rPr lang="ru-RU" dirty="0" smtClean="0"/>
              <a:t>. Але воду </a:t>
            </a:r>
            <a:r>
              <a:rPr lang="ru-RU" dirty="0" err="1" smtClean="0"/>
              <a:t>всмоктує</a:t>
            </a:r>
            <a:r>
              <a:rPr lang="ru-RU" dirty="0" smtClean="0"/>
              <a:t> </a:t>
            </a:r>
            <a:r>
              <a:rPr lang="ru-RU" dirty="0" err="1" smtClean="0"/>
              <a:t>лише</a:t>
            </a:r>
            <a:r>
              <a:rPr lang="ru-RU" dirty="0" smtClean="0"/>
              <a:t> </a:t>
            </a:r>
            <a:r>
              <a:rPr lang="ru-RU" dirty="0" err="1" smtClean="0"/>
              <a:t>синювато-червона</a:t>
            </a:r>
            <a:r>
              <a:rPr lang="ru-RU" dirty="0" smtClean="0"/>
              <a:t> </a:t>
            </a:r>
            <a:r>
              <a:rPr lang="ru-RU" dirty="0" err="1" smtClean="0"/>
              <a:t>райдуга</a:t>
            </a:r>
            <a:r>
              <a:rPr lang="ru-RU" dirty="0" smtClean="0"/>
              <a:t>, </a:t>
            </a:r>
            <a:r>
              <a:rPr lang="ru-RU" dirty="0" err="1" smtClean="0"/>
              <a:t>тоді</a:t>
            </a:r>
            <a:r>
              <a:rPr lang="ru-RU" dirty="0" smtClean="0"/>
              <a:t> як </a:t>
            </a:r>
            <a:r>
              <a:rPr lang="ru-RU" dirty="0" err="1" smtClean="0"/>
              <a:t>яскраво-червона</a:t>
            </a:r>
            <a:r>
              <a:rPr lang="ru-RU" dirty="0" smtClean="0"/>
              <a:t> не </a:t>
            </a:r>
            <a:r>
              <a:rPr lang="ru-RU" dirty="0" err="1" smtClean="0"/>
              <a:t>діє</a:t>
            </a:r>
            <a:r>
              <a:rPr lang="ru-RU" dirty="0" smtClean="0"/>
              <a:t> </a:t>
            </a:r>
            <a:r>
              <a:rPr lang="ru-RU" dirty="0" err="1" smtClean="0"/>
              <a:t>і</a:t>
            </a:r>
            <a:r>
              <a:rPr lang="ru-RU" dirty="0" smtClean="0"/>
              <a:t> </a:t>
            </a:r>
            <a:r>
              <a:rPr lang="ru-RU" dirty="0" err="1" smtClean="0"/>
              <a:t>є</a:t>
            </a:r>
            <a:r>
              <a:rPr lang="ru-RU" dirty="0" smtClean="0"/>
              <a:t> </a:t>
            </a:r>
            <a:r>
              <a:rPr lang="ru-RU" dirty="0" err="1" smtClean="0"/>
              <a:t>лише</a:t>
            </a:r>
            <a:r>
              <a:rPr lang="ru-RU" dirty="0" smtClean="0"/>
              <a:t> веселкою, </a:t>
            </a:r>
            <a:r>
              <a:rPr lang="ru-RU" dirty="0" err="1" smtClean="0"/>
              <a:t>оскільки</a:t>
            </a:r>
            <a:r>
              <a:rPr lang="ru-RU" dirty="0" smtClean="0"/>
              <a:t> </a:t>
            </a:r>
            <a:r>
              <a:rPr lang="ru-RU" dirty="0" err="1" smtClean="0"/>
              <a:t>під</a:t>
            </a:r>
            <a:r>
              <a:rPr lang="ru-RU" dirty="0" smtClean="0"/>
              <a:t> час </a:t>
            </a:r>
            <a:r>
              <a:rPr lang="ru-RU" dirty="0" err="1" smtClean="0"/>
              <a:t>її</a:t>
            </a:r>
            <a:r>
              <a:rPr lang="ru-RU" dirty="0" smtClean="0"/>
              <a:t> </a:t>
            </a:r>
            <a:r>
              <a:rPr lang="ru-RU" dirty="0" err="1" smtClean="0"/>
              <a:t>появи</a:t>
            </a:r>
            <a:r>
              <a:rPr lang="ru-RU" dirty="0" smtClean="0"/>
              <a:t> </a:t>
            </a:r>
            <a:r>
              <a:rPr lang="ru-RU" dirty="0" err="1" smtClean="0"/>
              <a:t>прояснюється</a:t>
            </a:r>
            <a:r>
              <a:rPr lang="ru-RU" dirty="0" smtClean="0"/>
              <a:t> </a:t>
            </a:r>
            <a:r>
              <a:rPr lang="ru-RU" dirty="0" err="1" smtClean="0"/>
              <a:t>від</a:t>
            </a:r>
            <a:r>
              <a:rPr lang="ru-RU" dirty="0" smtClean="0"/>
              <a:t> </a:t>
            </a:r>
            <a:r>
              <a:rPr lang="ru-RU" dirty="0" err="1" smtClean="0"/>
              <a:t>сонячного</a:t>
            </a:r>
            <a:r>
              <a:rPr lang="ru-RU" dirty="0" smtClean="0"/>
              <a:t> </a:t>
            </a:r>
            <a:r>
              <a:rPr lang="ru-RU" dirty="0" err="1" smtClean="0"/>
              <a:t>проміння</a:t>
            </a:r>
            <a:r>
              <a:rPr lang="ru-RU" dirty="0" smtClean="0"/>
              <a:t> (</a:t>
            </a:r>
            <a:r>
              <a:rPr lang="ru-RU" dirty="0" err="1" smtClean="0"/>
              <a:t>стає</a:t>
            </a:r>
            <a:r>
              <a:rPr lang="ru-RU" dirty="0" smtClean="0"/>
              <a:t> веселим) </a:t>
            </a:r>
            <a:r>
              <a:rPr lang="ru-RU" dirty="0" err="1" smtClean="0"/>
              <a:t>виднокруг</a:t>
            </a:r>
            <a:r>
              <a:rPr lang="ru-RU" dirty="0" smtClean="0"/>
              <a:t>, </a:t>
            </a:r>
            <a:r>
              <a:rPr lang="ru-RU" dirty="0" err="1" smtClean="0"/>
              <a:t>який</a:t>
            </a:r>
            <a:r>
              <a:rPr lang="ru-RU" dirty="0" smtClean="0"/>
              <a:t> перед </a:t>
            </a:r>
            <a:r>
              <a:rPr lang="ru-RU" dirty="0" err="1" smtClean="0"/>
              <a:t>тим</a:t>
            </a:r>
            <a:r>
              <a:rPr lang="ru-RU" dirty="0" smtClean="0"/>
              <a:t> </a:t>
            </a:r>
            <a:r>
              <a:rPr lang="ru-RU" dirty="0" err="1" smtClean="0"/>
              <a:t>був</a:t>
            </a:r>
            <a:r>
              <a:rPr lang="ru-RU" dirty="0" smtClean="0"/>
              <a:t> </a:t>
            </a:r>
            <a:r>
              <a:rPr lang="ru-RU" dirty="0" err="1" smtClean="0"/>
              <a:t>закритий</a:t>
            </a:r>
            <a:r>
              <a:rPr lang="ru-RU" dirty="0" smtClean="0"/>
              <a:t> </a:t>
            </a:r>
            <a:r>
              <a:rPr lang="ru-RU" dirty="0" err="1" smtClean="0"/>
              <a:t>хмарами</a:t>
            </a:r>
            <a:r>
              <a:rPr lang="ru-RU" dirty="0" smtClean="0"/>
              <a:t> </a:t>
            </a:r>
            <a:r>
              <a:rPr lang="ru-RU" dirty="0" err="1" smtClean="0"/>
              <a:t>і</a:t>
            </a:r>
            <a:r>
              <a:rPr lang="ru-RU" dirty="0" smtClean="0"/>
              <a:t> </a:t>
            </a:r>
            <a:r>
              <a:rPr lang="ru-RU" dirty="0" err="1" smtClean="0"/>
              <a:t>навіював</a:t>
            </a:r>
            <a:r>
              <a:rPr lang="ru-RU" dirty="0" smtClean="0"/>
              <a:t> </a:t>
            </a:r>
            <a:r>
              <a:rPr lang="ru-RU" dirty="0" err="1" smtClean="0"/>
              <a:t>сум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</TotalTime>
  <Words>836</Words>
  <Application>Microsoft Office PowerPoint</Application>
  <PresentationFormat>Экран (4:3)</PresentationFormat>
  <Paragraphs>94</Paragraphs>
  <Slides>14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TopHits™</cp:lastModifiedBy>
  <cp:revision>27</cp:revision>
  <dcterms:modified xsi:type="dcterms:W3CDTF">2016-02-16T08:40:47Z</dcterms:modified>
</cp:coreProperties>
</file>