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6800" y="457200"/>
            <a:ext cx="67023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 w="11430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Мар</a:t>
            </a:r>
            <a:r>
              <a:rPr lang="en-US" sz="2000" b="1" dirty="0" smtClean="0">
                <a:ln w="11430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uk-UA" sz="2000" b="1" dirty="0" err="1" smtClean="0">
                <a:ln w="11430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янівський</a:t>
            </a:r>
            <a:r>
              <a:rPr lang="uk-UA" sz="2000" b="1" dirty="0" smtClean="0">
                <a:ln w="11430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навчально-виховний комплекс</a:t>
            </a:r>
          </a:p>
          <a:p>
            <a:pPr algn="ctr"/>
            <a:r>
              <a:rPr lang="uk-UA" sz="2000" b="1" cap="none" spc="0" dirty="0" err="1" smtClean="0">
                <a:ln w="11430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“Дошкільний</a:t>
            </a:r>
            <a:r>
              <a:rPr lang="uk-UA" sz="2000" b="1" cap="none" spc="0" dirty="0" smtClean="0">
                <a:ln w="11430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навчальний заклад – загальноосвітня школа</a:t>
            </a:r>
          </a:p>
          <a:p>
            <a:pPr algn="ctr"/>
            <a:r>
              <a:rPr lang="en-US" sz="2000" b="1" dirty="0" smtClean="0">
                <a:ln w="11430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I-III</a:t>
            </a:r>
            <a:r>
              <a:rPr lang="uk-UA" sz="2000" b="1" dirty="0" err="1" smtClean="0">
                <a:ln w="11430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ступенів”</a:t>
            </a:r>
            <a:endParaRPr lang="ru-RU" sz="2000" b="1" cap="none" spc="0" dirty="0">
              <a:ln w="11430">
                <a:solidFill>
                  <a:srgbClr val="FFFF0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2514600"/>
            <a:ext cx="68983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err="1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“Упровадження</a:t>
            </a:r>
            <a:r>
              <a:rPr lang="uk-UA" sz="2400" b="1" cap="none" spc="0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досвіду Олександра </a:t>
            </a:r>
            <a:r>
              <a:rPr lang="uk-UA" sz="2400" b="1" cap="none" spc="0" dirty="0" err="1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Захаренка</a:t>
            </a:r>
            <a:r>
              <a:rPr lang="uk-UA" sz="2400" b="1" cap="none" spc="0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2400" b="1" cap="none" spc="0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 практику роботи сучасних навчальних </a:t>
            </a:r>
            <a:r>
              <a:rPr lang="uk-UA" sz="2400" b="1" cap="none" spc="0" dirty="0" err="1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закладів”</a:t>
            </a:r>
            <a:endParaRPr lang="ru-RU" sz="2400" b="1" cap="none" spc="0" dirty="0">
              <a:ln w="19050">
                <a:solidFill>
                  <a:srgbClr val="00B050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97360" y="4267200"/>
            <a:ext cx="634667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uk-UA" sz="2000" b="1" i="1" cap="none" spc="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/>
              </a:rPr>
              <a:t>“У школі учню має бути, як у батьківській хаті.</a:t>
            </a:r>
          </a:p>
          <a:p>
            <a:pPr algn="r"/>
            <a:r>
              <a:rPr lang="uk-UA" sz="2000" b="1" i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До школи він має бігти, а не йти, знаючи, що в школі </a:t>
            </a:r>
          </a:p>
          <a:p>
            <a:pPr algn="r"/>
            <a:r>
              <a:rPr lang="uk-UA" sz="2000" b="1" i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він пізнає радість відкриття своєї сутності </a:t>
            </a:r>
          </a:p>
          <a:p>
            <a:pPr algn="r"/>
            <a:r>
              <a:rPr lang="uk-UA" sz="2000" b="1" i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в цьому мінливому </a:t>
            </a:r>
            <a:r>
              <a:rPr lang="uk-UA" sz="2000" b="1" i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світі”</a:t>
            </a:r>
            <a:endParaRPr lang="uk-UA" sz="2000" b="1" i="1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</a:endParaRPr>
          </a:p>
          <a:p>
            <a:pPr algn="r"/>
            <a:r>
              <a:rPr lang="uk-UA" sz="2000" b="1" i="1" cap="none" spc="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/>
              </a:rPr>
              <a:t>О.А. </a:t>
            </a:r>
            <a:r>
              <a:rPr lang="uk-UA" sz="2000" b="1" i="1" cap="none" spc="0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/>
              </a:rPr>
              <a:t>Захаренко</a:t>
            </a:r>
            <a:endParaRPr lang="uk-UA" sz="2000" b="1" i="1" cap="none" spc="0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effectLst/>
            </a:endParaRPr>
          </a:p>
          <a:p>
            <a:pPr algn="r"/>
            <a:endParaRPr lang="ru-RU" sz="3200" b="1" i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990600"/>
            <a:ext cx="5257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40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  <a:p>
            <a:pPr algn="ctr"/>
            <a:endParaRPr lang="uk-UA" sz="40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uk-UA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“ Результати у нас не в засіках і не в складах, їх не побачиш і не потримаєш у руках. Результати ці в людях у наших вихованцях ”.</a:t>
            </a:r>
            <a:endParaRPr lang="ru-RU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Патріотичне виховання учнівської молоді в світлі ідей О.А. </a:t>
            </a:r>
            <a:r>
              <a:rPr lang="uk-UA" b="1" dirty="0" err="1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Захаренка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00B0F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 descr="Zaxarenk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3810000"/>
            <a:ext cx="1781175" cy="2667000"/>
          </a:xfrm>
        </p:spPr>
      </p:pic>
      <p:sp>
        <p:nvSpPr>
          <p:cNvPr id="5" name="TextBox 4"/>
          <p:cNvSpPr txBox="1"/>
          <p:nvPr/>
        </p:nvSpPr>
        <p:spPr>
          <a:xfrm>
            <a:off x="4114800" y="25908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Продовжуємо ефективну цілеспрямовану роботу по вихованню громадян нашої держави. Олександр Антонович свого часу зазначав: </a:t>
            </a:r>
          </a:p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Високі почуття патріотизму мають свої корені в національних традиціях в рідній мові та національній культурі,в стінах батьківського дому і на стежці серед живої, не скаліченої природи, біля рідного будинку 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sz="20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Проводимо зустрічі з воїнами АТО.</a:t>
            </a:r>
            <a:br>
              <a:rPr lang="uk-UA" sz="20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20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цих фото випускник нашої школи. Який після закінчення школи</a:t>
            </a:r>
            <a:br>
              <a:rPr lang="uk-UA" sz="20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20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пішов служити за контрактом і на даний час знаходиться на передовій. </a:t>
            </a:r>
            <a:endParaRPr lang="ru-RU" sz="2000" b="1" i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Содержимое 6" descr="DSCN524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71800"/>
            <a:ext cx="4038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DSCN523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9050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628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32004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N627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3048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76800" y="3657600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Проводимо ярмарки. Вилучені кошти з яких передумаємо воїнам АТО.</a:t>
            </a:r>
            <a:endParaRPr lang="ru-RU" sz="2800" b="1" i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605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4290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N606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286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81600" y="38862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Пишемо листи нашим захисникам.</a:t>
            </a:r>
            <a:endParaRPr lang="ru-RU" sz="3200" b="1" i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Патріотичне виховання ми проводимо на основі місцевого матеріалу, за участю місцевих жителів, а це дуже важливо, як говорив колись О.А. </a:t>
            </a:r>
            <a:r>
              <a:rPr lang="uk-UA" sz="2800" i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Захаренко</a:t>
            </a:r>
            <a:r>
              <a:rPr lang="uk-UA" sz="2800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: </a:t>
            </a:r>
            <a:r>
              <a:rPr lang="uk-UA" sz="2800" b="1" i="1" u="sng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“ Топчи свою власну стежку. Тільки вона вірна, бо вона – твоя ”.</a:t>
            </a:r>
            <a:endParaRPr lang="ru-RU" sz="2800" b="1" i="1" u="sng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Содержимое 4" descr="RSCN768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33528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N756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19600" y="16764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29200" y="49530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Дводенний похід </a:t>
            </a:r>
            <a:r>
              <a:rPr lang="uk-UA" sz="3200" b="1" i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Шполянщиною</a:t>
            </a:r>
            <a:r>
              <a:rPr lang="uk-UA" sz="32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.</a:t>
            </a:r>
            <a:endParaRPr lang="ru-RU" sz="3200" b="1" i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477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048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N477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95800" y="36576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66800" y="40386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Традиційно, щороку, ми ходимо до лісу.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469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8956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N472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95800" y="30480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48200" y="381000"/>
            <a:ext cx="358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“ Повторімося у наших вихованцях прекрасними рисами національної культури, патріотичним духом. Любові до свого народу, любові до вищої якості людини – творчості ”</a:t>
            </a:r>
          </a:p>
          <a:p>
            <a:pPr algn="r"/>
            <a:r>
              <a:rPr lang="uk-UA" sz="2000" b="1" i="1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О.А. </a:t>
            </a:r>
            <a:r>
              <a:rPr lang="uk-UA" sz="2000" b="1" i="1" dirty="0" err="1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Захаренко</a:t>
            </a:r>
            <a:endParaRPr lang="ru-RU" sz="2000" b="1" i="1" dirty="0">
              <a:ln>
                <a:solidFill>
                  <a:srgbClr val="FFFF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096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Свято урожаю, свято квітів “ Дари осені ”</a:t>
            </a:r>
            <a:endParaRPr lang="ru-RU" sz="2400" b="1" i="1" dirty="0">
              <a:ln>
                <a:solidFill>
                  <a:srgbClr val="FFFF0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uk-UA" sz="32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“ Не втрачайте надбання історії, вивчайте традиції і звичаї народу, що прийшли</a:t>
            </a:r>
            <a:br>
              <a:rPr lang="uk-UA" sz="32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</a:br>
            <a:r>
              <a:rPr lang="uk-UA" sz="32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до нас із сивої  давнини ”</a:t>
            </a:r>
            <a:br>
              <a:rPr lang="uk-UA" sz="32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</a:br>
            <a:r>
              <a:rPr lang="uk-UA" sz="32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О.А. </a:t>
            </a:r>
            <a:r>
              <a:rPr lang="uk-UA" sz="32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Захаренко</a:t>
            </a:r>
            <a:endParaRPr lang="ru-RU" sz="3200" b="1" i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" name="Содержимое 4" descr="DSCN562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31242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N564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19600" y="19812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00600" y="5334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Андріївські вечорниці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286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Патріотичне виховання учнівської молоді в світлі ідей О.А. Захаренка</vt:lpstr>
      <vt:lpstr>Проводимо зустрічі з воїнами АТО. На цих фото випускник нашої школи. Який після закінчення школи пішов служити за контрактом і на даний час знаходиться на передовій. </vt:lpstr>
      <vt:lpstr>Презентация PowerPoint</vt:lpstr>
      <vt:lpstr>Презентация PowerPoint</vt:lpstr>
      <vt:lpstr>Патріотичне виховання ми проводимо на основі місцевого матеріалу, за участю місцевих жителів, а це дуже важливо, як говорив колись О.А. Захаренко: “ Топчи свою власну стежку. Тільки вона вірна, бо вона – твоя ”.</vt:lpstr>
      <vt:lpstr>Презентация PowerPoint</vt:lpstr>
      <vt:lpstr>Презентация PowerPoint</vt:lpstr>
      <vt:lpstr>“ Не втрачайте надбання історії, вивчайте традиції і звичаї народу, що прийшли  до нас із сивої  давнини ” О.А. Захаренко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20</cp:revision>
  <dcterms:modified xsi:type="dcterms:W3CDTF">2016-02-01T10:49:28Z</dcterms:modified>
</cp:coreProperties>
</file>