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2" r:id="rId6"/>
    <p:sldId id="261" r:id="rId7"/>
    <p:sldId id="258" r:id="rId8"/>
    <p:sldId id="265" r:id="rId9"/>
    <p:sldId id="264" r:id="rId10"/>
    <p:sldId id="259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1C8DC9-0339-4A61-9628-17D79D4D67B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44D6E2-362A-4DA0-B660-BA4E14FD6B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ua/images/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117180" cy="1470025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0851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МАТУСІВСЬКИЙ </a:t>
            </a:r>
            <a:r>
              <a:rPr lang="ru-RU" sz="1400" dirty="0">
                <a:solidFill>
                  <a:srgbClr val="002060"/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ШПОЛЯНСЬКОЇ РАЙОННОЇ РАДИ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ЧЕРКАСЬКОЇ ОБЛАСТІ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37471" y="4438853"/>
            <a:ext cx="2101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Коваль </a:t>
            </a:r>
            <a:r>
              <a:rPr lang="ru-RU" dirty="0">
                <a:solidFill>
                  <a:srgbClr val="002060"/>
                </a:solidFill>
              </a:rPr>
              <a:t>Л.О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Вчитель біології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3808" y="2132856"/>
            <a:ext cx="378825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9168343" cy="6093296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104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перешкоджають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випаровуванню</a:t>
            </a:r>
            <a:r>
              <a:rPr lang="ru-RU" sz="2000" dirty="0" smtClean="0">
                <a:solidFill>
                  <a:srgbClr val="002060"/>
                </a:solidFill>
              </a:rPr>
              <a:t> води та </a:t>
            </a:r>
            <a:r>
              <a:rPr lang="ru-RU" sz="2000" dirty="0" err="1" smtClean="0">
                <a:solidFill>
                  <a:srgbClr val="002060"/>
                </a:solidFill>
              </a:rPr>
              <a:t>сприяють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її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збереженню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грунті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822"/>
            <a:ext cx="9144001" cy="6454179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371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торф </a:t>
            </a:r>
            <a:r>
              <a:rPr lang="ru-RU" sz="2000" dirty="0" err="1" smtClean="0">
                <a:solidFill>
                  <a:srgbClr val="002060"/>
                </a:solidFill>
              </a:rPr>
              <a:t>використовують</a:t>
            </a:r>
            <a:r>
              <a:rPr lang="ru-RU" sz="2000" dirty="0" smtClean="0">
                <a:solidFill>
                  <a:srgbClr val="002060"/>
                </a:solidFill>
              </a:rPr>
              <a:t> у </a:t>
            </a:r>
            <a:r>
              <a:rPr lang="ru-RU" sz="2000" dirty="0" err="1" smtClean="0">
                <a:solidFill>
                  <a:srgbClr val="002060"/>
                </a:solidFill>
              </a:rPr>
              <a:t>сільському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господарстві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4516"/>
          </a:xfrm>
        </p:spPr>
      </p:pic>
      <p:sp>
        <p:nvSpPr>
          <p:cNvPr id="5" name="Прямоугольник 4"/>
          <p:cNvSpPr/>
          <p:nvPr/>
        </p:nvSpPr>
        <p:spPr>
          <a:xfrm>
            <a:off x="2097367" y="1749"/>
            <a:ext cx="4041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</a:t>
            </a:r>
            <a:r>
              <a:rPr lang="ru-RU" sz="2000" b="1" dirty="0" err="1" smtClean="0">
                <a:solidFill>
                  <a:srgbClr val="002060"/>
                </a:solidFill>
              </a:rPr>
              <a:t>медицині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ветеринарії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  <p:sp>
        <p:nvSpPr>
          <p:cNvPr id="5" name="Прямоугольник 4"/>
          <p:cNvSpPr/>
          <p:nvPr/>
        </p:nvSpPr>
        <p:spPr>
          <a:xfrm>
            <a:off x="3559587" y="116632"/>
            <a:ext cx="2626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акваріумні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мохи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Список </a:t>
            </a:r>
            <a:r>
              <a:rPr lang="ru-RU" dirty="0" err="1">
                <a:solidFill>
                  <a:srgbClr val="002060"/>
                </a:solidFill>
              </a:rPr>
              <a:t>використаних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джерел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інтернет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Довідник з біології – Соболь В.І.</a:t>
            </a:r>
          </a:p>
          <a:p>
            <a:r>
              <a:rPr lang="en-US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yandex.ua/images/search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http://uk.wikipedia.org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6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9144000" cy="584233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Мохоподібні</a:t>
            </a:r>
            <a:r>
              <a:rPr lang="ru-RU" sz="2000" b="1" dirty="0" smtClean="0">
                <a:solidFill>
                  <a:srgbClr val="002060"/>
                </a:solidFill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</a:rPr>
              <a:t>виключно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трав'янисті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листостеблові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сланеві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рослини</a:t>
            </a:r>
            <a:r>
              <a:rPr lang="ru-RU" sz="2000" b="1" dirty="0" smtClean="0">
                <a:solidFill>
                  <a:srgbClr val="002060"/>
                </a:solidFill>
              </a:rPr>
              <a:t>, в </a:t>
            </a:r>
            <a:r>
              <a:rPr lang="ru-RU" sz="2000" b="1" dirty="0" err="1" smtClean="0">
                <a:solidFill>
                  <a:srgbClr val="002060"/>
                </a:solidFill>
              </a:rPr>
              <a:t>циклі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яких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переважає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гаметофіт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773"/>
            <a:ext cx="9144000" cy="614122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888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Гаметофіт</a:t>
            </a:r>
            <a:r>
              <a:rPr lang="ru-RU" sz="2000" b="1" dirty="0" smtClean="0">
                <a:solidFill>
                  <a:srgbClr val="002060"/>
                </a:solidFill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</a:rPr>
              <a:t>листоподібний</a:t>
            </a:r>
            <a:r>
              <a:rPr lang="ru-RU" sz="2000" b="1" dirty="0" smtClean="0">
                <a:solidFill>
                  <a:srgbClr val="002060"/>
                </a:solidFill>
              </a:rPr>
              <a:t> талом у </a:t>
            </a:r>
            <a:r>
              <a:rPr lang="ru-RU" sz="2000" b="1" dirty="0" err="1" smtClean="0">
                <a:solidFill>
                  <a:srgbClr val="002060"/>
                </a:solidFill>
              </a:rPr>
              <a:t>вигляді</a:t>
            </a:r>
            <a:r>
              <a:rPr lang="ru-RU" sz="2000" b="1" dirty="0" smtClean="0">
                <a:solidFill>
                  <a:srgbClr val="002060"/>
                </a:solidFill>
              </a:rPr>
              <a:t> пагона, </a:t>
            </a:r>
            <a:r>
              <a:rPr lang="ru-RU" sz="20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розчленований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стебло</a:t>
            </a:r>
            <a:r>
              <a:rPr lang="ru-RU" sz="2000" b="1" dirty="0" smtClean="0">
                <a:solidFill>
                  <a:srgbClr val="002060"/>
                </a:solidFill>
              </a:rPr>
              <a:t> і листки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615011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Спорофіт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розвивається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гамето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фіті</a:t>
            </a:r>
            <a:r>
              <a:rPr lang="ru-RU" sz="2000" b="1" dirty="0" smtClean="0">
                <a:solidFill>
                  <a:srgbClr val="002060"/>
                </a:solidFill>
              </a:rPr>
              <a:t> і живиться за </a:t>
            </a:r>
            <a:r>
              <a:rPr lang="ru-RU" sz="20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рахунок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2" y="548680"/>
            <a:ext cx="9152692" cy="6309320"/>
          </a:xfrm>
        </p:spPr>
      </p:pic>
      <p:sp>
        <p:nvSpPr>
          <p:cNvPr id="5" name="Прямоугольник 4"/>
          <p:cNvSpPr/>
          <p:nvPr/>
        </p:nvSpPr>
        <p:spPr>
          <a:xfrm>
            <a:off x="1683662" y="44624"/>
            <a:ext cx="5572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Статеві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органи</a:t>
            </a:r>
            <a:r>
              <a:rPr lang="ru-RU" sz="2000" b="1" dirty="0" smtClean="0">
                <a:solidFill>
                  <a:srgbClr val="002060"/>
                </a:solidFill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</a:rPr>
              <a:t>антеридії</a:t>
            </a:r>
            <a:r>
              <a:rPr lang="ru-RU" sz="2000" b="1" dirty="0" smtClean="0">
                <a:solidFill>
                  <a:srgbClr val="002060"/>
                </a:solidFill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</a:rPr>
              <a:t>архегонії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8483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Відділ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Мохоподібні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включає</a:t>
            </a:r>
            <a:r>
              <a:rPr lang="ru-RU" sz="2000" dirty="0" smtClean="0">
                <a:solidFill>
                  <a:srgbClr val="002060"/>
                </a:solidFill>
              </a:rPr>
              <a:t> три </a:t>
            </a:r>
            <a:r>
              <a:rPr lang="ru-RU" sz="2000" dirty="0" err="1" smtClean="0">
                <a:solidFill>
                  <a:srgbClr val="002060"/>
                </a:solidFill>
              </a:rPr>
              <a:t>класи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r>
              <a:rPr lang="ru-RU" sz="2000" dirty="0" err="1" smtClean="0">
                <a:solidFill>
                  <a:srgbClr val="002060"/>
                </a:solidFill>
              </a:rPr>
              <a:t>Антоцерові</a:t>
            </a:r>
            <a:r>
              <a:rPr lang="ru-RU" sz="2000" dirty="0" smtClean="0">
                <a:solidFill>
                  <a:srgbClr val="002060"/>
                </a:solidFill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</a:rPr>
              <a:t>сланеві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рослини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мають</a:t>
            </a:r>
            <a:r>
              <a:rPr lang="ru-RU" sz="2000" dirty="0" smtClean="0">
                <a:solidFill>
                  <a:srgbClr val="002060"/>
                </a:solidFill>
              </a:rPr>
              <a:t> просто </a:t>
            </a:r>
            <a:r>
              <a:rPr lang="ru-RU" sz="2000" dirty="0" err="1" smtClean="0">
                <a:solidFill>
                  <a:srgbClr val="002060"/>
                </a:solidFill>
              </a:rPr>
              <a:t>побудований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пластинчастий</a:t>
            </a:r>
            <a:r>
              <a:rPr lang="ru-RU" sz="2000" dirty="0" smtClean="0">
                <a:solidFill>
                  <a:srgbClr val="002060"/>
                </a:solidFill>
              </a:rPr>
              <a:t> талом у </a:t>
            </a:r>
            <a:r>
              <a:rPr lang="ru-RU" sz="2000" dirty="0" err="1" smtClean="0">
                <a:solidFill>
                  <a:srgbClr val="002060"/>
                </a:solidFill>
              </a:rPr>
              <a:t>вигляді</a:t>
            </a:r>
            <a:r>
              <a:rPr lang="ru-RU" sz="2000" dirty="0" smtClean="0">
                <a:solidFill>
                  <a:srgbClr val="002060"/>
                </a:solidFill>
              </a:rPr>
              <a:t> розетки </a:t>
            </a:r>
            <a:r>
              <a:rPr lang="ru-RU" sz="2000" dirty="0" err="1" smtClean="0">
                <a:solidFill>
                  <a:srgbClr val="002060"/>
                </a:solidFill>
              </a:rPr>
              <a:t>діаметром</a:t>
            </a:r>
            <a:r>
              <a:rPr lang="ru-RU" sz="2000" dirty="0" smtClean="0">
                <a:solidFill>
                  <a:srgbClr val="002060"/>
                </a:solidFill>
              </a:rPr>
              <a:t> 1-3 см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97746" cy="609329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Печіночники</a:t>
            </a:r>
            <a:r>
              <a:rPr lang="ru-RU" sz="2000" b="1" dirty="0" smtClean="0">
                <a:solidFill>
                  <a:srgbClr val="002060"/>
                </a:solidFill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</a:rPr>
              <a:t>сланеві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рослини</a:t>
            </a:r>
            <a:r>
              <a:rPr lang="ru-RU" sz="2000" b="1" dirty="0" smtClean="0">
                <a:solidFill>
                  <a:srgbClr val="002060"/>
                </a:solidFill>
              </a:rPr>
              <a:t>, у </a:t>
            </a:r>
            <a:r>
              <a:rPr lang="ru-RU" sz="2000" b="1" dirty="0" err="1" smtClean="0">
                <a:solidFill>
                  <a:srgbClr val="002060"/>
                </a:solidFill>
              </a:rPr>
              <a:t>яких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тіло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гаметофіта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сплющене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листоподібне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галузиться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дихотомічно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39944" cy="616530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Листкостеблові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або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справжні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мохи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</a:rPr>
              <a:t>переважно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багаторічні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рослини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характеризуються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груповими</a:t>
            </a:r>
            <a:r>
              <a:rPr lang="ru-RU" sz="2000" dirty="0" smtClean="0">
                <a:solidFill>
                  <a:srgbClr val="002060"/>
                </a:solidFill>
              </a:rPr>
              <a:t> формами росту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8" y="693183"/>
            <a:ext cx="9143029" cy="6165304"/>
          </a:xfrm>
        </p:spPr>
      </p:pic>
      <p:sp>
        <p:nvSpPr>
          <p:cNvPr id="5" name="Прямоугольник 4"/>
          <p:cNvSpPr/>
          <p:nvPr/>
        </p:nvSpPr>
        <p:spPr>
          <a:xfrm>
            <a:off x="635935" y="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Значення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Мохоподібних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є основою </a:t>
            </a:r>
            <a:r>
              <a:rPr lang="ru-RU" sz="2000" dirty="0" err="1" smtClean="0">
                <a:solidFill>
                  <a:srgbClr val="002060"/>
                </a:solidFill>
              </a:rPr>
              <a:t>рослинного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покриву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боліт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48</TotalTime>
  <Words>175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Мохи</dc:title>
  <dc:creator>Matusiv</dc:creator>
  <cp:lastModifiedBy>Matusiv</cp:lastModifiedBy>
  <cp:revision>8</cp:revision>
  <dcterms:created xsi:type="dcterms:W3CDTF">2015-02-07T16:47:28Z</dcterms:created>
  <dcterms:modified xsi:type="dcterms:W3CDTF">2015-02-16T17:45:48Z</dcterms:modified>
</cp:coreProperties>
</file>