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 id="269" r:id="rId15"/>
    <p:sldId id="270" r:id="rId16"/>
    <p:sldId id="271" r:id="rId17"/>
    <p:sldId id="272" r:id="rId18"/>
    <p:sldId id="274" r:id="rId19"/>
    <p:sldId id="273" r:id="rId20"/>
    <p:sldId id="280" r:id="rId21"/>
    <p:sldId id="279" r:id="rId22"/>
    <p:sldId id="277" r:id="rId23"/>
    <p:sldId id="282" r:id="rId24"/>
    <p:sldId id="281" r:id="rId25"/>
    <p:sldId id="27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CC"/>
    <a:srgbClr val="FF7C80"/>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57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68694F-B0EC-4EE3-A4D3-7791FE5C8B21}" type="doc">
      <dgm:prSet loTypeId="urn:microsoft.com/office/officeart/2005/8/layout/hierarchy1" loCatId="hierarchy" qsTypeId="urn:microsoft.com/office/officeart/2005/8/quickstyle/simple3" qsCatId="simple" csTypeId="urn:microsoft.com/office/officeart/2005/8/colors/colorful1" csCatId="colorful" phldr="1"/>
      <dgm:spPr/>
      <dgm:t>
        <a:bodyPr/>
        <a:lstStyle/>
        <a:p>
          <a:endParaRPr lang="ru-RU"/>
        </a:p>
      </dgm:t>
    </dgm:pt>
    <dgm:pt modelId="{145E459D-AE49-4091-9B32-1D1193232450}">
      <dgm:prSet phldrT="[Текст]"/>
      <dgm:spPr/>
      <dgm:t>
        <a:bodyPr/>
        <a:lstStyle/>
        <a:p>
          <a:r>
            <a:rPr lang="uk-UA" dirty="0" smtClean="0">
              <a:latin typeface="Times New Roman" pitchFamily="18" charset="0"/>
              <a:cs typeface="Times New Roman" pitchFamily="18" charset="0"/>
            </a:rPr>
            <a:t>Будова шкіри</a:t>
          </a:r>
          <a:endParaRPr lang="ru-RU" dirty="0">
            <a:latin typeface="Times New Roman" pitchFamily="18" charset="0"/>
            <a:cs typeface="Times New Roman" pitchFamily="18" charset="0"/>
          </a:endParaRPr>
        </a:p>
      </dgm:t>
    </dgm:pt>
    <dgm:pt modelId="{08673299-E352-475E-9FD5-2ED9461B42E2}" type="parTrans" cxnId="{162C9271-24D9-4B05-8AD6-3973C398C060}">
      <dgm:prSet/>
      <dgm:spPr/>
      <dgm:t>
        <a:bodyPr/>
        <a:lstStyle/>
        <a:p>
          <a:endParaRPr lang="ru-RU">
            <a:latin typeface="Times New Roman" pitchFamily="18" charset="0"/>
            <a:cs typeface="Times New Roman" pitchFamily="18" charset="0"/>
          </a:endParaRPr>
        </a:p>
      </dgm:t>
    </dgm:pt>
    <dgm:pt modelId="{47BC00E9-CFB0-464E-B809-06E73F15D09B}" type="sibTrans" cxnId="{162C9271-24D9-4B05-8AD6-3973C398C060}">
      <dgm:prSet/>
      <dgm:spPr/>
      <dgm:t>
        <a:bodyPr/>
        <a:lstStyle/>
        <a:p>
          <a:endParaRPr lang="ru-RU">
            <a:latin typeface="Times New Roman" pitchFamily="18" charset="0"/>
            <a:cs typeface="Times New Roman" pitchFamily="18" charset="0"/>
          </a:endParaRPr>
        </a:p>
      </dgm:t>
    </dgm:pt>
    <dgm:pt modelId="{CDB4AEE2-B4CB-418D-8BB7-FFBDDD896AA5}">
      <dgm:prSet phldrT="[Текст]"/>
      <dgm:spPr/>
      <dgm:t>
        <a:bodyPr/>
        <a:lstStyle/>
        <a:p>
          <a:r>
            <a:rPr lang="uk-UA" dirty="0" smtClean="0">
              <a:latin typeface="Times New Roman" pitchFamily="18" charset="0"/>
              <a:cs typeface="Times New Roman" pitchFamily="18" charset="0"/>
            </a:rPr>
            <a:t>Епідерміс</a:t>
          </a:r>
          <a:endParaRPr lang="ru-RU" dirty="0">
            <a:latin typeface="Times New Roman" pitchFamily="18" charset="0"/>
            <a:cs typeface="Times New Roman" pitchFamily="18" charset="0"/>
          </a:endParaRPr>
        </a:p>
      </dgm:t>
    </dgm:pt>
    <dgm:pt modelId="{B2199BA1-459D-45D6-B108-948D1CA7A1EE}" type="parTrans" cxnId="{D3855247-F7DA-401D-A287-0BDFB7B1286C}">
      <dgm:prSet/>
      <dgm:spPr/>
      <dgm:t>
        <a:bodyPr/>
        <a:lstStyle/>
        <a:p>
          <a:endParaRPr lang="ru-RU">
            <a:latin typeface="Times New Roman" pitchFamily="18" charset="0"/>
            <a:cs typeface="Times New Roman" pitchFamily="18" charset="0"/>
          </a:endParaRPr>
        </a:p>
      </dgm:t>
    </dgm:pt>
    <dgm:pt modelId="{E6CF1927-7A0D-4F8F-84B2-FA231297B6DB}" type="sibTrans" cxnId="{D3855247-F7DA-401D-A287-0BDFB7B1286C}">
      <dgm:prSet/>
      <dgm:spPr/>
      <dgm:t>
        <a:bodyPr/>
        <a:lstStyle/>
        <a:p>
          <a:endParaRPr lang="ru-RU">
            <a:latin typeface="Times New Roman" pitchFamily="18" charset="0"/>
            <a:cs typeface="Times New Roman" pitchFamily="18" charset="0"/>
          </a:endParaRPr>
        </a:p>
      </dgm:t>
    </dgm:pt>
    <dgm:pt modelId="{6D8321D2-3A5F-40D3-B935-8E3EC50CBAA1}">
      <dgm:prSet phldrT="[Текст]"/>
      <dgm:spPr/>
      <dgm:t>
        <a:bodyPr/>
        <a:lstStyle/>
        <a:p>
          <a:r>
            <a:rPr lang="uk-UA" dirty="0" smtClean="0">
              <a:latin typeface="Times New Roman" pitchFamily="18" charset="0"/>
              <a:cs typeface="Times New Roman" pitchFamily="18" charset="0"/>
            </a:rPr>
            <a:t>Роговий шар</a:t>
          </a:r>
          <a:endParaRPr lang="ru-RU" dirty="0">
            <a:latin typeface="Times New Roman" pitchFamily="18" charset="0"/>
            <a:cs typeface="Times New Roman" pitchFamily="18" charset="0"/>
          </a:endParaRPr>
        </a:p>
      </dgm:t>
    </dgm:pt>
    <dgm:pt modelId="{7CB885FA-3D1C-452C-B191-865FFC80F4C0}" type="parTrans" cxnId="{9E28534F-0C5C-4B7D-808D-4940DB29D007}">
      <dgm:prSet/>
      <dgm:spPr/>
      <dgm:t>
        <a:bodyPr/>
        <a:lstStyle/>
        <a:p>
          <a:endParaRPr lang="ru-RU">
            <a:latin typeface="Times New Roman" pitchFamily="18" charset="0"/>
            <a:cs typeface="Times New Roman" pitchFamily="18" charset="0"/>
          </a:endParaRPr>
        </a:p>
      </dgm:t>
    </dgm:pt>
    <dgm:pt modelId="{3AFBF6FA-74B2-41FA-9014-A90CDB96120D}" type="sibTrans" cxnId="{9E28534F-0C5C-4B7D-808D-4940DB29D007}">
      <dgm:prSet/>
      <dgm:spPr/>
      <dgm:t>
        <a:bodyPr/>
        <a:lstStyle/>
        <a:p>
          <a:endParaRPr lang="ru-RU">
            <a:latin typeface="Times New Roman" pitchFamily="18" charset="0"/>
            <a:cs typeface="Times New Roman" pitchFamily="18" charset="0"/>
          </a:endParaRPr>
        </a:p>
      </dgm:t>
    </dgm:pt>
    <dgm:pt modelId="{8F990CB4-B254-44A7-8761-A16EE5CE2048}">
      <dgm:prSet phldrT="[Текст]"/>
      <dgm:spPr/>
      <dgm:t>
        <a:bodyPr/>
        <a:lstStyle/>
        <a:p>
          <a:r>
            <a:rPr lang="uk-UA" dirty="0" smtClean="0">
              <a:latin typeface="Times New Roman" pitchFamily="18" charset="0"/>
              <a:cs typeface="Times New Roman" pitchFamily="18" charset="0"/>
            </a:rPr>
            <a:t>Ростковий шар</a:t>
          </a:r>
          <a:endParaRPr lang="ru-RU" dirty="0">
            <a:latin typeface="Times New Roman" pitchFamily="18" charset="0"/>
            <a:cs typeface="Times New Roman" pitchFamily="18" charset="0"/>
          </a:endParaRPr>
        </a:p>
      </dgm:t>
    </dgm:pt>
    <dgm:pt modelId="{7A2F8511-2824-4C7A-8E01-2661F6DA41E3}" type="parTrans" cxnId="{15DAC42A-F3A9-4AB4-9FA6-8BB81E1B8BDC}">
      <dgm:prSet/>
      <dgm:spPr/>
      <dgm:t>
        <a:bodyPr/>
        <a:lstStyle/>
        <a:p>
          <a:endParaRPr lang="ru-RU">
            <a:latin typeface="Times New Roman" pitchFamily="18" charset="0"/>
            <a:cs typeface="Times New Roman" pitchFamily="18" charset="0"/>
          </a:endParaRPr>
        </a:p>
      </dgm:t>
    </dgm:pt>
    <dgm:pt modelId="{03046B70-29B0-4DC1-AA21-5BA2D55FB7AC}" type="sibTrans" cxnId="{15DAC42A-F3A9-4AB4-9FA6-8BB81E1B8BDC}">
      <dgm:prSet/>
      <dgm:spPr/>
      <dgm:t>
        <a:bodyPr/>
        <a:lstStyle/>
        <a:p>
          <a:endParaRPr lang="ru-RU">
            <a:latin typeface="Times New Roman" pitchFamily="18" charset="0"/>
            <a:cs typeface="Times New Roman" pitchFamily="18" charset="0"/>
          </a:endParaRPr>
        </a:p>
      </dgm:t>
    </dgm:pt>
    <dgm:pt modelId="{5FBE7999-8374-41C6-9475-CFC44F045F7A}">
      <dgm:prSet/>
      <dgm:spPr/>
      <dgm:t>
        <a:bodyPr/>
        <a:lstStyle/>
        <a:p>
          <a:r>
            <a:rPr lang="uk-UA" dirty="0" smtClean="0">
              <a:latin typeface="Times New Roman" pitchFamily="18" charset="0"/>
              <a:cs typeface="Times New Roman" pitchFamily="18" charset="0"/>
            </a:rPr>
            <a:t>Дерма</a:t>
          </a:r>
          <a:endParaRPr lang="ru-RU" dirty="0">
            <a:latin typeface="Times New Roman" pitchFamily="18" charset="0"/>
            <a:cs typeface="Times New Roman" pitchFamily="18" charset="0"/>
          </a:endParaRPr>
        </a:p>
      </dgm:t>
    </dgm:pt>
    <dgm:pt modelId="{2EE7F756-A8F3-4BC5-8955-4E48C4665915}" type="parTrans" cxnId="{1447F744-089B-4BC5-8C01-512DBCF6CC83}">
      <dgm:prSet/>
      <dgm:spPr/>
      <dgm:t>
        <a:bodyPr/>
        <a:lstStyle/>
        <a:p>
          <a:endParaRPr lang="ru-RU">
            <a:latin typeface="Times New Roman" pitchFamily="18" charset="0"/>
            <a:cs typeface="Times New Roman" pitchFamily="18" charset="0"/>
          </a:endParaRPr>
        </a:p>
      </dgm:t>
    </dgm:pt>
    <dgm:pt modelId="{25B38DB2-943D-479D-8657-C33F26637E2C}" type="sibTrans" cxnId="{1447F744-089B-4BC5-8C01-512DBCF6CC83}">
      <dgm:prSet/>
      <dgm:spPr/>
      <dgm:t>
        <a:bodyPr/>
        <a:lstStyle/>
        <a:p>
          <a:endParaRPr lang="ru-RU">
            <a:latin typeface="Times New Roman" pitchFamily="18" charset="0"/>
            <a:cs typeface="Times New Roman" pitchFamily="18" charset="0"/>
          </a:endParaRPr>
        </a:p>
      </dgm:t>
    </dgm:pt>
    <dgm:pt modelId="{A7F47C89-E319-4A31-B85F-A1BBD6AFBA07}">
      <dgm:prSet/>
      <dgm:spPr/>
      <dgm:t>
        <a:bodyPr/>
        <a:lstStyle/>
        <a:p>
          <a:endParaRPr lang="ru-RU">
            <a:latin typeface="Times New Roman" pitchFamily="18" charset="0"/>
            <a:cs typeface="Times New Roman" pitchFamily="18" charset="0"/>
          </a:endParaRPr>
        </a:p>
      </dgm:t>
    </dgm:pt>
    <dgm:pt modelId="{72FD45AE-D26B-4F67-AD4B-990D36286F06}" type="parTrans" cxnId="{6490335C-C6FC-4EBF-B521-FE241E0B5B58}">
      <dgm:prSet/>
      <dgm:spPr/>
      <dgm:t>
        <a:bodyPr/>
        <a:lstStyle/>
        <a:p>
          <a:endParaRPr lang="ru-RU">
            <a:latin typeface="Times New Roman" pitchFamily="18" charset="0"/>
            <a:cs typeface="Times New Roman" pitchFamily="18" charset="0"/>
          </a:endParaRPr>
        </a:p>
      </dgm:t>
    </dgm:pt>
    <dgm:pt modelId="{96193716-94AE-40A3-8A44-50DED411CA90}" type="sibTrans" cxnId="{6490335C-C6FC-4EBF-B521-FE241E0B5B58}">
      <dgm:prSet/>
      <dgm:spPr/>
      <dgm:t>
        <a:bodyPr/>
        <a:lstStyle/>
        <a:p>
          <a:endParaRPr lang="ru-RU">
            <a:latin typeface="Times New Roman" pitchFamily="18" charset="0"/>
            <a:cs typeface="Times New Roman" pitchFamily="18" charset="0"/>
          </a:endParaRPr>
        </a:p>
      </dgm:t>
    </dgm:pt>
    <dgm:pt modelId="{6819815A-80F2-4920-A5E6-0B217A0A4DB2}">
      <dgm:prSet/>
      <dgm:spPr/>
      <dgm:t>
        <a:bodyPr/>
        <a:lstStyle/>
        <a:p>
          <a:endParaRPr lang="ru-RU">
            <a:latin typeface="Times New Roman" pitchFamily="18" charset="0"/>
            <a:cs typeface="Times New Roman" pitchFamily="18" charset="0"/>
          </a:endParaRPr>
        </a:p>
      </dgm:t>
    </dgm:pt>
    <dgm:pt modelId="{F4F30A1C-43C7-4740-8C11-4970989F6E60}" type="parTrans" cxnId="{3A58333F-BD72-4E7E-A343-C8BF70E358F5}">
      <dgm:prSet/>
      <dgm:spPr/>
      <dgm:t>
        <a:bodyPr/>
        <a:lstStyle/>
        <a:p>
          <a:endParaRPr lang="ru-RU">
            <a:latin typeface="Times New Roman" pitchFamily="18" charset="0"/>
            <a:cs typeface="Times New Roman" pitchFamily="18" charset="0"/>
          </a:endParaRPr>
        </a:p>
      </dgm:t>
    </dgm:pt>
    <dgm:pt modelId="{7A4AC7B2-76D6-43CB-911B-584C26596640}" type="sibTrans" cxnId="{3A58333F-BD72-4E7E-A343-C8BF70E358F5}">
      <dgm:prSet/>
      <dgm:spPr/>
      <dgm:t>
        <a:bodyPr/>
        <a:lstStyle/>
        <a:p>
          <a:endParaRPr lang="ru-RU">
            <a:latin typeface="Times New Roman" pitchFamily="18" charset="0"/>
            <a:cs typeface="Times New Roman" pitchFamily="18" charset="0"/>
          </a:endParaRPr>
        </a:p>
      </dgm:t>
    </dgm:pt>
    <dgm:pt modelId="{D702ED36-B320-4108-830D-BC1C63ED8097}">
      <dgm:prSet/>
      <dgm:spPr/>
      <dgm:t>
        <a:bodyPr/>
        <a:lstStyle/>
        <a:p>
          <a:endParaRPr lang="ru-RU">
            <a:latin typeface="Times New Roman" pitchFamily="18" charset="0"/>
            <a:cs typeface="Times New Roman" pitchFamily="18" charset="0"/>
          </a:endParaRPr>
        </a:p>
      </dgm:t>
    </dgm:pt>
    <dgm:pt modelId="{7C3E75DA-CF0A-4B38-9E68-5A8DE1A469FA}" type="parTrans" cxnId="{688ECC67-B889-4E6E-B28B-AC1B4CE4303B}">
      <dgm:prSet/>
      <dgm:spPr/>
      <dgm:t>
        <a:bodyPr/>
        <a:lstStyle/>
        <a:p>
          <a:endParaRPr lang="ru-RU">
            <a:latin typeface="Times New Roman" pitchFamily="18" charset="0"/>
            <a:cs typeface="Times New Roman" pitchFamily="18" charset="0"/>
          </a:endParaRPr>
        </a:p>
      </dgm:t>
    </dgm:pt>
    <dgm:pt modelId="{D0C5FED1-762A-461A-8C2C-C632A4579123}" type="sibTrans" cxnId="{688ECC67-B889-4E6E-B28B-AC1B4CE4303B}">
      <dgm:prSet/>
      <dgm:spPr/>
      <dgm:t>
        <a:bodyPr/>
        <a:lstStyle/>
        <a:p>
          <a:endParaRPr lang="ru-RU">
            <a:latin typeface="Times New Roman" pitchFamily="18" charset="0"/>
            <a:cs typeface="Times New Roman" pitchFamily="18" charset="0"/>
          </a:endParaRPr>
        </a:p>
      </dgm:t>
    </dgm:pt>
    <dgm:pt modelId="{E05CD8BC-F666-4273-B227-E3DE92445BEB}">
      <dgm:prSet/>
      <dgm:spPr/>
      <dgm:t>
        <a:bodyPr/>
        <a:lstStyle/>
        <a:p>
          <a:endParaRPr lang="ru-RU">
            <a:latin typeface="Times New Roman" pitchFamily="18" charset="0"/>
            <a:cs typeface="Times New Roman" pitchFamily="18" charset="0"/>
          </a:endParaRPr>
        </a:p>
      </dgm:t>
    </dgm:pt>
    <dgm:pt modelId="{7EF1A8D1-B1DD-4465-9031-E94ABBBCBDFA}" type="parTrans" cxnId="{8EF9B378-3460-4CD1-BD19-BB44FBF381EE}">
      <dgm:prSet/>
      <dgm:spPr/>
      <dgm:t>
        <a:bodyPr/>
        <a:lstStyle/>
        <a:p>
          <a:endParaRPr lang="ru-RU">
            <a:latin typeface="Times New Roman" pitchFamily="18" charset="0"/>
            <a:cs typeface="Times New Roman" pitchFamily="18" charset="0"/>
          </a:endParaRPr>
        </a:p>
      </dgm:t>
    </dgm:pt>
    <dgm:pt modelId="{009973B1-3D08-43F9-B1DD-BB5FD4AA91B7}" type="sibTrans" cxnId="{8EF9B378-3460-4CD1-BD19-BB44FBF381EE}">
      <dgm:prSet/>
      <dgm:spPr/>
      <dgm:t>
        <a:bodyPr/>
        <a:lstStyle/>
        <a:p>
          <a:endParaRPr lang="ru-RU">
            <a:latin typeface="Times New Roman" pitchFamily="18" charset="0"/>
            <a:cs typeface="Times New Roman" pitchFamily="18" charset="0"/>
          </a:endParaRPr>
        </a:p>
      </dgm:t>
    </dgm:pt>
    <dgm:pt modelId="{647564E2-02E4-40C2-B7CB-19FCFDD15965}">
      <dgm:prSet/>
      <dgm:spPr/>
      <dgm:t>
        <a:bodyPr/>
        <a:lstStyle/>
        <a:p>
          <a:endParaRPr lang="ru-RU">
            <a:latin typeface="Times New Roman" pitchFamily="18" charset="0"/>
            <a:cs typeface="Times New Roman" pitchFamily="18" charset="0"/>
          </a:endParaRPr>
        </a:p>
      </dgm:t>
    </dgm:pt>
    <dgm:pt modelId="{A1B41F15-68B0-4DA3-85F1-7D4DD7B9BEEE}" type="parTrans" cxnId="{E2A716F6-8B31-4FAB-8425-87C146EFC355}">
      <dgm:prSet/>
      <dgm:spPr/>
      <dgm:t>
        <a:bodyPr/>
        <a:lstStyle/>
        <a:p>
          <a:endParaRPr lang="ru-RU">
            <a:latin typeface="Times New Roman" pitchFamily="18" charset="0"/>
            <a:cs typeface="Times New Roman" pitchFamily="18" charset="0"/>
          </a:endParaRPr>
        </a:p>
      </dgm:t>
    </dgm:pt>
    <dgm:pt modelId="{43C250D6-DDF5-471B-9DE7-85FBD0FD2E9B}" type="sibTrans" cxnId="{E2A716F6-8B31-4FAB-8425-87C146EFC355}">
      <dgm:prSet/>
      <dgm:spPr/>
      <dgm:t>
        <a:bodyPr/>
        <a:lstStyle/>
        <a:p>
          <a:endParaRPr lang="ru-RU">
            <a:latin typeface="Times New Roman" pitchFamily="18" charset="0"/>
            <a:cs typeface="Times New Roman" pitchFamily="18" charset="0"/>
          </a:endParaRPr>
        </a:p>
      </dgm:t>
    </dgm:pt>
    <dgm:pt modelId="{2E44072B-62CC-4B81-B8AD-FBEA2FAA6DAC}">
      <dgm:prSet phldrT="[Текст]"/>
      <dgm:spPr/>
      <dgm:t>
        <a:bodyPr/>
        <a:lstStyle/>
        <a:p>
          <a:r>
            <a:rPr lang="uk-UA" dirty="0" smtClean="0">
              <a:latin typeface="Times New Roman" pitchFamily="18" charset="0"/>
              <a:cs typeface="Times New Roman" pitchFamily="18" charset="0"/>
            </a:rPr>
            <a:t>Підшкірна жирова клітковина</a:t>
          </a:r>
          <a:endParaRPr lang="ru-RU" dirty="0">
            <a:latin typeface="Times New Roman" pitchFamily="18" charset="0"/>
            <a:cs typeface="Times New Roman" pitchFamily="18" charset="0"/>
          </a:endParaRPr>
        </a:p>
      </dgm:t>
    </dgm:pt>
    <dgm:pt modelId="{A9DB4100-742C-4503-BD2D-924F86E4E915}" type="sibTrans" cxnId="{DADA4F3B-3A97-4E3C-A4DD-8CF05034AE84}">
      <dgm:prSet/>
      <dgm:spPr/>
      <dgm:t>
        <a:bodyPr/>
        <a:lstStyle/>
        <a:p>
          <a:endParaRPr lang="ru-RU">
            <a:latin typeface="Times New Roman" pitchFamily="18" charset="0"/>
            <a:cs typeface="Times New Roman" pitchFamily="18" charset="0"/>
          </a:endParaRPr>
        </a:p>
      </dgm:t>
    </dgm:pt>
    <dgm:pt modelId="{3FF6D460-BEFE-4861-BB76-BA3DDBF9AFE3}" type="parTrans" cxnId="{DADA4F3B-3A97-4E3C-A4DD-8CF05034AE84}">
      <dgm:prSet/>
      <dgm:spPr/>
      <dgm:t>
        <a:bodyPr/>
        <a:lstStyle/>
        <a:p>
          <a:endParaRPr lang="ru-RU">
            <a:latin typeface="Times New Roman" pitchFamily="18" charset="0"/>
            <a:cs typeface="Times New Roman" pitchFamily="18" charset="0"/>
          </a:endParaRPr>
        </a:p>
      </dgm:t>
    </dgm:pt>
    <dgm:pt modelId="{D1F6F446-12FF-4FEC-9621-0B6345CF3E68}" type="pres">
      <dgm:prSet presAssocID="{1968694F-B0EC-4EE3-A4D3-7791FE5C8B21}" presName="hierChild1" presStyleCnt="0">
        <dgm:presLayoutVars>
          <dgm:chPref val="1"/>
          <dgm:dir/>
          <dgm:animOne val="branch"/>
          <dgm:animLvl val="lvl"/>
          <dgm:resizeHandles/>
        </dgm:presLayoutVars>
      </dgm:prSet>
      <dgm:spPr/>
      <dgm:t>
        <a:bodyPr/>
        <a:lstStyle/>
        <a:p>
          <a:endParaRPr lang="ru-RU"/>
        </a:p>
      </dgm:t>
    </dgm:pt>
    <dgm:pt modelId="{14A98597-CE29-4424-9EAE-A9237ECE54E3}" type="pres">
      <dgm:prSet presAssocID="{145E459D-AE49-4091-9B32-1D1193232450}" presName="hierRoot1" presStyleCnt="0"/>
      <dgm:spPr/>
    </dgm:pt>
    <dgm:pt modelId="{84DC666A-7525-449F-B369-BE6E3D75FAC4}" type="pres">
      <dgm:prSet presAssocID="{145E459D-AE49-4091-9B32-1D1193232450}" presName="composite" presStyleCnt="0"/>
      <dgm:spPr/>
    </dgm:pt>
    <dgm:pt modelId="{BAC1EBAF-DF29-4293-86AE-C397D9B0E44E}" type="pres">
      <dgm:prSet presAssocID="{145E459D-AE49-4091-9B32-1D1193232450}" presName="background" presStyleLbl="node0" presStyleIdx="0" presStyleCnt="1"/>
      <dgm:spPr/>
    </dgm:pt>
    <dgm:pt modelId="{AC1CFCB0-F99D-4081-A320-969D5D5A94B8}" type="pres">
      <dgm:prSet presAssocID="{145E459D-AE49-4091-9B32-1D1193232450}" presName="text" presStyleLbl="fgAcc0" presStyleIdx="0" presStyleCnt="1" custScaleX="147191">
        <dgm:presLayoutVars>
          <dgm:chPref val="3"/>
        </dgm:presLayoutVars>
      </dgm:prSet>
      <dgm:spPr/>
      <dgm:t>
        <a:bodyPr/>
        <a:lstStyle/>
        <a:p>
          <a:endParaRPr lang="ru-RU"/>
        </a:p>
      </dgm:t>
    </dgm:pt>
    <dgm:pt modelId="{4EB7AD5C-6916-45F9-BE10-75ABEF54746F}" type="pres">
      <dgm:prSet presAssocID="{145E459D-AE49-4091-9B32-1D1193232450}" presName="hierChild2" presStyleCnt="0"/>
      <dgm:spPr/>
    </dgm:pt>
    <dgm:pt modelId="{1C7E9ED6-9937-42A0-9EC2-8DF24E84F745}" type="pres">
      <dgm:prSet presAssocID="{B2199BA1-459D-45D6-B108-948D1CA7A1EE}" presName="Name10" presStyleLbl="parChTrans1D2" presStyleIdx="0" presStyleCnt="3"/>
      <dgm:spPr/>
      <dgm:t>
        <a:bodyPr/>
        <a:lstStyle/>
        <a:p>
          <a:endParaRPr lang="ru-RU"/>
        </a:p>
      </dgm:t>
    </dgm:pt>
    <dgm:pt modelId="{1E6B9DA2-7341-49C2-AD74-93DDEA8D9C70}" type="pres">
      <dgm:prSet presAssocID="{CDB4AEE2-B4CB-418D-8BB7-FFBDDD896AA5}" presName="hierRoot2" presStyleCnt="0"/>
      <dgm:spPr/>
    </dgm:pt>
    <dgm:pt modelId="{FD0EF300-D5AC-454D-ADA9-7918034D47F3}" type="pres">
      <dgm:prSet presAssocID="{CDB4AEE2-B4CB-418D-8BB7-FFBDDD896AA5}" presName="composite2" presStyleCnt="0"/>
      <dgm:spPr/>
    </dgm:pt>
    <dgm:pt modelId="{DD833AB6-55C9-479D-B353-C90FB0974C91}" type="pres">
      <dgm:prSet presAssocID="{CDB4AEE2-B4CB-418D-8BB7-FFBDDD896AA5}" presName="background2" presStyleLbl="node2" presStyleIdx="0" presStyleCnt="3"/>
      <dgm:spPr/>
    </dgm:pt>
    <dgm:pt modelId="{AF3F72CE-815C-4F81-BAAD-7F32752C6FAD}" type="pres">
      <dgm:prSet presAssocID="{CDB4AEE2-B4CB-418D-8BB7-FFBDDD896AA5}" presName="text2" presStyleLbl="fgAcc2" presStyleIdx="0" presStyleCnt="3" custLinFactNeighborX="-72118" custLinFactNeighborY="1536">
        <dgm:presLayoutVars>
          <dgm:chPref val="3"/>
        </dgm:presLayoutVars>
      </dgm:prSet>
      <dgm:spPr/>
      <dgm:t>
        <a:bodyPr/>
        <a:lstStyle/>
        <a:p>
          <a:endParaRPr lang="ru-RU"/>
        </a:p>
      </dgm:t>
    </dgm:pt>
    <dgm:pt modelId="{9183BCA1-D3F4-47A9-8D93-BCE18B0AE62C}" type="pres">
      <dgm:prSet presAssocID="{CDB4AEE2-B4CB-418D-8BB7-FFBDDD896AA5}" presName="hierChild3" presStyleCnt="0"/>
      <dgm:spPr/>
    </dgm:pt>
    <dgm:pt modelId="{C84F0AD0-AB51-4ABF-8494-760495F0E552}" type="pres">
      <dgm:prSet presAssocID="{7CB885FA-3D1C-452C-B191-865FFC80F4C0}" presName="Name17" presStyleLbl="parChTrans1D3" presStyleIdx="0" presStyleCnt="3"/>
      <dgm:spPr/>
      <dgm:t>
        <a:bodyPr/>
        <a:lstStyle/>
        <a:p>
          <a:endParaRPr lang="ru-RU"/>
        </a:p>
      </dgm:t>
    </dgm:pt>
    <dgm:pt modelId="{A497706B-56E9-4D76-878A-951E6691E3B3}" type="pres">
      <dgm:prSet presAssocID="{6D8321D2-3A5F-40D3-B935-8E3EC50CBAA1}" presName="hierRoot3" presStyleCnt="0"/>
      <dgm:spPr/>
    </dgm:pt>
    <dgm:pt modelId="{8CF93092-7BD9-473E-995F-2B101D318A45}" type="pres">
      <dgm:prSet presAssocID="{6D8321D2-3A5F-40D3-B935-8E3EC50CBAA1}" presName="composite3" presStyleCnt="0"/>
      <dgm:spPr/>
    </dgm:pt>
    <dgm:pt modelId="{D754C2E6-84F5-4077-A8E8-A21F12B144D7}" type="pres">
      <dgm:prSet presAssocID="{6D8321D2-3A5F-40D3-B935-8E3EC50CBAA1}" presName="background3" presStyleLbl="node3" presStyleIdx="0" presStyleCnt="3"/>
      <dgm:spPr/>
    </dgm:pt>
    <dgm:pt modelId="{0C269167-6308-440D-AD50-0BB6E841704C}" type="pres">
      <dgm:prSet presAssocID="{6D8321D2-3A5F-40D3-B935-8E3EC50CBAA1}" presName="text3" presStyleLbl="fgAcc3" presStyleIdx="0" presStyleCnt="3" custLinFactNeighborX="-90840" custLinFactNeighborY="-3472">
        <dgm:presLayoutVars>
          <dgm:chPref val="3"/>
        </dgm:presLayoutVars>
      </dgm:prSet>
      <dgm:spPr/>
      <dgm:t>
        <a:bodyPr/>
        <a:lstStyle/>
        <a:p>
          <a:endParaRPr lang="ru-RU"/>
        </a:p>
      </dgm:t>
    </dgm:pt>
    <dgm:pt modelId="{4FED68DC-13BA-4FAF-AB28-5C3CFE79999E}" type="pres">
      <dgm:prSet presAssocID="{6D8321D2-3A5F-40D3-B935-8E3EC50CBAA1}" presName="hierChild4" presStyleCnt="0"/>
      <dgm:spPr/>
    </dgm:pt>
    <dgm:pt modelId="{B791F955-95E7-4B79-BF25-FC6C68BD0D5A}" type="pres">
      <dgm:prSet presAssocID="{72FD45AE-D26B-4F67-AD4B-990D36286F06}" presName="Name23" presStyleLbl="parChTrans1D4" presStyleIdx="0" presStyleCnt="4"/>
      <dgm:spPr/>
      <dgm:t>
        <a:bodyPr/>
        <a:lstStyle/>
        <a:p>
          <a:endParaRPr lang="ru-RU"/>
        </a:p>
      </dgm:t>
    </dgm:pt>
    <dgm:pt modelId="{799139FF-E543-4ED8-964E-E3B8E596A66A}" type="pres">
      <dgm:prSet presAssocID="{A7F47C89-E319-4A31-B85F-A1BBD6AFBA07}" presName="hierRoot4" presStyleCnt="0"/>
      <dgm:spPr/>
    </dgm:pt>
    <dgm:pt modelId="{09489C45-1C2C-4A71-BCB1-0FBE9963C765}" type="pres">
      <dgm:prSet presAssocID="{A7F47C89-E319-4A31-B85F-A1BBD6AFBA07}" presName="composite4" presStyleCnt="0"/>
      <dgm:spPr/>
    </dgm:pt>
    <dgm:pt modelId="{8B37DDE6-C3F0-4297-9882-47B3149477B5}" type="pres">
      <dgm:prSet presAssocID="{A7F47C89-E319-4A31-B85F-A1BBD6AFBA07}" presName="background4" presStyleLbl="node4" presStyleIdx="0" presStyleCnt="4"/>
      <dgm:spPr/>
    </dgm:pt>
    <dgm:pt modelId="{A0BE8F90-BEC5-4599-BDCA-4E201522DE1F}" type="pres">
      <dgm:prSet presAssocID="{A7F47C89-E319-4A31-B85F-A1BBD6AFBA07}" presName="text4" presStyleLbl="fgAcc4" presStyleIdx="0" presStyleCnt="4" custLinFactNeighborX="-63816" custLinFactNeighborY="67173">
        <dgm:presLayoutVars>
          <dgm:chPref val="3"/>
        </dgm:presLayoutVars>
      </dgm:prSet>
      <dgm:spPr/>
      <dgm:t>
        <a:bodyPr/>
        <a:lstStyle/>
        <a:p>
          <a:endParaRPr lang="ru-RU"/>
        </a:p>
      </dgm:t>
    </dgm:pt>
    <dgm:pt modelId="{DFEBE79F-07DB-4840-8298-516B014FFE1D}" type="pres">
      <dgm:prSet presAssocID="{A7F47C89-E319-4A31-B85F-A1BBD6AFBA07}" presName="hierChild5" presStyleCnt="0"/>
      <dgm:spPr/>
    </dgm:pt>
    <dgm:pt modelId="{52A295A5-F14B-494B-9F99-6EACF98DC4CD}" type="pres">
      <dgm:prSet presAssocID="{7A2F8511-2824-4C7A-8E01-2661F6DA41E3}" presName="Name17" presStyleLbl="parChTrans1D3" presStyleIdx="1" presStyleCnt="3"/>
      <dgm:spPr/>
      <dgm:t>
        <a:bodyPr/>
        <a:lstStyle/>
        <a:p>
          <a:endParaRPr lang="ru-RU"/>
        </a:p>
      </dgm:t>
    </dgm:pt>
    <dgm:pt modelId="{BF9AE45C-7258-4831-88FD-78102D93E328}" type="pres">
      <dgm:prSet presAssocID="{8F990CB4-B254-44A7-8761-A16EE5CE2048}" presName="hierRoot3" presStyleCnt="0"/>
      <dgm:spPr/>
    </dgm:pt>
    <dgm:pt modelId="{842779D6-C6C2-447C-B182-EAD6ABBBDCB5}" type="pres">
      <dgm:prSet presAssocID="{8F990CB4-B254-44A7-8761-A16EE5CE2048}" presName="composite3" presStyleCnt="0"/>
      <dgm:spPr/>
    </dgm:pt>
    <dgm:pt modelId="{E7483FCA-D8EC-467F-9F63-3FE437EFE137}" type="pres">
      <dgm:prSet presAssocID="{8F990CB4-B254-44A7-8761-A16EE5CE2048}" presName="background3" presStyleLbl="node3" presStyleIdx="1" presStyleCnt="3"/>
      <dgm:spPr/>
    </dgm:pt>
    <dgm:pt modelId="{5B006FFC-0015-48BC-9BDD-F0A9E23911CD}" type="pres">
      <dgm:prSet presAssocID="{8F990CB4-B254-44A7-8761-A16EE5CE2048}" presName="text3" presStyleLbl="fgAcc3" presStyleIdx="1" presStyleCnt="3" custLinFactNeighborX="-44382" custLinFactNeighborY="-3472">
        <dgm:presLayoutVars>
          <dgm:chPref val="3"/>
        </dgm:presLayoutVars>
      </dgm:prSet>
      <dgm:spPr/>
      <dgm:t>
        <a:bodyPr/>
        <a:lstStyle/>
        <a:p>
          <a:endParaRPr lang="ru-RU"/>
        </a:p>
      </dgm:t>
    </dgm:pt>
    <dgm:pt modelId="{2A45C1C6-9771-4516-85E9-B60B5D28D47E}" type="pres">
      <dgm:prSet presAssocID="{8F990CB4-B254-44A7-8761-A16EE5CE2048}" presName="hierChild4" presStyleCnt="0"/>
      <dgm:spPr/>
    </dgm:pt>
    <dgm:pt modelId="{0AA1762C-6072-41CF-AA24-B62AD1C50ED0}" type="pres">
      <dgm:prSet presAssocID="{3FF6D460-BEFE-4861-BB76-BA3DDBF9AFE3}" presName="Name10" presStyleLbl="parChTrans1D2" presStyleIdx="1" presStyleCnt="3"/>
      <dgm:spPr/>
      <dgm:t>
        <a:bodyPr/>
        <a:lstStyle/>
        <a:p>
          <a:endParaRPr lang="ru-RU"/>
        </a:p>
      </dgm:t>
    </dgm:pt>
    <dgm:pt modelId="{27E724AD-E4AA-4E38-8FAE-ABCB39C99756}" type="pres">
      <dgm:prSet presAssocID="{2E44072B-62CC-4B81-B8AD-FBEA2FAA6DAC}" presName="hierRoot2" presStyleCnt="0"/>
      <dgm:spPr/>
    </dgm:pt>
    <dgm:pt modelId="{0E7CC905-070F-4CBB-BF50-D05F7EF84728}" type="pres">
      <dgm:prSet presAssocID="{2E44072B-62CC-4B81-B8AD-FBEA2FAA6DAC}" presName="composite2" presStyleCnt="0"/>
      <dgm:spPr/>
    </dgm:pt>
    <dgm:pt modelId="{A3111D9B-BAB9-4906-B9FB-5455B64281A1}" type="pres">
      <dgm:prSet presAssocID="{2E44072B-62CC-4B81-B8AD-FBEA2FAA6DAC}" presName="background2" presStyleLbl="node2" presStyleIdx="1" presStyleCnt="3"/>
      <dgm:spPr/>
    </dgm:pt>
    <dgm:pt modelId="{89384D54-5ECD-4031-BC2B-416A1FAB9CF7}" type="pres">
      <dgm:prSet presAssocID="{2E44072B-62CC-4B81-B8AD-FBEA2FAA6DAC}" presName="text2" presStyleLbl="fgAcc2" presStyleIdx="1" presStyleCnt="3" custScaleX="116563" custScaleY="164980" custLinFactNeighborX="0" custLinFactNeighborY="43944">
        <dgm:presLayoutVars>
          <dgm:chPref val="3"/>
        </dgm:presLayoutVars>
      </dgm:prSet>
      <dgm:spPr/>
      <dgm:t>
        <a:bodyPr/>
        <a:lstStyle/>
        <a:p>
          <a:endParaRPr lang="ru-RU"/>
        </a:p>
      </dgm:t>
    </dgm:pt>
    <dgm:pt modelId="{893CFA1A-CC3B-427A-9423-796EE896CCC1}" type="pres">
      <dgm:prSet presAssocID="{2E44072B-62CC-4B81-B8AD-FBEA2FAA6DAC}" presName="hierChild3" presStyleCnt="0"/>
      <dgm:spPr/>
    </dgm:pt>
    <dgm:pt modelId="{EF9FC4EA-4B95-45B5-BDE8-C6640ABE7AFC}" type="pres">
      <dgm:prSet presAssocID="{2EE7F756-A8F3-4BC5-8955-4E48C4665915}" presName="Name10" presStyleLbl="parChTrans1D2" presStyleIdx="2" presStyleCnt="3"/>
      <dgm:spPr/>
      <dgm:t>
        <a:bodyPr/>
        <a:lstStyle/>
        <a:p>
          <a:endParaRPr lang="ru-RU"/>
        </a:p>
      </dgm:t>
    </dgm:pt>
    <dgm:pt modelId="{E7866F05-63F5-443E-BF61-20C7F7F70E5E}" type="pres">
      <dgm:prSet presAssocID="{5FBE7999-8374-41C6-9475-CFC44F045F7A}" presName="hierRoot2" presStyleCnt="0"/>
      <dgm:spPr/>
    </dgm:pt>
    <dgm:pt modelId="{A5F4FBCD-3444-467F-B53D-2BF75068C1FA}" type="pres">
      <dgm:prSet presAssocID="{5FBE7999-8374-41C6-9475-CFC44F045F7A}" presName="composite2" presStyleCnt="0"/>
      <dgm:spPr/>
    </dgm:pt>
    <dgm:pt modelId="{2A1E1760-8D31-4F71-B046-7D0F3217383F}" type="pres">
      <dgm:prSet presAssocID="{5FBE7999-8374-41C6-9475-CFC44F045F7A}" presName="background2" presStyleLbl="node2" presStyleIdx="2" presStyleCnt="3"/>
      <dgm:spPr/>
    </dgm:pt>
    <dgm:pt modelId="{E7B1808F-B8AC-42CA-B05B-C7D9E1F5B6F9}" type="pres">
      <dgm:prSet presAssocID="{5FBE7999-8374-41C6-9475-CFC44F045F7A}" presName="text2" presStyleLbl="fgAcc2" presStyleIdx="2" presStyleCnt="3" custLinFactNeighborX="61028" custLinFactNeighborY="4590">
        <dgm:presLayoutVars>
          <dgm:chPref val="3"/>
        </dgm:presLayoutVars>
      </dgm:prSet>
      <dgm:spPr/>
      <dgm:t>
        <a:bodyPr/>
        <a:lstStyle/>
        <a:p>
          <a:endParaRPr lang="ru-RU"/>
        </a:p>
      </dgm:t>
    </dgm:pt>
    <dgm:pt modelId="{E465D9BC-8BAD-40D7-9111-6F5D441ECC8A}" type="pres">
      <dgm:prSet presAssocID="{5FBE7999-8374-41C6-9475-CFC44F045F7A}" presName="hierChild3" presStyleCnt="0"/>
      <dgm:spPr/>
    </dgm:pt>
    <dgm:pt modelId="{CB83FB74-EA0D-4637-97D5-AE837A8A0AB3}" type="pres">
      <dgm:prSet presAssocID="{F4F30A1C-43C7-4740-8C11-4970989F6E60}" presName="Name17" presStyleLbl="parChTrans1D3" presStyleIdx="2" presStyleCnt="3"/>
      <dgm:spPr/>
      <dgm:t>
        <a:bodyPr/>
        <a:lstStyle/>
        <a:p>
          <a:endParaRPr lang="ru-RU"/>
        </a:p>
      </dgm:t>
    </dgm:pt>
    <dgm:pt modelId="{2395C8B3-3566-4B9E-837E-7C3CF6390872}" type="pres">
      <dgm:prSet presAssocID="{6819815A-80F2-4920-A5E6-0B217A0A4DB2}" presName="hierRoot3" presStyleCnt="0"/>
      <dgm:spPr/>
    </dgm:pt>
    <dgm:pt modelId="{0C103B6B-1DC4-47BA-BA1A-442A20456723}" type="pres">
      <dgm:prSet presAssocID="{6819815A-80F2-4920-A5E6-0B217A0A4DB2}" presName="composite3" presStyleCnt="0"/>
      <dgm:spPr/>
    </dgm:pt>
    <dgm:pt modelId="{DB1D1D97-8C83-45F3-AEA8-220E27AB1194}" type="pres">
      <dgm:prSet presAssocID="{6819815A-80F2-4920-A5E6-0B217A0A4DB2}" presName="background3" presStyleLbl="node3" presStyleIdx="2" presStyleCnt="3"/>
      <dgm:spPr/>
    </dgm:pt>
    <dgm:pt modelId="{FA94A93B-1A55-4B86-B82B-9409A3C2E3BA}" type="pres">
      <dgm:prSet presAssocID="{6819815A-80F2-4920-A5E6-0B217A0A4DB2}" presName="text3" presStyleLbl="fgAcc3" presStyleIdx="2" presStyleCnt="3" custLinFactNeighborX="61028" custLinFactNeighborY="6366">
        <dgm:presLayoutVars>
          <dgm:chPref val="3"/>
        </dgm:presLayoutVars>
      </dgm:prSet>
      <dgm:spPr/>
      <dgm:t>
        <a:bodyPr/>
        <a:lstStyle/>
        <a:p>
          <a:endParaRPr lang="ru-RU"/>
        </a:p>
      </dgm:t>
    </dgm:pt>
    <dgm:pt modelId="{48DB1EE4-34DF-420A-B589-379CB8D082EB}" type="pres">
      <dgm:prSet presAssocID="{6819815A-80F2-4920-A5E6-0B217A0A4DB2}" presName="hierChild4" presStyleCnt="0"/>
      <dgm:spPr/>
    </dgm:pt>
    <dgm:pt modelId="{A5F370EE-ABFC-4136-986B-80374F5A68CC}" type="pres">
      <dgm:prSet presAssocID="{7C3E75DA-CF0A-4B38-9E68-5A8DE1A469FA}" presName="Name23" presStyleLbl="parChTrans1D4" presStyleIdx="1" presStyleCnt="4"/>
      <dgm:spPr/>
      <dgm:t>
        <a:bodyPr/>
        <a:lstStyle/>
        <a:p>
          <a:endParaRPr lang="ru-RU"/>
        </a:p>
      </dgm:t>
    </dgm:pt>
    <dgm:pt modelId="{6BCF84BF-72F5-460F-9DA1-0AAFE6B48B5B}" type="pres">
      <dgm:prSet presAssocID="{D702ED36-B320-4108-830D-BC1C63ED8097}" presName="hierRoot4" presStyleCnt="0"/>
      <dgm:spPr/>
    </dgm:pt>
    <dgm:pt modelId="{49AD9C36-95D5-4E27-B710-04EF2F644071}" type="pres">
      <dgm:prSet presAssocID="{D702ED36-B320-4108-830D-BC1C63ED8097}" presName="composite4" presStyleCnt="0"/>
      <dgm:spPr/>
    </dgm:pt>
    <dgm:pt modelId="{DEB56C1C-6B82-45EA-941B-6C1742DB5955}" type="pres">
      <dgm:prSet presAssocID="{D702ED36-B320-4108-830D-BC1C63ED8097}" presName="background4" presStyleLbl="node4" presStyleIdx="1" presStyleCnt="4"/>
      <dgm:spPr/>
    </dgm:pt>
    <dgm:pt modelId="{0B9C0BD3-250E-4E98-B01C-4D734D3AA15F}" type="pres">
      <dgm:prSet presAssocID="{D702ED36-B320-4108-830D-BC1C63ED8097}" presName="text4" presStyleLbl="fgAcc4" presStyleIdx="1" presStyleCnt="4" custLinFactNeighborX="61028" custLinFactNeighborY="-1696">
        <dgm:presLayoutVars>
          <dgm:chPref val="3"/>
        </dgm:presLayoutVars>
      </dgm:prSet>
      <dgm:spPr/>
      <dgm:t>
        <a:bodyPr/>
        <a:lstStyle/>
        <a:p>
          <a:endParaRPr lang="ru-RU"/>
        </a:p>
      </dgm:t>
    </dgm:pt>
    <dgm:pt modelId="{124382CC-6E31-40E9-97C9-6EA4D956EBB5}" type="pres">
      <dgm:prSet presAssocID="{D702ED36-B320-4108-830D-BC1C63ED8097}" presName="hierChild5" presStyleCnt="0"/>
      <dgm:spPr/>
    </dgm:pt>
    <dgm:pt modelId="{48447A66-9935-4803-B918-69349A60F5D4}" type="pres">
      <dgm:prSet presAssocID="{7EF1A8D1-B1DD-4465-9031-E94ABBBCBDFA}" presName="Name23" presStyleLbl="parChTrans1D4" presStyleIdx="2" presStyleCnt="4"/>
      <dgm:spPr/>
      <dgm:t>
        <a:bodyPr/>
        <a:lstStyle/>
        <a:p>
          <a:endParaRPr lang="ru-RU"/>
        </a:p>
      </dgm:t>
    </dgm:pt>
    <dgm:pt modelId="{A4DA9B9D-B978-4D7E-9F89-7B184D681B6A}" type="pres">
      <dgm:prSet presAssocID="{E05CD8BC-F666-4273-B227-E3DE92445BEB}" presName="hierRoot4" presStyleCnt="0"/>
      <dgm:spPr/>
    </dgm:pt>
    <dgm:pt modelId="{2D869BD3-6CFE-4463-B7E2-CBDDAC9C9B27}" type="pres">
      <dgm:prSet presAssocID="{E05CD8BC-F666-4273-B227-E3DE92445BEB}" presName="composite4" presStyleCnt="0"/>
      <dgm:spPr/>
    </dgm:pt>
    <dgm:pt modelId="{1A59CA3C-F488-4BAB-9859-B73F3DD0C101}" type="pres">
      <dgm:prSet presAssocID="{E05CD8BC-F666-4273-B227-E3DE92445BEB}" presName="background4" presStyleLbl="node4" presStyleIdx="2" presStyleCnt="4"/>
      <dgm:spPr/>
    </dgm:pt>
    <dgm:pt modelId="{C7D3A5BA-4629-4793-8669-118DA452CAE7}" type="pres">
      <dgm:prSet presAssocID="{E05CD8BC-F666-4273-B227-E3DE92445BEB}" presName="text4" presStyleLbl="fgAcc4" presStyleIdx="2" presStyleCnt="4" custLinFactNeighborX="61028" custLinFactNeighborY="80">
        <dgm:presLayoutVars>
          <dgm:chPref val="3"/>
        </dgm:presLayoutVars>
      </dgm:prSet>
      <dgm:spPr/>
      <dgm:t>
        <a:bodyPr/>
        <a:lstStyle/>
        <a:p>
          <a:endParaRPr lang="ru-RU"/>
        </a:p>
      </dgm:t>
    </dgm:pt>
    <dgm:pt modelId="{A7D7B55F-70FF-4E23-8DE6-7F5174788286}" type="pres">
      <dgm:prSet presAssocID="{E05CD8BC-F666-4273-B227-E3DE92445BEB}" presName="hierChild5" presStyleCnt="0"/>
      <dgm:spPr/>
    </dgm:pt>
    <dgm:pt modelId="{EF9211F4-9F2F-469F-B7F3-DFA477ADC163}" type="pres">
      <dgm:prSet presAssocID="{A1B41F15-68B0-4DA3-85F1-7D4DD7B9BEEE}" presName="Name23" presStyleLbl="parChTrans1D4" presStyleIdx="3" presStyleCnt="4"/>
      <dgm:spPr/>
      <dgm:t>
        <a:bodyPr/>
        <a:lstStyle/>
        <a:p>
          <a:endParaRPr lang="ru-RU"/>
        </a:p>
      </dgm:t>
    </dgm:pt>
    <dgm:pt modelId="{C8258C12-AFE3-4F47-A78D-1161C87D5B1E}" type="pres">
      <dgm:prSet presAssocID="{647564E2-02E4-40C2-B7CB-19FCFDD15965}" presName="hierRoot4" presStyleCnt="0"/>
      <dgm:spPr/>
    </dgm:pt>
    <dgm:pt modelId="{42502060-ACAA-4C32-A0B4-0662C51CD588}" type="pres">
      <dgm:prSet presAssocID="{647564E2-02E4-40C2-B7CB-19FCFDD15965}" presName="composite4" presStyleCnt="0"/>
      <dgm:spPr/>
    </dgm:pt>
    <dgm:pt modelId="{CB02ADCF-18A1-4AC3-A6BF-9AA3A2813328}" type="pres">
      <dgm:prSet presAssocID="{647564E2-02E4-40C2-B7CB-19FCFDD15965}" presName="background4" presStyleLbl="node4" presStyleIdx="3" presStyleCnt="4"/>
      <dgm:spPr/>
    </dgm:pt>
    <dgm:pt modelId="{BA7E2B8E-218E-4437-89C3-0F5022652D5B}" type="pres">
      <dgm:prSet presAssocID="{647564E2-02E4-40C2-B7CB-19FCFDD15965}" presName="text4" presStyleLbl="fgAcc4" presStyleIdx="3" presStyleCnt="4" custLinFactNeighborX="61028" custLinFactNeighborY="1856">
        <dgm:presLayoutVars>
          <dgm:chPref val="3"/>
        </dgm:presLayoutVars>
      </dgm:prSet>
      <dgm:spPr/>
      <dgm:t>
        <a:bodyPr/>
        <a:lstStyle/>
        <a:p>
          <a:endParaRPr lang="ru-RU"/>
        </a:p>
      </dgm:t>
    </dgm:pt>
    <dgm:pt modelId="{52709624-45EA-46E8-9387-1890F637F64D}" type="pres">
      <dgm:prSet presAssocID="{647564E2-02E4-40C2-B7CB-19FCFDD15965}" presName="hierChild5" presStyleCnt="0"/>
      <dgm:spPr/>
    </dgm:pt>
  </dgm:ptLst>
  <dgm:cxnLst>
    <dgm:cxn modelId="{1447F744-089B-4BC5-8C01-512DBCF6CC83}" srcId="{145E459D-AE49-4091-9B32-1D1193232450}" destId="{5FBE7999-8374-41C6-9475-CFC44F045F7A}" srcOrd="2" destOrd="0" parTransId="{2EE7F756-A8F3-4BC5-8955-4E48C4665915}" sibTransId="{25B38DB2-943D-479D-8657-C33F26637E2C}"/>
    <dgm:cxn modelId="{6490335C-C6FC-4EBF-B521-FE241E0B5B58}" srcId="{6D8321D2-3A5F-40D3-B935-8E3EC50CBAA1}" destId="{A7F47C89-E319-4A31-B85F-A1BBD6AFBA07}" srcOrd="0" destOrd="0" parTransId="{72FD45AE-D26B-4F67-AD4B-990D36286F06}" sibTransId="{96193716-94AE-40A3-8A44-50DED411CA90}"/>
    <dgm:cxn modelId="{2D419711-13F7-4634-9725-7E8735B585E9}" type="presOf" srcId="{7A2F8511-2824-4C7A-8E01-2661F6DA41E3}" destId="{52A295A5-F14B-494B-9F99-6EACF98DC4CD}" srcOrd="0" destOrd="0" presId="urn:microsoft.com/office/officeart/2005/8/layout/hierarchy1"/>
    <dgm:cxn modelId="{21E007D1-9F66-4001-BFF5-3AF0802762A3}" type="presOf" srcId="{2E44072B-62CC-4B81-B8AD-FBEA2FAA6DAC}" destId="{89384D54-5ECD-4031-BC2B-416A1FAB9CF7}" srcOrd="0" destOrd="0" presId="urn:microsoft.com/office/officeart/2005/8/layout/hierarchy1"/>
    <dgm:cxn modelId="{E8F60F22-3132-43BE-9967-3E74B2ED73DA}" type="presOf" srcId="{7EF1A8D1-B1DD-4465-9031-E94ABBBCBDFA}" destId="{48447A66-9935-4803-B918-69349A60F5D4}" srcOrd="0" destOrd="0" presId="urn:microsoft.com/office/officeart/2005/8/layout/hierarchy1"/>
    <dgm:cxn modelId="{E2A716F6-8B31-4FAB-8425-87C146EFC355}" srcId="{E05CD8BC-F666-4273-B227-E3DE92445BEB}" destId="{647564E2-02E4-40C2-B7CB-19FCFDD15965}" srcOrd="0" destOrd="0" parTransId="{A1B41F15-68B0-4DA3-85F1-7D4DD7B9BEEE}" sibTransId="{43C250D6-DDF5-471B-9DE7-85FBD0FD2E9B}"/>
    <dgm:cxn modelId="{A22EFA79-562A-4833-82C7-5EC25794F5D8}" type="presOf" srcId="{7CB885FA-3D1C-452C-B191-865FFC80F4C0}" destId="{C84F0AD0-AB51-4ABF-8494-760495F0E552}" srcOrd="0" destOrd="0" presId="urn:microsoft.com/office/officeart/2005/8/layout/hierarchy1"/>
    <dgm:cxn modelId="{5C09C41E-2086-412F-B884-2D4866729A78}" type="presOf" srcId="{F4F30A1C-43C7-4740-8C11-4970989F6E60}" destId="{CB83FB74-EA0D-4637-97D5-AE837A8A0AB3}" srcOrd="0" destOrd="0" presId="urn:microsoft.com/office/officeart/2005/8/layout/hierarchy1"/>
    <dgm:cxn modelId="{7A329B69-2C2D-4E28-86CB-EF4A35BE529B}" type="presOf" srcId="{3FF6D460-BEFE-4861-BB76-BA3DDBF9AFE3}" destId="{0AA1762C-6072-41CF-AA24-B62AD1C50ED0}" srcOrd="0" destOrd="0" presId="urn:microsoft.com/office/officeart/2005/8/layout/hierarchy1"/>
    <dgm:cxn modelId="{3FA95DE1-F6AA-4A66-A016-ED392AAB071D}" type="presOf" srcId="{2EE7F756-A8F3-4BC5-8955-4E48C4665915}" destId="{EF9FC4EA-4B95-45B5-BDE8-C6640ABE7AFC}" srcOrd="0" destOrd="0" presId="urn:microsoft.com/office/officeart/2005/8/layout/hierarchy1"/>
    <dgm:cxn modelId="{9E28534F-0C5C-4B7D-808D-4940DB29D007}" srcId="{CDB4AEE2-B4CB-418D-8BB7-FFBDDD896AA5}" destId="{6D8321D2-3A5F-40D3-B935-8E3EC50CBAA1}" srcOrd="0" destOrd="0" parTransId="{7CB885FA-3D1C-452C-B191-865FFC80F4C0}" sibTransId="{3AFBF6FA-74B2-41FA-9014-A90CDB96120D}"/>
    <dgm:cxn modelId="{B309F072-70E1-4280-B54D-D01EB4BACF6A}" type="presOf" srcId="{647564E2-02E4-40C2-B7CB-19FCFDD15965}" destId="{BA7E2B8E-218E-4437-89C3-0F5022652D5B}" srcOrd="0" destOrd="0" presId="urn:microsoft.com/office/officeart/2005/8/layout/hierarchy1"/>
    <dgm:cxn modelId="{F0AC49C6-F56C-4D2C-A6BF-C0485BFD2127}" type="presOf" srcId="{7C3E75DA-CF0A-4B38-9E68-5A8DE1A469FA}" destId="{A5F370EE-ABFC-4136-986B-80374F5A68CC}" srcOrd="0" destOrd="0" presId="urn:microsoft.com/office/officeart/2005/8/layout/hierarchy1"/>
    <dgm:cxn modelId="{D20CE35A-91C7-4569-8157-87F0146EC5D9}" type="presOf" srcId="{72FD45AE-D26B-4F67-AD4B-990D36286F06}" destId="{B791F955-95E7-4B79-BF25-FC6C68BD0D5A}" srcOrd="0" destOrd="0" presId="urn:microsoft.com/office/officeart/2005/8/layout/hierarchy1"/>
    <dgm:cxn modelId="{D052AD94-767E-42BB-A113-5F4B045F72AF}" type="presOf" srcId="{6819815A-80F2-4920-A5E6-0B217A0A4DB2}" destId="{FA94A93B-1A55-4B86-B82B-9409A3C2E3BA}" srcOrd="0" destOrd="0" presId="urn:microsoft.com/office/officeart/2005/8/layout/hierarchy1"/>
    <dgm:cxn modelId="{15DAC42A-F3A9-4AB4-9FA6-8BB81E1B8BDC}" srcId="{CDB4AEE2-B4CB-418D-8BB7-FFBDDD896AA5}" destId="{8F990CB4-B254-44A7-8761-A16EE5CE2048}" srcOrd="1" destOrd="0" parTransId="{7A2F8511-2824-4C7A-8E01-2661F6DA41E3}" sibTransId="{03046B70-29B0-4DC1-AA21-5BA2D55FB7AC}"/>
    <dgm:cxn modelId="{D3855247-F7DA-401D-A287-0BDFB7B1286C}" srcId="{145E459D-AE49-4091-9B32-1D1193232450}" destId="{CDB4AEE2-B4CB-418D-8BB7-FFBDDD896AA5}" srcOrd="0" destOrd="0" parTransId="{B2199BA1-459D-45D6-B108-948D1CA7A1EE}" sibTransId="{E6CF1927-7A0D-4F8F-84B2-FA231297B6DB}"/>
    <dgm:cxn modelId="{4EE7D501-5515-4FA5-8270-2D9ADB96E70E}" type="presOf" srcId="{1968694F-B0EC-4EE3-A4D3-7791FE5C8B21}" destId="{D1F6F446-12FF-4FEC-9621-0B6345CF3E68}" srcOrd="0" destOrd="0" presId="urn:microsoft.com/office/officeart/2005/8/layout/hierarchy1"/>
    <dgm:cxn modelId="{A4F05566-2ED8-47AD-B2E6-62833231598C}" type="presOf" srcId="{6D8321D2-3A5F-40D3-B935-8E3EC50CBAA1}" destId="{0C269167-6308-440D-AD50-0BB6E841704C}" srcOrd="0" destOrd="0" presId="urn:microsoft.com/office/officeart/2005/8/layout/hierarchy1"/>
    <dgm:cxn modelId="{688ECC67-B889-4E6E-B28B-AC1B4CE4303B}" srcId="{6819815A-80F2-4920-A5E6-0B217A0A4DB2}" destId="{D702ED36-B320-4108-830D-BC1C63ED8097}" srcOrd="0" destOrd="0" parTransId="{7C3E75DA-CF0A-4B38-9E68-5A8DE1A469FA}" sibTransId="{D0C5FED1-762A-461A-8C2C-C632A4579123}"/>
    <dgm:cxn modelId="{6168420A-CBAA-49C8-9A63-EC141E51DB61}" type="presOf" srcId="{5FBE7999-8374-41C6-9475-CFC44F045F7A}" destId="{E7B1808F-B8AC-42CA-B05B-C7D9E1F5B6F9}" srcOrd="0" destOrd="0" presId="urn:microsoft.com/office/officeart/2005/8/layout/hierarchy1"/>
    <dgm:cxn modelId="{91C39888-8CC6-4E5A-A9CA-0AF21C14A0FC}" type="presOf" srcId="{E05CD8BC-F666-4273-B227-E3DE92445BEB}" destId="{C7D3A5BA-4629-4793-8669-118DA452CAE7}" srcOrd="0" destOrd="0" presId="urn:microsoft.com/office/officeart/2005/8/layout/hierarchy1"/>
    <dgm:cxn modelId="{8EF9B378-3460-4CD1-BD19-BB44FBF381EE}" srcId="{D702ED36-B320-4108-830D-BC1C63ED8097}" destId="{E05CD8BC-F666-4273-B227-E3DE92445BEB}" srcOrd="0" destOrd="0" parTransId="{7EF1A8D1-B1DD-4465-9031-E94ABBBCBDFA}" sibTransId="{009973B1-3D08-43F9-B1DD-BB5FD4AA91B7}"/>
    <dgm:cxn modelId="{E9253C37-59CB-42CA-9AE6-0BED1F7C4CAC}" type="presOf" srcId="{145E459D-AE49-4091-9B32-1D1193232450}" destId="{AC1CFCB0-F99D-4081-A320-969D5D5A94B8}" srcOrd="0" destOrd="0" presId="urn:microsoft.com/office/officeart/2005/8/layout/hierarchy1"/>
    <dgm:cxn modelId="{4711E6B1-4985-45DB-B023-999995EECADE}" type="presOf" srcId="{A1B41F15-68B0-4DA3-85F1-7D4DD7B9BEEE}" destId="{EF9211F4-9F2F-469F-B7F3-DFA477ADC163}" srcOrd="0" destOrd="0" presId="urn:microsoft.com/office/officeart/2005/8/layout/hierarchy1"/>
    <dgm:cxn modelId="{3BEAD62E-C140-4191-BD97-551020599725}" type="presOf" srcId="{8F990CB4-B254-44A7-8761-A16EE5CE2048}" destId="{5B006FFC-0015-48BC-9BDD-F0A9E23911CD}" srcOrd="0" destOrd="0" presId="urn:microsoft.com/office/officeart/2005/8/layout/hierarchy1"/>
    <dgm:cxn modelId="{1F7D156B-698F-4C52-8D69-E26F53750D7A}" type="presOf" srcId="{D702ED36-B320-4108-830D-BC1C63ED8097}" destId="{0B9C0BD3-250E-4E98-B01C-4D734D3AA15F}" srcOrd="0" destOrd="0" presId="urn:microsoft.com/office/officeart/2005/8/layout/hierarchy1"/>
    <dgm:cxn modelId="{6CA3C16D-7FA8-4839-920F-A09699429872}" type="presOf" srcId="{B2199BA1-459D-45D6-B108-948D1CA7A1EE}" destId="{1C7E9ED6-9937-42A0-9EC2-8DF24E84F745}" srcOrd="0" destOrd="0" presId="urn:microsoft.com/office/officeart/2005/8/layout/hierarchy1"/>
    <dgm:cxn modelId="{162C9271-24D9-4B05-8AD6-3973C398C060}" srcId="{1968694F-B0EC-4EE3-A4D3-7791FE5C8B21}" destId="{145E459D-AE49-4091-9B32-1D1193232450}" srcOrd="0" destOrd="0" parTransId="{08673299-E352-475E-9FD5-2ED9461B42E2}" sibTransId="{47BC00E9-CFB0-464E-B809-06E73F15D09B}"/>
    <dgm:cxn modelId="{DADA4F3B-3A97-4E3C-A4DD-8CF05034AE84}" srcId="{145E459D-AE49-4091-9B32-1D1193232450}" destId="{2E44072B-62CC-4B81-B8AD-FBEA2FAA6DAC}" srcOrd="1" destOrd="0" parTransId="{3FF6D460-BEFE-4861-BB76-BA3DDBF9AFE3}" sibTransId="{A9DB4100-742C-4503-BD2D-924F86E4E915}"/>
    <dgm:cxn modelId="{8D9A6C33-0756-4A24-968E-292E8C9E411D}" type="presOf" srcId="{A7F47C89-E319-4A31-B85F-A1BBD6AFBA07}" destId="{A0BE8F90-BEC5-4599-BDCA-4E201522DE1F}" srcOrd="0" destOrd="0" presId="urn:microsoft.com/office/officeart/2005/8/layout/hierarchy1"/>
    <dgm:cxn modelId="{1A454CDC-4128-4FAA-A7DF-107A1F6F958F}" type="presOf" srcId="{CDB4AEE2-B4CB-418D-8BB7-FFBDDD896AA5}" destId="{AF3F72CE-815C-4F81-BAAD-7F32752C6FAD}" srcOrd="0" destOrd="0" presId="urn:microsoft.com/office/officeart/2005/8/layout/hierarchy1"/>
    <dgm:cxn modelId="{3A58333F-BD72-4E7E-A343-C8BF70E358F5}" srcId="{5FBE7999-8374-41C6-9475-CFC44F045F7A}" destId="{6819815A-80F2-4920-A5E6-0B217A0A4DB2}" srcOrd="0" destOrd="0" parTransId="{F4F30A1C-43C7-4740-8C11-4970989F6E60}" sibTransId="{7A4AC7B2-76D6-43CB-911B-584C26596640}"/>
    <dgm:cxn modelId="{5F613862-EDA6-492C-A24A-BC3117C65A56}" type="presParOf" srcId="{D1F6F446-12FF-4FEC-9621-0B6345CF3E68}" destId="{14A98597-CE29-4424-9EAE-A9237ECE54E3}" srcOrd="0" destOrd="0" presId="urn:microsoft.com/office/officeart/2005/8/layout/hierarchy1"/>
    <dgm:cxn modelId="{248EFC24-4DCA-4B35-A39C-585348955C35}" type="presParOf" srcId="{14A98597-CE29-4424-9EAE-A9237ECE54E3}" destId="{84DC666A-7525-449F-B369-BE6E3D75FAC4}" srcOrd="0" destOrd="0" presId="urn:microsoft.com/office/officeart/2005/8/layout/hierarchy1"/>
    <dgm:cxn modelId="{6DF1C228-268F-4084-A81E-3C16D9EC6269}" type="presParOf" srcId="{84DC666A-7525-449F-B369-BE6E3D75FAC4}" destId="{BAC1EBAF-DF29-4293-86AE-C397D9B0E44E}" srcOrd="0" destOrd="0" presId="urn:microsoft.com/office/officeart/2005/8/layout/hierarchy1"/>
    <dgm:cxn modelId="{F22F70C0-B5BD-4421-A3F8-81583E5EB004}" type="presParOf" srcId="{84DC666A-7525-449F-B369-BE6E3D75FAC4}" destId="{AC1CFCB0-F99D-4081-A320-969D5D5A94B8}" srcOrd="1" destOrd="0" presId="urn:microsoft.com/office/officeart/2005/8/layout/hierarchy1"/>
    <dgm:cxn modelId="{C7DC56D5-8CBF-4ABE-B9F1-3F715AF4592D}" type="presParOf" srcId="{14A98597-CE29-4424-9EAE-A9237ECE54E3}" destId="{4EB7AD5C-6916-45F9-BE10-75ABEF54746F}" srcOrd="1" destOrd="0" presId="urn:microsoft.com/office/officeart/2005/8/layout/hierarchy1"/>
    <dgm:cxn modelId="{8D78D949-B601-4F81-ACD7-21633DA2846F}" type="presParOf" srcId="{4EB7AD5C-6916-45F9-BE10-75ABEF54746F}" destId="{1C7E9ED6-9937-42A0-9EC2-8DF24E84F745}" srcOrd="0" destOrd="0" presId="urn:microsoft.com/office/officeart/2005/8/layout/hierarchy1"/>
    <dgm:cxn modelId="{B209D1E3-AD92-48E5-B5B7-C1A74C8ECD3A}" type="presParOf" srcId="{4EB7AD5C-6916-45F9-BE10-75ABEF54746F}" destId="{1E6B9DA2-7341-49C2-AD74-93DDEA8D9C70}" srcOrd="1" destOrd="0" presId="urn:microsoft.com/office/officeart/2005/8/layout/hierarchy1"/>
    <dgm:cxn modelId="{DDEE89BC-1C51-4CB5-9232-2CDE44C27621}" type="presParOf" srcId="{1E6B9DA2-7341-49C2-AD74-93DDEA8D9C70}" destId="{FD0EF300-D5AC-454D-ADA9-7918034D47F3}" srcOrd="0" destOrd="0" presId="urn:microsoft.com/office/officeart/2005/8/layout/hierarchy1"/>
    <dgm:cxn modelId="{EC5C30C6-1687-48E0-844C-2086A7D458CE}" type="presParOf" srcId="{FD0EF300-D5AC-454D-ADA9-7918034D47F3}" destId="{DD833AB6-55C9-479D-B353-C90FB0974C91}" srcOrd="0" destOrd="0" presId="urn:microsoft.com/office/officeart/2005/8/layout/hierarchy1"/>
    <dgm:cxn modelId="{7918A9D9-1BC4-4700-BF56-563314AA4F98}" type="presParOf" srcId="{FD0EF300-D5AC-454D-ADA9-7918034D47F3}" destId="{AF3F72CE-815C-4F81-BAAD-7F32752C6FAD}" srcOrd="1" destOrd="0" presId="urn:microsoft.com/office/officeart/2005/8/layout/hierarchy1"/>
    <dgm:cxn modelId="{5291878F-16B9-4FC6-B1EA-E5125AFF04F9}" type="presParOf" srcId="{1E6B9DA2-7341-49C2-AD74-93DDEA8D9C70}" destId="{9183BCA1-D3F4-47A9-8D93-BCE18B0AE62C}" srcOrd="1" destOrd="0" presId="urn:microsoft.com/office/officeart/2005/8/layout/hierarchy1"/>
    <dgm:cxn modelId="{895ED58D-7725-4046-9313-14411359948A}" type="presParOf" srcId="{9183BCA1-D3F4-47A9-8D93-BCE18B0AE62C}" destId="{C84F0AD0-AB51-4ABF-8494-760495F0E552}" srcOrd="0" destOrd="0" presId="urn:microsoft.com/office/officeart/2005/8/layout/hierarchy1"/>
    <dgm:cxn modelId="{0E8367A9-FFA4-4C8D-AE38-E2D7FE5ACD2B}" type="presParOf" srcId="{9183BCA1-D3F4-47A9-8D93-BCE18B0AE62C}" destId="{A497706B-56E9-4D76-878A-951E6691E3B3}" srcOrd="1" destOrd="0" presId="urn:microsoft.com/office/officeart/2005/8/layout/hierarchy1"/>
    <dgm:cxn modelId="{48245EB3-4F0E-48D8-AD00-560BB2B4ECF4}" type="presParOf" srcId="{A497706B-56E9-4D76-878A-951E6691E3B3}" destId="{8CF93092-7BD9-473E-995F-2B101D318A45}" srcOrd="0" destOrd="0" presId="urn:microsoft.com/office/officeart/2005/8/layout/hierarchy1"/>
    <dgm:cxn modelId="{CBC2C34E-EF74-4488-BAAA-E00E3D014684}" type="presParOf" srcId="{8CF93092-7BD9-473E-995F-2B101D318A45}" destId="{D754C2E6-84F5-4077-A8E8-A21F12B144D7}" srcOrd="0" destOrd="0" presId="urn:microsoft.com/office/officeart/2005/8/layout/hierarchy1"/>
    <dgm:cxn modelId="{E1C2BF9E-E77D-49BA-B611-7DBAE5251E8A}" type="presParOf" srcId="{8CF93092-7BD9-473E-995F-2B101D318A45}" destId="{0C269167-6308-440D-AD50-0BB6E841704C}" srcOrd="1" destOrd="0" presId="urn:microsoft.com/office/officeart/2005/8/layout/hierarchy1"/>
    <dgm:cxn modelId="{D46AFCE8-B846-4F40-9D88-35F606C95451}" type="presParOf" srcId="{A497706B-56E9-4D76-878A-951E6691E3B3}" destId="{4FED68DC-13BA-4FAF-AB28-5C3CFE79999E}" srcOrd="1" destOrd="0" presId="urn:microsoft.com/office/officeart/2005/8/layout/hierarchy1"/>
    <dgm:cxn modelId="{1DCB9AA9-6E8C-49E2-9FB2-1590100E7514}" type="presParOf" srcId="{4FED68DC-13BA-4FAF-AB28-5C3CFE79999E}" destId="{B791F955-95E7-4B79-BF25-FC6C68BD0D5A}" srcOrd="0" destOrd="0" presId="urn:microsoft.com/office/officeart/2005/8/layout/hierarchy1"/>
    <dgm:cxn modelId="{C1FCC58F-5AF9-43B9-9E6C-DF0FBF349CD8}" type="presParOf" srcId="{4FED68DC-13BA-4FAF-AB28-5C3CFE79999E}" destId="{799139FF-E543-4ED8-964E-E3B8E596A66A}" srcOrd="1" destOrd="0" presId="urn:microsoft.com/office/officeart/2005/8/layout/hierarchy1"/>
    <dgm:cxn modelId="{874E9C7B-7D63-4827-84B4-9219CB5753A5}" type="presParOf" srcId="{799139FF-E543-4ED8-964E-E3B8E596A66A}" destId="{09489C45-1C2C-4A71-BCB1-0FBE9963C765}" srcOrd="0" destOrd="0" presId="urn:microsoft.com/office/officeart/2005/8/layout/hierarchy1"/>
    <dgm:cxn modelId="{0BAB3264-BF3D-4C53-AD55-BB8A2D50B4CF}" type="presParOf" srcId="{09489C45-1C2C-4A71-BCB1-0FBE9963C765}" destId="{8B37DDE6-C3F0-4297-9882-47B3149477B5}" srcOrd="0" destOrd="0" presId="urn:microsoft.com/office/officeart/2005/8/layout/hierarchy1"/>
    <dgm:cxn modelId="{8CEC2576-4A49-4119-8222-86B5FAC68BDD}" type="presParOf" srcId="{09489C45-1C2C-4A71-BCB1-0FBE9963C765}" destId="{A0BE8F90-BEC5-4599-BDCA-4E201522DE1F}" srcOrd="1" destOrd="0" presId="urn:microsoft.com/office/officeart/2005/8/layout/hierarchy1"/>
    <dgm:cxn modelId="{A9C3EA99-3495-460F-9621-4F374C2AB597}" type="presParOf" srcId="{799139FF-E543-4ED8-964E-E3B8E596A66A}" destId="{DFEBE79F-07DB-4840-8298-516B014FFE1D}" srcOrd="1" destOrd="0" presId="urn:microsoft.com/office/officeart/2005/8/layout/hierarchy1"/>
    <dgm:cxn modelId="{B7FE6D57-EFFE-4449-964B-C680EBA6FBB6}" type="presParOf" srcId="{9183BCA1-D3F4-47A9-8D93-BCE18B0AE62C}" destId="{52A295A5-F14B-494B-9F99-6EACF98DC4CD}" srcOrd="2" destOrd="0" presId="urn:microsoft.com/office/officeart/2005/8/layout/hierarchy1"/>
    <dgm:cxn modelId="{4EABFBA0-9DB6-42FA-98E1-94F9F86DA7A1}" type="presParOf" srcId="{9183BCA1-D3F4-47A9-8D93-BCE18B0AE62C}" destId="{BF9AE45C-7258-4831-88FD-78102D93E328}" srcOrd="3" destOrd="0" presId="urn:microsoft.com/office/officeart/2005/8/layout/hierarchy1"/>
    <dgm:cxn modelId="{8A9F0F62-4338-46AA-8E0C-BBCE5F56A90C}" type="presParOf" srcId="{BF9AE45C-7258-4831-88FD-78102D93E328}" destId="{842779D6-C6C2-447C-B182-EAD6ABBBDCB5}" srcOrd="0" destOrd="0" presId="urn:microsoft.com/office/officeart/2005/8/layout/hierarchy1"/>
    <dgm:cxn modelId="{6FE1E0E5-EAFD-4749-BAF5-D69554AED7E2}" type="presParOf" srcId="{842779D6-C6C2-447C-B182-EAD6ABBBDCB5}" destId="{E7483FCA-D8EC-467F-9F63-3FE437EFE137}" srcOrd="0" destOrd="0" presId="urn:microsoft.com/office/officeart/2005/8/layout/hierarchy1"/>
    <dgm:cxn modelId="{366BD1C3-D654-48A6-AE3F-F013662AEE28}" type="presParOf" srcId="{842779D6-C6C2-447C-B182-EAD6ABBBDCB5}" destId="{5B006FFC-0015-48BC-9BDD-F0A9E23911CD}" srcOrd="1" destOrd="0" presId="urn:microsoft.com/office/officeart/2005/8/layout/hierarchy1"/>
    <dgm:cxn modelId="{642598C3-D3A6-4AC4-8286-381CC9871DCF}" type="presParOf" srcId="{BF9AE45C-7258-4831-88FD-78102D93E328}" destId="{2A45C1C6-9771-4516-85E9-B60B5D28D47E}" srcOrd="1" destOrd="0" presId="urn:microsoft.com/office/officeart/2005/8/layout/hierarchy1"/>
    <dgm:cxn modelId="{075FF90E-8BE9-4A87-9C29-3A9AD69EB4A0}" type="presParOf" srcId="{4EB7AD5C-6916-45F9-BE10-75ABEF54746F}" destId="{0AA1762C-6072-41CF-AA24-B62AD1C50ED0}" srcOrd="2" destOrd="0" presId="urn:microsoft.com/office/officeart/2005/8/layout/hierarchy1"/>
    <dgm:cxn modelId="{F3E3E229-A1B0-44F2-B395-A0818219F723}" type="presParOf" srcId="{4EB7AD5C-6916-45F9-BE10-75ABEF54746F}" destId="{27E724AD-E4AA-4E38-8FAE-ABCB39C99756}" srcOrd="3" destOrd="0" presId="urn:microsoft.com/office/officeart/2005/8/layout/hierarchy1"/>
    <dgm:cxn modelId="{DCCC1EA1-5A4A-4A5A-B890-FC07C223135A}" type="presParOf" srcId="{27E724AD-E4AA-4E38-8FAE-ABCB39C99756}" destId="{0E7CC905-070F-4CBB-BF50-D05F7EF84728}" srcOrd="0" destOrd="0" presId="urn:microsoft.com/office/officeart/2005/8/layout/hierarchy1"/>
    <dgm:cxn modelId="{27EA8ADC-D410-4C31-A3C2-EB782EE25C4E}" type="presParOf" srcId="{0E7CC905-070F-4CBB-BF50-D05F7EF84728}" destId="{A3111D9B-BAB9-4906-B9FB-5455B64281A1}" srcOrd="0" destOrd="0" presId="urn:microsoft.com/office/officeart/2005/8/layout/hierarchy1"/>
    <dgm:cxn modelId="{354C9B08-1FB7-4B6A-8C2F-2D776CACC733}" type="presParOf" srcId="{0E7CC905-070F-4CBB-BF50-D05F7EF84728}" destId="{89384D54-5ECD-4031-BC2B-416A1FAB9CF7}" srcOrd="1" destOrd="0" presId="urn:microsoft.com/office/officeart/2005/8/layout/hierarchy1"/>
    <dgm:cxn modelId="{6C09605F-D3F6-46A7-B84F-F024A4DBFB81}" type="presParOf" srcId="{27E724AD-E4AA-4E38-8FAE-ABCB39C99756}" destId="{893CFA1A-CC3B-427A-9423-796EE896CCC1}" srcOrd="1" destOrd="0" presId="urn:microsoft.com/office/officeart/2005/8/layout/hierarchy1"/>
    <dgm:cxn modelId="{12E67158-A85C-401F-8AF1-FF48C7CA3198}" type="presParOf" srcId="{4EB7AD5C-6916-45F9-BE10-75ABEF54746F}" destId="{EF9FC4EA-4B95-45B5-BDE8-C6640ABE7AFC}" srcOrd="4" destOrd="0" presId="urn:microsoft.com/office/officeart/2005/8/layout/hierarchy1"/>
    <dgm:cxn modelId="{C8257ABD-C7A8-4BE3-A959-515AAFACF3D4}" type="presParOf" srcId="{4EB7AD5C-6916-45F9-BE10-75ABEF54746F}" destId="{E7866F05-63F5-443E-BF61-20C7F7F70E5E}" srcOrd="5" destOrd="0" presId="urn:microsoft.com/office/officeart/2005/8/layout/hierarchy1"/>
    <dgm:cxn modelId="{A8431A8E-FA0D-4088-81FA-078D5B4DF04F}" type="presParOf" srcId="{E7866F05-63F5-443E-BF61-20C7F7F70E5E}" destId="{A5F4FBCD-3444-467F-B53D-2BF75068C1FA}" srcOrd="0" destOrd="0" presId="urn:microsoft.com/office/officeart/2005/8/layout/hierarchy1"/>
    <dgm:cxn modelId="{9E805236-DD59-49CA-B209-67D85B0592F8}" type="presParOf" srcId="{A5F4FBCD-3444-467F-B53D-2BF75068C1FA}" destId="{2A1E1760-8D31-4F71-B046-7D0F3217383F}" srcOrd="0" destOrd="0" presId="urn:microsoft.com/office/officeart/2005/8/layout/hierarchy1"/>
    <dgm:cxn modelId="{4D55F566-3D41-4818-948A-0673FC3EA0E3}" type="presParOf" srcId="{A5F4FBCD-3444-467F-B53D-2BF75068C1FA}" destId="{E7B1808F-B8AC-42CA-B05B-C7D9E1F5B6F9}" srcOrd="1" destOrd="0" presId="urn:microsoft.com/office/officeart/2005/8/layout/hierarchy1"/>
    <dgm:cxn modelId="{D56DFCF3-A5F8-468A-BE98-9FA7215F53CD}" type="presParOf" srcId="{E7866F05-63F5-443E-BF61-20C7F7F70E5E}" destId="{E465D9BC-8BAD-40D7-9111-6F5D441ECC8A}" srcOrd="1" destOrd="0" presId="urn:microsoft.com/office/officeart/2005/8/layout/hierarchy1"/>
    <dgm:cxn modelId="{FDFEDE3E-D65B-449F-80F6-1A1B3FB42A79}" type="presParOf" srcId="{E465D9BC-8BAD-40D7-9111-6F5D441ECC8A}" destId="{CB83FB74-EA0D-4637-97D5-AE837A8A0AB3}" srcOrd="0" destOrd="0" presId="urn:microsoft.com/office/officeart/2005/8/layout/hierarchy1"/>
    <dgm:cxn modelId="{1E27EDE5-722C-47B8-ABA2-497466715E50}" type="presParOf" srcId="{E465D9BC-8BAD-40D7-9111-6F5D441ECC8A}" destId="{2395C8B3-3566-4B9E-837E-7C3CF6390872}" srcOrd="1" destOrd="0" presId="urn:microsoft.com/office/officeart/2005/8/layout/hierarchy1"/>
    <dgm:cxn modelId="{4E7BEEF9-374A-427C-B829-6009F39E732C}" type="presParOf" srcId="{2395C8B3-3566-4B9E-837E-7C3CF6390872}" destId="{0C103B6B-1DC4-47BA-BA1A-442A20456723}" srcOrd="0" destOrd="0" presId="urn:microsoft.com/office/officeart/2005/8/layout/hierarchy1"/>
    <dgm:cxn modelId="{608ACC42-0E55-45AF-B07B-AC04EC9A6053}" type="presParOf" srcId="{0C103B6B-1DC4-47BA-BA1A-442A20456723}" destId="{DB1D1D97-8C83-45F3-AEA8-220E27AB1194}" srcOrd="0" destOrd="0" presId="urn:microsoft.com/office/officeart/2005/8/layout/hierarchy1"/>
    <dgm:cxn modelId="{AF744146-6547-4888-A361-F8CF1B5FD3AE}" type="presParOf" srcId="{0C103B6B-1DC4-47BA-BA1A-442A20456723}" destId="{FA94A93B-1A55-4B86-B82B-9409A3C2E3BA}" srcOrd="1" destOrd="0" presId="urn:microsoft.com/office/officeart/2005/8/layout/hierarchy1"/>
    <dgm:cxn modelId="{2BFF3926-7338-47D1-8510-2F834D90DB7A}" type="presParOf" srcId="{2395C8B3-3566-4B9E-837E-7C3CF6390872}" destId="{48DB1EE4-34DF-420A-B589-379CB8D082EB}" srcOrd="1" destOrd="0" presId="urn:microsoft.com/office/officeart/2005/8/layout/hierarchy1"/>
    <dgm:cxn modelId="{DF00EE18-FAAA-49BC-B2DC-64D6041DC33B}" type="presParOf" srcId="{48DB1EE4-34DF-420A-B589-379CB8D082EB}" destId="{A5F370EE-ABFC-4136-986B-80374F5A68CC}" srcOrd="0" destOrd="0" presId="urn:microsoft.com/office/officeart/2005/8/layout/hierarchy1"/>
    <dgm:cxn modelId="{E2C24D28-7503-4535-A175-9C7D5E9DD339}" type="presParOf" srcId="{48DB1EE4-34DF-420A-B589-379CB8D082EB}" destId="{6BCF84BF-72F5-460F-9DA1-0AAFE6B48B5B}" srcOrd="1" destOrd="0" presId="urn:microsoft.com/office/officeart/2005/8/layout/hierarchy1"/>
    <dgm:cxn modelId="{4FF5C87E-F4D8-4A33-973F-48EB7547485C}" type="presParOf" srcId="{6BCF84BF-72F5-460F-9DA1-0AAFE6B48B5B}" destId="{49AD9C36-95D5-4E27-B710-04EF2F644071}" srcOrd="0" destOrd="0" presId="urn:microsoft.com/office/officeart/2005/8/layout/hierarchy1"/>
    <dgm:cxn modelId="{4B6C36FB-E420-47A5-AE1E-99C64E21E34A}" type="presParOf" srcId="{49AD9C36-95D5-4E27-B710-04EF2F644071}" destId="{DEB56C1C-6B82-45EA-941B-6C1742DB5955}" srcOrd="0" destOrd="0" presId="urn:microsoft.com/office/officeart/2005/8/layout/hierarchy1"/>
    <dgm:cxn modelId="{3582F2C2-CCF9-4AD8-ACFC-0F0D71186615}" type="presParOf" srcId="{49AD9C36-95D5-4E27-B710-04EF2F644071}" destId="{0B9C0BD3-250E-4E98-B01C-4D734D3AA15F}" srcOrd="1" destOrd="0" presId="urn:microsoft.com/office/officeart/2005/8/layout/hierarchy1"/>
    <dgm:cxn modelId="{2ABDE10D-AD74-4D74-987A-C89B88D8D53B}" type="presParOf" srcId="{6BCF84BF-72F5-460F-9DA1-0AAFE6B48B5B}" destId="{124382CC-6E31-40E9-97C9-6EA4D956EBB5}" srcOrd="1" destOrd="0" presId="urn:microsoft.com/office/officeart/2005/8/layout/hierarchy1"/>
    <dgm:cxn modelId="{D1A6B56F-F745-420F-B8B6-1C46405C47A5}" type="presParOf" srcId="{124382CC-6E31-40E9-97C9-6EA4D956EBB5}" destId="{48447A66-9935-4803-B918-69349A60F5D4}" srcOrd="0" destOrd="0" presId="urn:microsoft.com/office/officeart/2005/8/layout/hierarchy1"/>
    <dgm:cxn modelId="{0A7406BC-6ED5-41F3-A057-44CE4414CE4F}" type="presParOf" srcId="{124382CC-6E31-40E9-97C9-6EA4D956EBB5}" destId="{A4DA9B9D-B978-4D7E-9F89-7B184D681B6A}" srcOrd="1" destOrd="0" presId="urn:microsoft.com/office/officeart/2005/8/layout/hierarchy1"/>
    <dgm:cxn modelId="{808E31E1-E96F-4FD1-B195-B2AD9E640C0B}" type="presParOf" srcId="{A4DA9B9D-B978-4D7E-9F89-7B184D681B6A}" destId="{2D869BD3-6CFE-4463-B7E2-CBDDAC9C9B27}" srcOrd="0" destOrd="0" presId="urn:microsoft.com/office/officeart/2005/8/layout/hierarchy1"/>
    <dgm:cxn modelId="{70F64839-9F75-4964-944D-C96C3DBFE2A3}" type="presParOf" srcId="{2D869BD3-6CFE-4463-B7E2-CBDDAC9C9B27}" destId="{1A59CA3C-F488-4BAB-9859-B73F3DD0C101}" srcOrd="0" destOrd="0" presId="urn:microsoft.com/office/officeart/2005/8/layout/hierarchy1"/>
    <dgm:cxn modelId="{3783B5FA-5166-4B0E-A33A-8FE3A6076AF5}" type="presParOf" srcId="{2D869BD3-6CFE-4463-B7E2-CBDDAC9C9B27}" destId="{C7D3A5BA-4629-4793-8669-118DA452CAE7}" srcOrd="1" destOrd="0" presId="urn:microsoft.com/office/officeart/2005/8/layout/hierarchy1"/>
    <dgm:cxn modelId="{64B22387-1889-4122-B0CE-C8760CE29613}" type="presParOf" srcId="{A4DA9B9D-B978-4D7E-9F89-7B184D681B6A}" destId="{A7D7B55F-70FF-4E23-8DE6-7F5174788286}" srcOrd="1" destOrd="0" presId="urn:microsoft.com/office/officeart/2005/8/layout/hierarchy1"/>
    <dgm:cxn modelId="{3C4864E8-AAEA-436E-BE08-4F0E0FD07D2D}" type="presParOf" srcId="{A7D7B55F-70FF-4E23-8DE6-7F5174788286}" destId="{EF9211F4-9F2F-469F-B7F3-DFA477ADC163}" srcOrd="0" destOrd="0" presId="urn:microsoft.com/office/officeart/2005/8/layout/hierarchy1"/>
    <dgm:cxn modelId="{89B9578A-05E7-4C68-80C4-0BE010C3020E}" type="presParOf" srcId="{A7D7B55F-70FF-4E23-8DE6-7F5174788286}" destId="{C8258C12-AFE3-4F47-A78D-1161C87D5B1E}" srcOrd="1" destOrd="0" presId="urn:microsoft.com/office/officeart/2005/8/layout/hierarchy1"/>
    <dgm:cxn modelId="{5FF93B45-287A-4384-B289-E4C1ED1007A3}" type="presParOf" srcId="{C8258C12-AFE3-4F47-A78D-1161C87D5B1E}" destId="{42502060-ACAA-4C32-A0B4-0662C51CD588}" srcOrd="0" destOrd="0" presId="urn:microsoft.com/office/officeart/2005/8/layout/hierarchy1"/>
    <dgm:cxn modelId="{7CC18308-E719-4FDE-A37F-EFF1D7481036}" type="presParOf" srcId="{42502060-ACAA-4C32-A0B4-0662C51CD588}" destId="{CB02ADCF-18A1-4AC3-A6BF-9AA3A2813328}" srcOrd="0" destOrd="0" presId="urn:microsoft.com/office/officeart/2005/8/layout/hierarchy1"/>
    <dgm:cxn modelId="{570E2DD0-58F8-4D18-A32B-5B8DDBECC583}" type="presParOf" srcId="{42502060-ACAA-4C32-A0B4-0662C51CD588}" destId="{BA7E2B8E-218E-4437-89C3-0F5022652D5B}" srcOrd="1" destOrd="0" presId="urn:microsoft.com/office/officeart/2005/8/layout/hierarchy1"/>
    <dgm:cxn modelId="{951F69EB-3DE8-4C73-9FA0-431A176BA8BC}" type="presParOf" srcId="{C8258C12-AFE3-4F47-A78D-1161C87D5B1E}" destId="{52709624-45EA-46E8-9387-1890F637F64D}"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D366C0-098A-4738-B5B2-08D7B6556024}" type="doc">
      <dgm:prSet loTypeId="urn:microsoft.com/office/officeart/2005/8/layout/cycle3" loCatId="cycle" qsTypeId="urn:microsoft.com/office/officeart/2005/8/quickstyle/simple3" qsCatId="simple" csTypeId="urn:microsoft.com/office/officeart/2005/8/colors/colorful1" csCatId="colorful" phldr="1"/>
      <dgm:spPr/>
      <dgm:t>
        <a:bodyPr/>
        <a:lstStyle/>
        <a:p>
          <a:endParaRPr lang="ru-RU"/>
        </a:p>
      </dgm:t>
    </dgm:pt>
    <dgm:pt modelId="{B5A63F4B-0C48-44F6-B670-D4A424E835BF}">
      <dgm:prSet phldrT="[Текст]"/>
      <dgm:spPr/>
      <dgm:t>
        <a:bodyPr/>
        <a:lstStyle/>
        <a:p>
          <a:r>
            <a:rPr lang="uk-UA" dirty="0" smtClean="0">
              <a:latin typeface="Times New Roman" pitchFamily="18" charset="0"/>
              <a:cs typeface="Times New Roman" pitchFamily="18" charset="0"/>
            </a:rPr>
            <a:t>Терморегуляційна</a:t>
          </a:r>
          <a:endParaRPr lang="ru-RU" dirty="0">
            <a:latin typeface="Times New Roman" pitchFamily="18" charset="0"/>
            <a:cs typeface="Times New Roman" pitchFamily="18" charset="0"/>
          </a:endParaRPr>
        </a:p>
      </dgm:t>
    </dgm:pt>
    <dgm:pt modelId="{3A2ECA6B-702E-4241-870E-5F53E61DDB39}" type="parTrans" cxnId="{9BD39461-A87B-4EC0-A073-0F578F2F15EE}">
      <dgm:prSet/>
      <dgm:spPr/>
      <dgm:t>
        <a:bodyPr/>
        <a:lstStyle/>
        <a:p>
          <a:endParaRPr lang="ru-RU">
            <a:latin typeface="Times New Roman" pitchFamily="18" charset="0"/>
            <a:cs typeface="Times New Roman" pitchFamily="18" charset="0"/>
          </a:endParaRPr>
        </a:p>
      </dgm:t>
    </dgm:pt>
    <dgm:pt modelId="{D32A1851-FEE1-48A1-BECF-37C60EC4CE0D}" type="sibTrans" cxnId="{9BD39461-A87B-4EC0-A073-0F578F2F15EE}">
      <dgm:prSet/>
      <dgm:spPr/>
      <dgm:t>
        <a:bodyPr/>
        <a:lstStyle/>
        <a:p>
          <a:endParaRPr lang="ru-RU">
            <a:latin typeface="Times New Roman" pitchFamily="18" charset="0"/>
            <a:cs typeface="Times New Roman" pitchFamily="18" charset="0"/>
          </a:endParaRPr>
        </a:p>
      </dgm:t>
    </dgm:pt>
    <dgm:pt modelId="{BF15B657-7A4B-4C80-8D42-224F01A63777}">
      <dgm:prSet phldrT="[Текст]"/>
      <dgm:spPr/>
      <dgm:t>
        <a:bodyPr/>
        <a:lstStyle/>
        <a:p>
          <a:r>
            <a:rPr lang="uk-UA" dirty="0" smtClean="0">
              <a:latin typeface="Times New Roman" pitchFamily="18" charset="0"/>
              <a:cs typeface="Times New Roman" pitchFamily="18" charset="0"/>
            </a:rPr>
            <a:t>Рецепторна </a:t>
          </a:r>
          <a:endParaRPr lang="ru-RU" dirty="0">
            <a:latin typeface="Times New Roman" pitchFamily="18" charset="0"/>
            <a:cs typeface="Times New Roman" pitchFamily="18" charset="0"/>
          </a:endParaRPr>
        </a:p>
      </dgm:t>
    </dgm:pt>
    <dgm:pt modelId="{52E53E76-9648-41BD-93A1-DFBDE722F3AB}" type="parTrans" cxnId="{6A1C71BB-034C-42A2-B431-A5377DF52A2A}">
      <dgm:prSet/>
      <dgm:spPr/>
      <dgm:t>
        <a:bodyPr/>
        <a:lstStyle/>
        <a:p>
          <a:endParaRPr lang="ru-RU">
            <a:latin typeface="Times New Roman" pitchFamily="18" charset="0"/>
            <a:cs typeface="Times New Roman" pitchFamily="18" charset="0"/>
          </a:endParaRPr>
        </a:p>
      </dgm:t>
    </dgm:pt>
    <dgm:pt modelId="{035DCFCB-B907-4A9D-82D2-EE2E45715A56}" type="sibTrans" cxnId="{6A1C71BB-034C-42A2-B431-A5377DF52A2A}">
      <dgm:prSet/>
      <dgm:spPr/>
      <dgm:t>
        <a:bodyPr/>
        <a:lstStyle/>
        <a:p>
          <a:endParaRPr lang="ru-RU">
            <a:latin typeface="Times New Roman" pitchFamily="18" charset="0"/>
            <a:cs typeface="Times New Roman" pitchFamily="18" charset="0"/>
          </a:endParaRPr>
        </a:p>
      </dgm:t>
    </dgm:pt>
    <dgm:pt modelId="{344AE399-C682-4147-951E-587F5C58BBCF}">
      <dgm:prSet phldrT="[Текст]"/>
      <dgm:spPr/>
      <dgm:t>
        <a:bodyPr/>
        <a:lstStyle/>
        <a:p>
          <a:r>
            <a:rPr lang="uk-UA" dirty="0" smtClean="0">
              <a:latin typeface="Times New Roman" pitchFamily="18" charset="0"/>
              <a:cs typeface="Times New Roman" pitchFamily="18" charset="0"/>
            </a:rPr>
            <a:t>Захисна </a:t>
          </a:r>
          <a:endParaRPr lang="ru-RU" dirty="0">
            <a:latin typeface="Times New Roman" pitchFamily="18" charset="0"/>
            <a:cs typeface="Times New Roman" pitchFamily="18" charset="0"/>
          </a:endParaRPr>
        </a:p>
      </dgm:t>
    </dgm:pt>
    <dgm:pt modelId="{398A3D95-6406-46FD-BE65-81F8DADAC112}" type="parTrans" cxnId="{63FAF1AD-1445-4421-A784-41BFD86898D3}">
      <dgm:prSet/>
      <dgm:spPr/>
      <dgm:t>
        <a:bodyPr/>
        <a:lstStyle/>
        <a:p>
          <a:endParaRPr lang="ru-RU">
            <a:latin typeface="Times New Roman" pitchFamily="18" charset="0"/>
            <a:cs typeface="Times New Roman" pitchFamily="18" charset="0"/>
          </a:endParaRPr>
        </a:p>
      </dgm:t>
    </dgm:pt>
    <dgm:pt modelId="{980C885A-C0A2-4200-8775-EF6A1652E23F}" type="sibTrans" cxnId="{63FAF1AD-1445-4421-A784-41BFD86898D3}">
      <dgm:prSet/>
      <dgm:spPr/>
      <dgm:t>
        <a:bodyPr/>
        <a:lstStyle/>
        <a:p>
          <a:endParaRPr lang="ru-RU">
            <a:latin typeface="Times New Roman" pitchFamily="18" charset="0"/>
            <a:cs typeface="Times New Roman" pitchFamily="18" charset="0"/>
          </a:endParaRPr>
        </a:p>
      </dgm:t>
    </dgm:pt>
    <dgm:pt modelId="{99785EE7-4072-4AF5-BB47-57A96DC6EE3B}">
      <dgm:prSet phldrT="[Текст]"/>
      <dgm:spPr/>
      <dgm:t>
        <a:bodyPr/>
        <a:lstStyle/>
        <a:p>
          <a:r>
            <a:rPr lang="uk-UA" dirty="0" smtClean="0">
              <a:latin typeface="Times New Roman" pitchFamily="18" charset="0"/>
              <a:cs typeface="Times New Roman" pitchFamily="18" charset="0"/>
            </a:rPr>
            <a:t>Дихальна </a:t>
          </a:r>
          <a:endParaRPr lang="ru-RU" dirty="0">
            <a:latin typeface="Times New Roman" pitchFamily="18" charset="0"/>
            <a:cs typeface="Times New Roman" pitchFamily="18" charset="0"/>
          </a:endParaRPr>
        </a:p>
      </dgm:t>
    </dgm:pt>
    <dgm:pt modelId="{6E2881AB-3686-4E20-A44D-C778E6DE8F36}" type="parTrans" cxnId="{D0BFADA1-2911-49A2-A4F3-1581C2356D5F}">
      <dgm:prSet/>
      <dgm:spPr/>
      <dgm:t>
        <a:bodyPr/>
        <a:lstStyle/>
        <a:p>
          <a:endParaRPr lang="ru-RU">
            <a:latin typeface="Times New Roman" pitchFamily="18" charset="0"/>
            <a:cs typeface="Times New Roman" pitchFamily="18" charset="0"/>
          </a:endParaRPr>
        </a:p>
      </dgm:t>
    </dgm:pt>
    <dgm:pt modelId="{465976C8-0ACE-4C9D-9A57-DFD5AED31F5D}" type="sibTrans" cxnId="{D0BFADA1-2911-49A2-A4F3-1581C2356D5F}">
      <dgm:prSet/>
      <dgm:spPr/>
      <dgm:t>
        <a:bodyPr/>
        <a:lstStyle/>
        <a:p>
          <a:endParaRPr lang="ru-RU">
            <a:latin typeface="Times New Roman" pitchFamily="18" charset="0"/>
            <a:cs typeface="Times New Roman" pitchFamily="18" charset="0"/>
          </a:endParaRPr>
        </a:p>
      </dgm:t>
    </dgm:pt>
    <dgm:pt modelId="{93F08216-4AD5-4BFC-9030-CB8078FB240F}">
      <dgm:prSet phldrT="[Текст]"/>
      <dgm:spPr/>
      <dgm:t>
        <a:bodyPr/>
        <a:lstStyle/>
        <a:p>
          <a:r>
            <a:rPr lang="uk-UA" dirty="0" smtClean="0">
              <a:latin typeface="Times New Roman" pitchFamily="18" charset="0"/>
              <a:cs typeface="Times New Roman" pitchFamily="18" charset="0"/>
            </a:rPr>
            <a:t>Видільна </a:t>
          </a:r>
          <a:endParaRPr lang="ru-RU" dirty="0">
            <a:latin typeface="Times New Roman" pitchFamily="18" charset="0"/>
            <a:cs typeface="Times New Roman" pitchFamily="18" charset="0"/>
          </a:endParaRPr>
        </a:p>
      </dgm:t>
    </dgm:pt>
    <dgm:pt modelId="{50403359-9F61-42E4-B566-0547A6B74322}" type="parTrans" cxnId="{9A4DD780-9E13-471C-BE29-62CFA1D32468}">
      <dgm:prSet/>
      <dgm:spPr/>
      <dgm:t>
        <a:bodyPr/>
        <a:lstStyle/>
        <a:p>
          <a:endParaRPr lang="ru-RU">
            <a:latin typeface="Times New Roman" pitchFamily="18" charset="0"/>
            <a:cs typeface="Times New Roman" pitchFamily="18" charset="0"/>
          </a:endParaRPr>
        </a:p>
      </dgm:t>
    </dgm:pt>
    <dgm:pt modelId="{28B00AC3-9937-4428-869C-88A10B10667C}" type="sibTrans" cxnId="{9A4DD780-9E13-471C-BE29-62CFA1D32468}">
      <dgm:prSet/>
      <dgm:spPr/>
      <dgm:t>
        <a:bodyPr/>
        <a:lstStyle/>
        <a:p>
          <a:endParaRPr lang="ru-RU">
            <a:latin typeface="Times New Roman" pitchFamily="18" charset="0"/>
            <a:cs typeface="Times New Roman" pitchFamily="18" charset="0"/>
          </a:endParaRPr>
        </a:p>
      </dgm:t>
    </dgm:pt>
    <dgm:pt modelId="{F38A058C-6A6D-49B8-BBF1-AE6C45BF72A6}">
      <dgm:prSet/>
      <dgm:spPr/>
      <dgm:t>
        <a:bodyPr/>
        <a:lstStyle/>
        <a:p>
          <a:r>
            <a:rPr lang="uk-UA" dirty="0" smtClean="0">
              <a:latin typeface="Times New Roman" pitchFamily="18" charset="0"/>
              <a:cs typeface="Times New Roman" pitchFamily="18" charset="0"/>
            </a:rPr>
            <a:t>Обмінна</a:t>
          </a:r>
          <a:endParaRPr lang="ru-RU" dirty="0">
            <a:latin typeface="Times New Roman" pitchFamily="18" charset="0"/>
            <a:cs typeface="Times New Roman" pitchFamily="18" charset="0"/>
          </a:endParaRPr>
        </a:p>
      </dgm:t>
    </dgm:pt>
    <dgm:pt modelId="{410399C3-E0B2-4E13-A271-ACEDAAAEB858}" type="parTrans" cxnId="{73FC4B05-3E2B-41B6-A0D3-B03A4814A866}">
      <dgm:prSet/>
      <dgm:spPr/>
      <dgm:t>
        <a:bodyPr/>
        <a:lstStyle/>
        <a:p>
          <a:endParaRPr lang="ru-RU">
            <a:latin typeface="Times New Roman" pitchFamily="18" charset="0"/>
            <a:cs typeface="Times New Roman" pitchFamily="18" charset="0"/>
          </a:endParaRPr>
        </a:p>
      </dgm:t>
    </dgm:pt>
    <dgm:pt modelId="{1E08E232-1043-4A66-A9E1-7D706AF3449C}" type="sibTrans" cxnId="{73FC4B05-3E2B-41B6-A0D3-B03A4814A866}">
      <dgm:prSet/>
      <dgm:spPr/>
      <dgm:t>
        <a:bodyPr/>
        <a:lstStyle/>
        <a:p>
          <a:endParaRPr lang="ru-RU">
            <a:latin typeface="Times New Roman" pitchFamily="18" charset="0"/>
            <a:cs typeface="Times New Roman" pitchFamily="18" charset="0"/>
          </a:endParaRPr>
        </a:p>
      </dgm:t>
    </dgm:pt>
    <dgm:pt modelId="{C74023A2-5486-4EF8-8267-D7A464E83832}">
      <dgm:prSet/>
      <dgm:spPr/>
      <dgm:t>
        <a:bodyPr/>
        <a:lstStyle/>
        <a:p>
          <a:r>
            <a:rPr lang="uk-UA" dirty="0" smtClean="0">
              <a:latin typeface="Times New Roman" pitchFamily="18" charset="0"/>
              <a:cs typeface="Times New Roman" pitchFamily="18" charset="0"/>
            </a:rPr>
            <a:t>Синтетична</a:t>
          </a:r>
          <a:endParaRPr lang="ru-RU" dirty="0">
            <a:latin typeface="Times New Roman" pitchFamily="18" charset="0"/>
            <a:cs typeface="Times New Roman" pitchFamily="18" charset="0"/>
          </a:endParaRPr>
        </a:p>
      </dgm:t>
    </dgm:pt>
    <dgm:pt modelId="{A14BF203-E451-48F1-9791-C063752C4E16}" type="parTrans" cxnId="{D668A79C-E981-4CB8-9613-8771459F996A}">
      <dgm:prSet/>
      <dgm:spPr/>
      <dgm:t>
        <a:bodyPr/>
        <a:lstStyle/>
        <a:p>
          <a:endParaRPr lang="ru-RU">
            <a:latin typeface="Times New Roman" pitchFamily="18" charset="0"/>
            <a:cs typeface="Times New Roman" pitchFamily="18" charset="0"/>
          </a:endParaRPr>
        </a:p>
      </dgm:t>
    </dgm:pt>
    <dgm:pt modelId="{1A2CE492-D172-4936-BEC9-38917620DCFF}" type="sibTrans" cxnId="{D668A79C-E981-4CB8-9613-8771459F996A}">
      <dgm:prSet/>
      <dgm:spPr/>
      <dgm:t>
        <a:bodyPr/>
        <a:lstStyle/>
        <a:p>
          <a:endParaRPr lang="ru-RU">
            <a:latin typeface="Times New Roman" pitchFamily="18" charset="0"/>
            <a:cs typeface="Times New Roman" pitchFamily="18" charset="0"/>
          </a:endParaRPr>
        </a:p>
      </dgm:t>
    </dgm:pt>
    <dgm:pt modelId="{9F242826-3605-4A79-8A5D-BB22B231E536}">
      <dgm:prSet/>
      <dgm:spPr/>
      <dgm:t>
        <a:bodyPr/>
        <a:lstStyle/>
        <a:p>
          <a:r>
            <a:rPr lang="uk-UA" dirty="0" smtClean="0">
              <a:latin typeface="Times New Roman" pitchFamily="18" charset="0"/>
              <a:cs typeface="Times New Roman" pitchFamily="18" charset="0"/>
            </a:rPr>
            <a:t>Депо крові</a:t>
          </a:r>
          <a:endParaRPr lang="ru-RU" dirty="0">
            <a:latin typeface="Times New Roman" pitchFamily="18" charset="0"/>
            <a:cs typeface="Times New Roman" pitchFamily="18" charset="0"/>
          </a:endParaRPr>
        </a:p>
      </dgm:t>
    </dgm:pt>
    <dgm:pt modelId="{9C0627A4-1A3C-4671-8D85-15B7C6A098D9}" type="parTrans" cxnId="{07AEA62C-02EA-42D0-85C0-5157BF7EE9A7}">
      <dgm:prSet/>
      <dgm:spPr/>
      <dgm:t>
        <a:bodyPr/>
        <a:lstStyle/>
        <a:p>
          <a:endParaRPr lang="ru-RU">
            <a:latin typeface="Times New Roman" pitchFamily="18" charset="0"/>
            <a:cs typeface="Times New Roman" pitchFamily="18" charset="0"/>
          </a:endParaRPr>
        </a:p>
      </dgm:t>
    </dgm:pt>
    <dgm:pt modelId="{AA1D8D02-F5F0-462C-A0D6-DF3E60336643}" type="sibTrans" cxnId="{07AEA62C-02EA-42D0-85C0-5157BF7EE9A7}">
      <dgm:prSet/>
      <dgm:spPr/>
      <dgm:t>
        <a:bodyPr/>
        <a:lstStyle/>
        <a:p>
          <a:endParaRPr lang="ru-RU">
            <a:latin typeface="Times New Roman" pitchFamily="18" charset="0"/>
            <a:cs typeface="Times New Roman" pitchFamily="18" charset="0"/>
          </a:endParaRPr>
        </a:p>
      </dgm:t>
    </dgm:pt>
    <dgm:pt modelId="{1B965F15-890E-4C43-B19B-4AD07BE19E7C}">
      <dgm:prSet/>
      <dgm:spPr/>
      <dgm:t>
        <a:bodyPr/>
        <a:lstStyle/>
        <a:p>
          <a:r>
            <a:rPr lang="uk-UA" dirty="0" smtClean="0">
              <a:latin typeface="Times New Roman" pitchFamily="18" charset="0"/>
              <a:cs typeface="Times New Roman" pitchFamily="18" charset="0"/>
            </a:rPr>
            <a:t>Самоочищення</a:t>
          </a:r>
          <a:endParaRPr lang="ru-RU" dirty="0">
            <a:latin typeface="Times New Roman" pitchFamily="18" charset="0"/>
            <a:cs typeface="Times New Roman" pitchFamily="18" charset="0"/>
          </a:endParaRPr>
        </a:p>
      </dgm:t>
    </dgm:pt>
    <dgm:pt modelId="{F9686C9F-6DD8-4611-BE4D-E3448E97D0CE}" type="parTrans" cxnId="{CF921580-CFEB-4D68-9E2E-9CC7A518A957}">
      <dgm:prSet/>
      <dgm:spPr/>
      <dgm:t>
        <a:bodyPr/>
        <a:lstStyle/>
        <a:p>
          <a:endParaRPr lang="ru-RU">
            <a:latin typeface="Times New Roman" pitchFamily="18" charset="0"/>
            <a:cs typeface="Times New Roman" pitchFamily="18" charset="0"/>
          </a:endParaRPr>
        </a:p>
      </dgm:t>
    </dgm:pt>
    <dgm:pt modelId="{76102BC6-ACF0-4CBE-B896-15DF95093924}" type="sibTrans" cxnId="{CF921580-CFEB-4D68-9E2E-9CC7A518A957}">
      <dgm:prSet/>
      <dgm:spPr/>
      <dgm:t>
        <a:bodyPr/>
        <a:lstStyle/>
        <a:p>
          <a:endParaRPr lang="ru-RU">
            <a:latin typeface="Times New Roman" pitchFamily="18" charset="0"/>
            <a:cs typeface="Times New Roman" pitchFamily="18" charset="0"/>
          </a:endParaRPr>
        </a:p>
      </dgm:t>
    </dgm:pt>
    <dgm:pt modelId="{383CD5E9-29AA-45B7-A143-22258CA9D3E0}" type="pres">
      <dgm:prSet presAssocID="{58D366C0-098A-4738-B5B2-08D7B6556024}" presName="Name0" presStyleCnt="0">
        <dgm:presLayoutVars>
          <dgm:dir/>
          <dgm:resizeHandles val="exact"/>
        </dgm:presLayoutVars>
      </dgm:prSet>
      <dgm:spPr/>
      <dgm:t>
        <a:bodyPr/>
        <a:lstStyle/>
        <a:p>
          <a:endParaRPr lang="ru-RU"/>
        </a:p>
      </dgm:t>
    </dgm:pt>
    <dgm:pt modelId="{D25A8148-C2B6-4C73-A55C-7E26A7724C5B}" type="pres">
      <dgm:prSet presAssocID="{58D366C0-098A-4738-B5B2-08D7B6556024}" presName="cycle" presStyleCnt="0"/>
      <dgm:spPr/>
    </dgm:pt>
    <dgm:pt modelId="{4F1AD4B6-52C5-4717-B61A-6599111A7CB7}" type="pres">
      <dgm:prSet presAssocID="{B5A63F4B-0C48-44F6-B670-D4A424E835BF}" presName="nodeFirstNode" presStyleLbl="node1" presStyleIdx="0" presStyleCnt="9">
        <dgm:presLayoutVars>
          <dgm:bulletEnabled val="1"/>
        </dgm:presLayoutVars>
      </dgm:prSet>
      <dgm:spPr/>
      <dgm:t>
        <a:bodyPr/>
        <a:lstStyle/>
        <a:p>
          <a:endParaRPr lang="ru-RU"/>
        </a:p>
      </dgm:t>
    </dgm:pt>
    <dgm:pt modelId="{130F2EA2-8B15-4249-8BAF-7B33E40EBE6A}" type="pres">
      <dgm:prSet presAssocID="{D32A1851-FEE1-48A1-BECF-37C60EC4CE0D}" presName="sibTransFirstNode" presStyleLbl="bgShp" presStyleIdx="0" presStyleCnt="1"/>
      <dgm:spPr/>
      <dgm:t>
        <a:bodyPr/>
        <a:lstStyle/>
        <a:p>
          <a:endParaRPr lang="ru-RU"/>
        </a:p>
      </dgm:t>
    </dgm:pt>
    <dgm:pt modelId="{9DA6748A-754D-473B-8307-8DC93D8631C2}" type="pres">
      <dgm:prSet presAssocID="{BF15B657-7A4B-4C80-8D42-224F01A63777}" presName="nodeFollowingNodes" presStyleLbl="node1" presStyleIdx="1" presStyleCnt="9">
        <dgm:presLayoutVars>
          <dgm:bulletEnabled val="1"/>
        </dgm:presLayoutVars>
      </dgm:prSet>
      <dgm:spPr/>
      <dgm:t>
        <a:bodyPr/>
        <a:lstStyle/>
        <a:p>
          <a:endParaRPr lang="ru-RU"/>
        </a:p>
      </dgm:t>
    </dgm:pt>
    <dgm:pt modelId="{284F7C2D-2F4A-426F-852A-CF1A9BCA329B}" type="pres">
      <dgm:prSet presAssocID="{344AE399-C682-4147-951E-587F5C58BBCF}" presName="nodeFollowingNodes" presStyleLbl="node1" presStyleIdx="2" presStyleCnt="9">
        <dgm:presLayoutVars>
          <dgm:bulletEnabled val="1"/>
        </dgm:presLayoutVars>
      </dgm:prSet>
      <dgm:spPr/>
      <dgm:t>
        <a:bodyPr/>
        <a:lstStyle/>
        <a:p>
          <a:endParaRPr lang="ru-RU"/>
        </a:p>
      </dgm:t>
    </dgm:pt>
    <dgm:pt modelId="{0DFC3606-E7FE-40BC-843F-ADEB0450EFFC}" type="pres">
      <dgm:prSet presAssocID="{99785EE7-4072-4AF5-BB47-57A96DC6EE3B}" presName="nodeFollowingNodes" presStyleLbl="node1" presStyleIdx="3" presStyleCnt="9">
        <dgm:presLayoutVars>
          <dgm:bulletEnabled val="1"/>
        </dgm:presLayoutVars>
      </dgm:prSet>
      <dgm:spPr/>
      <dgm:t>
        <a:bodyPr/>
        <a:lstStyle/>
        <a:p>
          <a:endParaRPr lang="ru-RU"/>
        </a:p>
      </dgm:t>
    </dgm:pt>
    <dgm:pt modelId="{EF765F79-F49B-4E34-93F2-BA3D77B10720}" type="pres">
      <dgm:prSet presAssocID="{93F08216-4AD5-4BFC-9030-CB8078FB240F}" presName="nodeFollowingNodes" presStyleLbl="node1" presStyleIdx="4" presStyleCnt="9">
        <dgm:presLayoutVars>
          <dgm:bulletEnabled val="1"/>
        </dgm:presLayoutVars>
      </dgm:prSet>
      <dgm:spPr/>
      <dgm:t>
        <a:bodyPr/>
        <a:lstStyle/>
        <a:p>
          <a:endParaRPr lang="ru-RU"/>
        </a:p>
      </dgm:t>
    </dgm:pt>
    <dgm:pt modelId="{463FC517-53A8-4638-899B-3FE2CEB51048}" type="pres">
      <dgm:prSet presAssocID="{F38A058C-6A6D-49B8-BBF1-AE6C45BF72A6}" presName="nodeFollowingNodes" presStyleLbl="node1" presStyleIdx="5" presStyleCnt="9">
        <dgm:presLayoutVars>
          <dgm:bulletEnabled val="1"/>
        </dgm:presLayoutVars>
      </dgm:prSet>
      <dgm:spPr/>
      <dgm:t>
        <a:bodyPr/>
        <a:lstStyle/>
        <a:p>
          <a:endParaRPr lang="ru-RU"/>
        </a:p>
      </dgm:t>
    </dgm:pt>
    <dgm:pt modelId="{26951CC5-D871-481F-84C5-0CEA88CA8D3D}" type="pres">
      <dgm:prSet presAssocID="{C74023A2-5486-4EF8-8267-D7A464E83832}" presName="nodeFollowingNodes" presStyleLbl="node1" presStyleIdx="6" presStyleCnt="9">
        <dgm:presLayoutVars>
          <dgm:bulletEnabled val="1"/>
        </dgm:presLayoutVars>
      </dgm:prSet>
      <dgm:spPr/>
      <dgm:t>
        <a:bodyPr/>
        <a:lstStyle/>
        <a:p>
          <a:endParaRPr lang="ru-RU"/>
        </a:p>
      </dgm:t>
    </dgm:pt>
    <dgm:pt modelId="{0E6EA1FB-D4A5-4C84-ADB1-8992E94C30A1}" type="pres">
      <dgm:prSet presAssocID="{9F242826-3605-4A79-8A5D-BB22B231E536}" presName="nodeFollowingNodes" presStyleLbl="node1" presStyleIdx="7" presStyleCnt="9">
        <dgm:presLayoutVars>
          <dgm:bulletEnabled val="1"/>
        </dgm:presLayoutVars>
      </dgm:prSet>
      <dgm:spPr/>
      <dgm:t>
        <a:bodyPr/>
        <a:lstStyle/>
        <a:p>
          <a:endParaRPr lang="ru-RU"/>
        </a:p>
      </dgm:t>
    </dgm:pt>
    <dgm:pt modelId="{44CE4DEC-CCAE-4588-AE32-186752AC0D87}" type="pres">
      <dgm:prSet presAssocID="{1B965F15-890E-4C43-B19B-4AD07BE19E7C}" presName="nodeFollowingNodes" presStyleLbl="node1" presStyleIdx="8" presStyleCnt="9">
        <dgm:presLayoutVars>
          <dgm:bulletEnabled val="1"/>
        </dgm:presLayoutVars>
      </dgm:prSet>
      <dgm:spPr/>
      <dgm:t>
        <a:bodyPr/>
        <a:lstStyle/>
        <a:p>
          <a:endParaRPr lang="ru-RU"/>
        </a:p>
      </dgm:t>
    </dgm:pt>
  </dgm:ptLst>
  <dgm:cxnLst>
    <dgm:cxn modelId="{CF921580-CFEB-4D68-9E2E-9CC7A518A957}" srcId="{58D366C0-098A-4738-B5B2-08D7B6556024}" destId="{1B965F15-890E-4C43-B19B-4AD07BE19E7C}" srcOrd="8" destOrd="0" parTransId="{F9686C9F-6DD8-4611-BE4D-E3448E97D0CE}" sibTransId="{76102BC6-ACF0-4CBE-B896-15DF95093924}"/>
    <dgm:cxn modelId="{D0BFADA1-2911-49A2-A4F3-1581C2356D5F}" srcId="{58D366C0-098A-4738-B5B2-08D7B6556024}" destId="{99785EE7-4072-4AF5-BB47-57A96DC6EE3B}" srcOrd="3" destOrd="0" parTransId="{6E2881AB-3686-4E20-A44D-C778E6DE8F36}" sibTransId="{465976C8-0ACE-4C9D-9A57-DFD5AED31F5D}"/>
    <dgm:cxn modelId="{871D5B94-116E-49C1-A098-7B7552752FD2}" type="presOf" srcId="{344AE399-C682-4147-951E-587F5C58BBCF}" destId="{284F7C2D-2F4A-426F-852A-CF1A9BCA329B}" srcOrd="0" destOrd="0" presId="urn:microsoft.com/office/officeart/2005/8/layout/cycle3"/>
    <dgm:cxn modelId="{79888407-A885-42CA-9B10-E5D52F473A12}" type="presOf" srcId="{93F08216-4AD5-4BFC-9030-CB8078FB240F}" destId="{EF765F79-F49B-4E34-93F2-BA3D77B10720}" srcOrd="0" destOrd="0" presId="urn:microsoft.com/office/officeart/2005/8/layout/cycle3"/>
    <dgm:cxn modelId="{4ECFF6CF-3691-4D7B-A398-F63FBBD13081}" type="presOf" srcId="{58D366C0-098A-4738-B5B2-08D7B6556024}" destId="{383CD5E9-29AA-45B7-A143-22258CA9D3E0}" srcOrd="0" destOrd="0" presId="urn:microsoft.com/office/officeart/2005/8/layout/cycle3"/>
    <dgm:cxn modelId="{63FAF1AD-1445-4421-A784-41BFD86898D3}" srcId="{58D366C0-098A-4738-B5B2-08D7B6556024}" destId="{344AE399-C682-4147-951E-587F5C58BBCF}" srcOrd="2" destOrd="0" parTransId="{398A3D95-6406-46FD-BE65-81F8DADAC112}" sibTransId="{980C885A-C0A2-4200-8775-EF6A1652E23F}"/>
    <dgm:cxn modelId="{E9319D97-1E18-40C0-8576-E8CE9907A9D7}" type="presOf" srcId="{9F242826-3605-4A79-8A5D-BB22B231E536}" destId="{0E6EA1FB-D4A5-4C84-ADB1-8992E94C30A1}" srcOrd="0" destOrd="0" presId="urn:microsoft.com/office/officeart/2005/8/layout/cycle3"/>
    <dgm:cxn modelId="{9A4DD780-9E13-471C-BE29-62CFA1D32468}" srcId="{58D366C0-098A-4738-B5B2-08D7B6556024}" destId="{93F08216-4AD5-4BFC-9030-CB8078FB240F}" srcOrd="4" destOrd="0" parTransId="{50403359-9F61-42E4-B566-0547A6B74322}" sibTransId="{28B00AC3-9937-4428-869C-88A10B10667C}"/>
    <dgm:cxn modelId="{1F6E5897-0A45-4D34-B627-D5A17C1FEC03}" type="presOf" srcId="{F38A058C-6A6D-49B8-BBF1-AE6C45BF72A6}" destId="{463FC517-53A8-4638-899B-3FE2CEB51048}" srcOrd="0" destOrd="0" presId="urn:microsoft.com/office/officeart/2005/8/layout/cycle3"/>
    <dgm:cxn modelId="{9BD39461-A87B-4EC0-A073-0F578F2F15EE}" srcId="{58D366C0-098A-4738-B5B2-08D7B6556024}" destId="{B5A63F4B-0C48-44F6-B670-D4A424E835BF}" srcOrd="0" destOrd="0" parTransId="{3A2ECA6B-702E-4241-870E-5F53E61DDB39}" sibTransId="{D32A1851-FEE1-48A1-BECF-37C60EC4CE0D}"/>
    <dgm:cxn modelId="{3427728C-D956-46C4-8AB9-30E2FA01421E}" type="presOf" srcId="{C74023A2-5486-4EF8-8267-D7A464E83832}" destId="{26951CC5-D871-481F-84C5-0CEA88CA8D3D}" srcOrd="0" destOrd="0" presId="urn:microsoft.com/office/officeart/2005/8/layout/cycle3"/>
    <dgm:cxn modelId="{AD221EF2-8E9C-4FC8-A174-5DDD09DA4DB7}" type="presOf" srcId="{1B965F15-890E-4C43-B19B-4AD07BE19E7C}" destId="{44CE4DEC-CCAE-4588-AE32-186752AC0D87}" srcOrd="0" destOrd="0" presId="urn:microsoft.com/office/officeart/2005/8/layout/cycle3"/>
    <dgm:cxn modelId="{8AC5B226-75AF-4470-82A3-E665E3102F46}" type="presOf" srcId="{99785EE7-4072-4AF5-BB47-57A96DC6EE3B}" destId="{0DFC3606-E7FE-40BC-843F-ADEB0450EFFC}" srcOrd="0" destOrd="0" presId="urn:microsoft.com/office/officeart/2005/8/layout/cycle3"/>
    <dgm:cxn modelId="{07AEA62C-02EA-42D0-85C0-5157BF7EE9A7}" srcId="{58D366C0-098A-4738-B5B2-08D7B6556024}" destId="{9F242826-3605-4A79-8A5D-BB22B231E536}" srcOrd="7" destOrd="0" parTransId="{9C0627A4-1A3C-4671-8D85-15B7C6A098D9}" sibTransId="{AA1D8D02-F5F0-462C-A0D6-DF3E60336643}"/>
    <dgm:cxn modelId="{D668A79C-E981-4CB8-9613-8771459F996A}" srcId="{58D366C0-098A-4738-B5B2-08D7B6556024}" destId="{C74023A2-5486-4EF8-8267-D7A464E83832}" srcOrd="6" destOrd="0" parTransId="{A14BF203-E451-48F1-9791-C063752C4E16}" sibTransId="{1A2CE492-D172-4936-BEC9-38917620DCFF}"/>
    <dgm:cxn modelId="{6A1C71BB-034C-42A2-B431-A5377DF52A2A}" srcId="{58D366C0-098A-4738-B5B2-08D7B6556024}" destId="{BF15B657-7A4B-4C80-8D42-224F01A63777}" srcOrd="1" destOrd="0" parTransId="{52E53E76-9648-41BD-93A1-DFBDE722F3AB}" sibTransId="{035DCFCB-B907-4A9D-82D2-EE2E45715A56}"/>
    <dgm:cxn modelId="{8B1C7E16-B1B7-41DA-B9A4-7876D6B4EDEA}" type="presOf" srcId="{D32A1851-FEE1-48A1-BECF-37C60EC4CE0D}" destId="{130F2EA2-8B15-4249-8BAF-7B33E40EBE6A}" srcOrd="0" destOrd="0" presId="urn:microsoft.com/office/officeart/2005/8/layout/cycle3"/>
    <dgm:cxn modelId="{320670B3-3E0C-445E-9352-480051A46A00}" type="presOf" srcId="{BF15B657-7A4B-4C80-8D42-224F01A63777}" destId="{9DA6748A-754D-473B-8307-8DC93D8631C2}" srcOrd="0" destOrd="0" presId="urn:microsoft.com/office/officeart/2005/8/layout/cycle3"/>
    <dgm:cxn modelId="{69839769-0644-47F6-A3A7-08B87FFEA0F6}" type="presOf" srcId="{B5A63F4B-0C48-44F6-B670-D4A424E835BF}" destId="{4F1AD4B6-52C5-4717-B61A-6599111A7CB7}" srcOrd="0" destOrd="0" presId="urn:microsoft.com/office/officeart/2005/8/layout/cycle3"/>
    <dgm:cxn modelId="{73FC4B05-3E2B-41B6-A0D3-B03A4814A866}" srcId="{58D366C0-098A-4738-B5B2-08D7B6556024}" destId="{F38A058C-6A6D-49B8-BBF1-AE6C45BF72A6}" srcOrd="5" destOrd="0" parTransId="{410399C3-E0B2-4E13-A271-ACEDAAAEB858}" sibTransId="{1E08E232-1043-4A66-A9E1-7D706AF3449C}"/>
    <dgm:cxn modelId="{6675C3EC-6A4F-41F8-BE3D-92540B1E4ED6}" type="presParOf" srcId="{383CD5E9-29AA-45B7-A143-22258CA9D3E0}" destId="{D25A8148-C2B6-4C73-A55C-7E26A7724C5B}" srcOrd="0" destOrd="0" presId="urn:microsoft.com/office/officeart/2005/8/layout/cycle3"/>
    <dgm:cxn modelId="{F8A02821-2C3B-44DD-9308-B868F1E84333}" type="presParOf" srcId="{D25A8148-C2B6-4C73-A55C-7E26A7724C5B}" destId="{4F1AD4B6-52C5-4717-B61A-6599111A7CB7}" srcOrd="0" destOrd="0" presId="urn:microsoft.com/office/officeart/2005/8/layout/cycle3"/>
    <dgm:cxn modelId="{6B1E3743-65EA-4B48-9CB3-6E13DC764EC5}" type="presParOf" srcId="{D25A8148-C2B6-4C73-A55C-7E26A7724C5B}" destId="{130F2EA2-8B15-4249-8BAF-7B33E40EBE6A}" srcOrd="1" destOrd="0" presId="urn:microsoft.com/office/officeart/2005/8/layout/cycle3"/>
    <dgm:cxn modelId="{59440ACD-FAF4-4B64-BB9C-2ED2A8D39766}" type="presParOf" srcId="{D25A8148-C2B6-4C73-A55C-7E26A7724C5B}" destId="{9DA6748A-754D-473B-8307-8DC93D8631C2}" srcOrd="2" destOrd="0" presId="urn:microsoft.com/office/officeart/2005/8/layout/cycle3"/>
    <dgm:cxn modelId="{7FAAF2B7-11D4-451E-AAFD-3732ED91731D}" type="presParOf" srcId="{D25A8148-C2B6-4C73-A55C-7E26A7724C5B}" destId="{284F7C2D-2F4A-426F-852A-CF1A9BCA329B}" srcOrd="3" destOrd="0" presId="urn:microsoft.com/office/officeart/2005/8/layout/cycle3"/>
    <dgm:cxn modelId="{2E5E110E-8CDF-4052-AA18-E4F1976476FD}" type="presParOf" srcId="{D25A8148-C2B6-4C73-A55C-7E26A7724C5B}" destId="{0DFC3606-E7FE-40BC-843F-ADEB0450EFFC}" srcOrd="4" destOrd="0" presId="urn:microsoft.com/office/officeart/2005/8/layout/cycle3"/>
    <dgm:cxn modelId="{6CD657A3-2905-4657-8ED7-BC68767499D3}" type="presParOf" srcId="{D25A8148-C2B6-4C73-A55C-7E26A7724C5B}" destId="{EF765F79-F49B-4E34-93F2-BA3D77B10720}" srcOrd="5" destOrd="0" presId="urn:microsoft.com/office/officeart/2005/8/layout/cycle3"/>
    <dgm:cxn modelId="{7D63F15E-A848-4588-924B-02875B7AEBC7}" type="presParOf" srcId="{D25A8148-C2B6-4C73-A55C-7E26A7724C5B}" destId="{463FC517-53A8-4638-899B-3FE2CEB51048}" srcOrd="6" destOrd="0" presId="urn:microsoft.com/office/officeart/2005/8/layout/cycle3"/>
    <dgm:cxn modelId="{4367196D-463D-46EB-AA08-715A0BBB3310}" type="presParOf" srcId="{D25A8148-C2B6-4C73-A55C-7E26A7724C5B}" destId="{26951CC5-D871-481F-84C5-0CEA88CA8D3D}" srcOrd="7" destOrd="0" presId="urn:microsoft.com/office/officeart/2005/8/layout/cycle3"/>
    <dgm:cxn modelId="{4D17E00B-4A03-495F-9ACE-3B3A33EA91C3}" type="presParOf" srcId="{D25A8148-C2B6-4C73-A55C-7E26A7724C5B}" destId="{0E6EA1FB-D4A5-4C84-ADB1-8992E94C30A1}" srcOrd="8" destOrd="0" presId="urn:microsoft.com/office/officeart/2005/8/layout/cycle3"/>
    <dgm:cxn modelId="{3A4FF40F-006D-4FFB-A163-92D763337B24}" type="presParOf" srcId="{D25A8148-C2B6-4C73-A55C-7E26A7724C5B}" destId="{44CE4DEC-CCAE-4588-AE32-186752AC0D87}" srcOrd="9"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9211F4-9F2F-469F-B7F3-DFA477ADC163}">
      <dsp:nvSpPr>
        <dsp:cNvPr id="0" name=""/>
        <dsp:cNvSpPr/>
      </dsp:nvSpPr>
      <dsp:spPr>
        <a:xfrm>
          <a:off x="6978687" y="5002731"/>
          <a:ext cx="91440" cy="336387"/>
        </a:xfrm>
        <a:custGeom>
          <a:avLst/>
          <a:gdLst/>
          <a:ahLst/>
          <a:cxnLst/>
          <a:rect l="0" t="0" r="0" b="0"/>
          <a:pathLst>
            <a:path>
              <a:moveTo>
                <a:pt x="45720" y="0"/>
              </a:moveTo>
              <a:lnTo>
                <a:pt x="45720" y="3363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447A66-9935-4803-B918-69349A60F5D4}">
      <dsp:nvSpPr>
        <dsp:cNvPr id="0" name=""/>
        <dsp:cNvSpPr/>
      </dsp:nvSpPr>
      <dsp:spPr>
        <a:xfrm>
          <a:off x="6978687" y="3922611"/>
          <a:ext cx="91440" cy="348214"/>
        </a:xfrm>
        <a:custGeom>
          <a:avLst/>
          <a:gdLst/>
          <a:ahLst/>
          <a:cxnLst/>
          <a:rect l="0" t="0" r="0" b="0"/>
          <a:pathLst>
            <a:path>
              <a:moveTo>
                <a:pt x="45720" y="0"/>
              </a:moveTo>
              <a:lnTo>
                <a:pt x="45720" y="34821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F370EE-ABFC-4136-986B-80374F5A68CC}">
      <dsp:nvSpPr>
        <dsp:cNvPr id="0" name=""/>
        <dsp:cNvSpPr/>
      </dsp:nvSpPr>
      <dsp:spPr>
        <a:xfrm>
          <a:off x="6978687" y="2914496"/>
          <a:ext cx="91440" cy="276210"/>
        </a:xfrm>
        <a:custGeom>
          <a:avLst/>
          <a:gdLst/>
          <a:ahLst/>
          <a:cxnLst/>
          <a:rect l="0" t="0" r="0" b="0"/>
          <a:pathLst>
            <a:path>
              <a:moveTo>
                <a:pt x="45720" y="0"/>
              </a:moveTo>
              <a:lnTo>
                <a:pt x="45720" y="27621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83FB74-EA0D-4637-97D5-AE837A8A0AB3}">
      <dsp:nvSpPr>
        <dsp:cNvPr id="0" name=""/>
        <dsp:cNvSpPr/>
      </dsp:nvSpPr>
      <dsp:spPr>
        <a:xfrm>
          <a:off x="6978687" y="1834377"/>
          <a:ext cx="91440" cy="348214"/>
        </a:xfrm>
        <a:custGeom>
          <a:avLst/>
          <a:gdLst/>
          <a:ahLst/>
          <a:cxnLst/>
          <a:rect l="0" t="0" r="0" b="0"/>
          <a:pathLst>
            <a:path>
              <a:moveTo>
                <a:pt x="45720" y="0"/>
              </a:moveTo>
              <a:lnTo>
                <a:pt x="45720" y="348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9FC4EA-4B95-45B5-BDE8-C6640ABE7AFC}">
      <dsp:nvSpPr>
        <dsp:cNvPr id="0" name=""/>
        <dsp:cNvSpPr/>
      </dsp:nvSpPr>
      <dsp:spPr>
        <a:xfrm>
          <a:off x="4464615" y="733661"/>
          <a:ext cx="2559791" cy="368810"/>
        </a:xfrm>
        <a:custGeom>
          <a:avLst/>
          <a:gdLst/>
          <a:ahLst/>
          <a:cxnLst/>
          <a:rect l="0" t="0" r="0" b="0"/>
          <a:pathLst>
            <a:path>
              <a:moveTo>
                <a:pt x="0" y="0"/>
              </a:moveTo>
              <a:lnTo>
                <a:pt x="0" y="262034"/>
              </a:lnTo>
              <a:lnTo>
                <a:pt x="2559791" y="262034"/>
              </a:lnTo>
              <a:lnTo>
                <a:pt x="2559791" y="36881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A1762C-6072-41CF-AA24-B62AD1C50ED0}">
      <dsp:nvSpPr>
        <dsp:cNvPr id="0" name=""/>
        <dsp:cNvSpPr/>
      </dsp:nvSpPr>
      <dsp:spPr>
        <a:xfrm>
          <a:off x="4464615" y="733661"/>
          <a:ext cx="352185" cy="656844"/>
        </a:xfrm>
        <a:custGeom>
          <a:avLst/>
          <a:gdLst/>
          <a:ahLst/>
          <a:cxnLst/>
          <a:rect l="0" t="0" r="0" b="0"/>
          <a:pathLst>
            <a:path>
              <a:moveTo>
                <a:pt x="0" y="0"/>
              </a:moveTo>
              <a:lnTo>
                <a:pt x="0" y="550068"/>
              </a:lnTo>
              <a:lnTo>
                <a:pt x="352185" y="550068"/>
              </a:lnTo>
              <a:lnTo>
                <a:pt x="352185" y="65684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2A295A5-F14B-494B-9F99-6EACF98DC4CD}">
      <dsp:nvSpPr>
        <dsp:cNvPr id="0" name=""/>
        <dsp:cNvSpPr/>
      </dsp:nvSpPr>
      <dsp:spPr>
        <a:xfrm>
          <a:off x="1776999" y="1812024"/>
          <a:ext cx="1024057" cy="298562"/>
        </a:xfrm>
        <a:custGeom>
          <a:avLst/>
          <a:gdLst/>
          <a:ahLst/>
          <a:cxnLst/>
          <a:rect l="0" t="0" r="0" b="0"/>
          <a:pathLst>
            <a:path>
              <a:moveTo>
                <a:pt x="0" y="0"/>
              </a:moveTo>
              <a:lnTo>
                <a:pt x="0" y="191786"/>
              </a:lnTo>
              <a:lnTo>
                <a:pt x="1024057" y="191786"/>
              </a:lnTo>
              <a:lnTo>
                <a:pt x="1024057" y="29856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91F955-95E7-4B79-BF25-FC6C68BD0D5A}">
      <dsp:nvSpPr>
        <dsp:cNvPr id="0" name=""/>
        <dsp:cNvSpPr/>
      </dsp:nvSpPr>
      <dsp:spPr>
        <a:xfrm>
          <a:off x="856838" y="2842492"/>
          <a:ext cx="311480" cy="852270"/>
        </a:xfrm>
        <a:custGeom>
          <a:avLst/>
          <a:gdLst/>
          <a:ahLst/>
          <a:cxnLst/>
          <a:rect l="0" t="0" r="0" b="0"/>
          <a:pathLst>
            <a:path>
              <a:moveTo>
                <a:pt x="0" y="0"/>
              </a:moveTo>
              <a:lnTo>
                <a:pt x="0" y="745494"/>
              </a:lnTo>
              <a:lnTo>
                <a:pt x="311480" y="745494"/>
              </a:lnTo>
              <a:lnTo>
                <a:pt x="311480" y="8522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84F0AD0-AB51-4ABF-8494-760495F0E552}">
      <dsp:nvSpPr>
        <dsp:cNvPr id="0" name=""/>
        <dsp:cNvSpPr/>
      </dsp:nvSpPr>
      <dsp:spPr>
        <a:xfrm>
          <a:off x="856838" y="1812024"/>
          <a:ext cx="920161" cy="298562"/>
        </a:xfrm>
        <a:custGeom>
          <a:avLst/>
          <a:gdLst/>
          <a:ahLst/>
          <a:cxnLst/>
          <a:rect l="0" t="0" r="0" b="0"/>
          <a:pathLst>
            <a:path>
              <a:moveTo>
                <a:pt x="920161" y="0"/>
              </a:moveTo>
              <a:lnTo>
                <a:pt x="920161" y="191786"/>
              </a:lnTo>
              <a:lnTo>
                <a:pt x="0" y="191786"/>
              </a:lnTo>
              <a:lnTo>
                <a:pt x="0" y="298562"/>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7E9ED6-9937-42A0-9EC2-8DF24E84F745}">
      <dsp:nvSpPr>
        <dsp:cNvPr id="0" name=""/>
        <dsp:cNvSpPr/>
      </dsp:nvSpPr>
      <dsp:spPr>
        <a:xfrm>
          <a:off x="1776999" y="733661"/>
          <a:ext cx="2687615" cy="346458"/>
        </a:xfrm>
        <a:custGeom>
          <a:avLst/>
          <a:gdLst/>
          <a:ahLst/>
          <a:cxnLst/>
          <a:rect l="0" t="0" r="0" b="0"/>
          <a:pathLst>
            <a:path>
              <a:moveTo>
                <a:pt x="2687615" y="0"/>
              </a:moveTo>
              <a:lnTo>
                <a:pt x="2687615" y="239682"/>
              </a:lnTo>
              <a:lnTo>
                <a:pt x="0" y="239682"/>
              </a:lnTo>
              <a:lnTo>
                <a:pt x="0" y="3464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C1EBAF-DF29-4293-86AE-C397D9B0E44E}">
      <dsp:nvSpPr>
        <dsp:cNvPr id="0" name=""/>
        <dsp:cNvSpPr/>
      </dsp:nvSpPr>
      <dsp:spPr>
        <a:xfrm>
          <a:off x="3616349" y="1756"/>
          <a:ext cx="1696532" cy="73190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C1CFCB0-F99D-4081-A320-969D5D5A94B8}">
      <dsp:nvSpPr>
        <dsp:cNvPr id="0" name=""/>
        <dsp:cNvSpPr/>
      </dsp:nvSpPr>
      <dsp:spPr>
        <a:xfrm>
          <a:off x="3744416" y="123420"/>
          <a:ext cx="1696532" cy="73190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Будова шкіри</a:t>
          </a:r>
          <a:endParaRPr lang="ru-RU" sz="1700" kern="1200" dirty="0">
            <a:latin typeface="Times New Roman" pitchFamily="18" charset="0"/>
            <a:cs typeface="Times New Roman" pitchFamily="18" charset="0"/>
          </a:endParaRPr>
        </a:p>
      </dsp:txBody>
      <dsp:txXfrm>
        <a:off x="3744416" y="123420"/>
        <a:ext cx="1696532" cy="731904"/>
      </dsp:txXfrm>
    </dsp:sp>
    <dsp:sp modelId="{DD833AB6-55C9-479D-B353-C90FB0974C91}">
      <dsp:nvSpPr>
        <dsp:cNvPr id="0" name=""/>
        <dsp:cNvSpPr/>
      </dsp:nvSpPr>
      <dsp:spPr>
        <a:xfrm>
          <a:off x="1200696" y="1080119"/>
          <a:ext cx="1152606" cy="731904"/>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F3F72CE-815C-4F81-BAAD-7F32752C6FAD}">
      <dsp:nvSpPr>
        <dsp:cNvPr id="0" name=""/>
        <dsp:cNvSpPr/>
      </dsp:nvSpPr>
      <dsp:spPr>
        <a:xfrm>
          <a:off x="1328764" y="1201783"/>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Епідерміс</a:t>
          </a:r>
          <a:endParaRPr lang="ru-RU" sz="1700" kern="1200" dirty="0">
            <a:latin typeface="Times New Roman" pitchFamily="18" charset="0"/>
            <a:cs typeface="Times New Roman" pitchFamily="18" charset="0"/>
          </a:endParaRPr>
        </a:p>
      </dsp:txBody>
      <dsp:txXfrm>
        <a:off x="1328764" y="1201783"/>
        <a:ext cx="1152606" cy="731904"/>
      </dsp:txXfrm>
    </dsp:sp>
    <dsp:sp modelId="{D754C2E6-84F5-4077-A8E8-A21F12B144D7}">
      <dsp:nvSpPr>
        <dsp:cNvPr id="0" name=""/>
        <dsp:cNvSpPr/>
      </dsp:nvSpPr>
      <dsp:spPr>
        <a:xfrm>
          <a:off x="280535" y="2110587"/>
          <a:ext cx="1152606" cy="731904"/>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C269167-6308-440D-AD50-0BB6E841704C}">
      <dsp:nvSpPr>
        <dsp:cNvPr id="0" name=""/>
        <dsp:cNvSpPr/>
      </dsp:nvSpPr>
      <dsp:spPr>
        <a:xfrm>
          <a:off x="408602" y="2232251"/>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Роговий шар</a:t>
          </a:r>
          <a:endParaRPr lang="ru-RU" sz="1700" kern="1200" dirty="0">
            <a:latin typeface="Times New Roman" pitchFamily="18" charset="0"/>
            <a:cs typeface="Times New Roman" pitchFamily="18" charset="0"/>
          </a:endParaRPr>
        </a:p>
      </dsp:txBody>
      <dsp:txXfrm>
        <a:off x="408602" y="2232251"/>
        <a:ext cx="1152606" cy="731904"/>
      </dsp:txXfrm>
    </dsp:sp>
    <dsp:sp modelId="{8B37DDE6-C3F0-4297-9882-47B3149477B5}">
      <dsp:nvSpPr>
        <dsp:cNvPr id="0" name=""/>
        <dsp:cNvSpPr/>
      </dsp:nvSpPr>
      <dsp:spPr>
        <a:xfrm>
          <a:off x="592015" y="3694762"/>
          <a:ext cx="1152606" cy="731904"/>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0BE8F90-BEC5-4599-BDCA-4E201522DE1F}">
      <dsp:nvSpPr>
        <dsp:cNvPr id="0" name=""/>
        <dsp:cNvSpPr/>
      </dsp:nvSpPr>
      <dsp:spPr>
        <a:xfrm>
          <a:off x="720083" y="3816426"/>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ru-RU" sz="1700" kern="1200">
            <a:latin typeface="Times New Roman" pitchFamily="18" charset="0"/>
            <a:cs typeface="Times New Roman" pitchFamily="18" charset="0"/>
          </a:endParaRPr>
        </a:p>
      </dsp:txBody>
      <dsp:txXfrm>
        <a:off x="720083" y="3816426"/>
        <a:ext cx="1152606" cy="731904"/>
      </dsp:txXfrm>
    </dsp:sp>
    <dsp:sp modelId="{E7483FCA-D8EC-467F-9F63-3FE437EFE137}">
      <dsp:nvSpPr>
        <dsp:cNvPr id="0" name=""/>
        <dsp:cNvSpPr/>
      </dsp:nvSpPr>
      <dsp:spPr>
        <a:xfrm>
          <a:off x="2224754" y="2110587"/>
          <a:ext cx="1152606" cy="731904"/>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B006FFC-0015-48BC-9BDD-F0A9E23911CD}">
      <dsp:nvSpPr>
        <dsp:cNvPr id="0" name=""/>
        <dsp:cNvSpPr/>
      </dsp:nvSpPr>
      <dsp:spPr>
        <a:xfrm>
          <a:off x="2352821" y="2232251"/>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Ростковий шар</a:t>
          </a:r>
          <a:endParaRPr lang="ru-RU" sz="1700" kern="1200" dirty="0">
            <a:latin typeface="Times New Roman" pitchFamily="18" charset="0"/>
            <a:cs typeface="Times New Roman" pitchFamily="18" charset="0"/>
          </a:endParaRPr>
        </a:p>
      </dsp:txBody>
      <dsp:txXfrm>
        <a:off x="2352821" y="2232251"/>
        <a:ext cx="1152606" cy="731904"/>
      </dsp:txXfrm>
    </dsp:sp>
    <dsp:sp modelId="{A3111D9B-BAB9-4906-B9FB-5455B64281A1}">
      <dsp:nvSpPr>
        <dsp:cNvPr id="0" name=""/>
        <dsp:cNvSpPr/>
      </dsp:nvSpPr>
      <dsp:spPr>
        <a:xfrm>
          <a:off x="4145044" y="1390506"/>
          <a:ext cx="1343512" cy="1207496"/>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9384D54-5ECD-4031-BC2B-416A1FAB9CF7}">
      <dsp:nvSpPr>
        <dsp:cNvPr id="0" name=""/>
        <dsp:cNvSpPr/>
      </dsp:nvSpPr>
      <dsp:spPr>
        <a:xfrm>
          <a:off x="4273111" y="1512170"/>
          <a:ext cx="1343512" cy="120749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Підшкірна жирова клітковина</a:t>
          </a:r>
          <a:endParaRPr lang="ru-RU" sz="1700" kern="1200" dirty="0">
            <a:latin typeface="Times New Roman" pitchFamily="18" charset="0"/>
            <a:cs typeface="Times New Roman" pitchFamily="18" charset="0"/>
          </a:endParaRPr>
        </a:p>
      </dsp:txBody>
      <dsp:txXfrm>
        <a:off x="4273111" y="1512170"/>
        <a:ext cx="1343512" cy="1207496"/>
      </dsp:txXfrm>
    </dsp:sp>
    <dsp:sp modelId="{2A1E1760-8D31-4F71-B046-7D0F3217383F}">
      <dsp:nvSpPr>
        <dsp:cNvPr id="0" name=""/>
        <dsp:cNvSpPr/>
      </dsp:nvSpPr>
      <dsp:spPr>
        <a:xfrm>
          <a:off x="6448104" y="1102472"/>
          <a:ext cx="1152606" cy="731904"/>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7B1808F-B8AC-42CA-B05B-C7D9E1F5B6F9}">
      <dsp:nvSpPr>
        <dsp:cNvPr id="0" name=""/>
        <dsp:cNvSpPr/>
      </dsp:nvSpPr>
      <dsp:spPr>
        <a:xfrm>
          <a:off x="6576171" y="1224136"/>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latin typeface="Times New Roman" pitchFamily="18" charset="0"/>
              <a:cs typeface="Times New Roman" pitchFamily="18" charset="0"/>
            </a:rPr>
            <a:t>Дерма</a:t>
          </a:r>
          <a:endParaRPr lang="ru-RU" sz="1700" kern="1200" dirty="0">
            <a:latin typeface="Times New Roman" pitchFamily="18" charset="0"/>
            <a:cs typeface="Times New Roman" pitchFamily="18" charset="0"/>
          </a:endParaRPr>
        </a:p>
      </dsp:txBody>
      <dsp:txXfrm>
        <a:off x="6576171" y="1224136"/>
        <a:ext cx="1152606" cy="731904"/>
      </dsp:txXfrm>
    </dsp:sp>
    <dsp:sp modelId="{DB1D1D97-8C83-45F3-AEA8-220E27AB1194}">
      <dsp:nvSpPr>
        <dsp:cNvPr id="0" name=""/>
        <dsp:cNvSpPr/>
      </dsp:nvSpPr>
      <dsp:spPr>
        <a:xfrm>
          <a:off x="6448104" y="2182592"/>
          <a:ext cx="1152606" cy="731904"/>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A94A93B-1A55-4B86-B82B-9409A3C2E3BA}">
      <dsp:nvSpPr>
        <dsp:cNvPr id="0" name=""/>
        <dsp:cNvSpPr/>
      </dsp:nvSpPr>
      <dsp:spPr>
        <a:xfrm>
          <a:off x="6576171" y="2304255"/>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ru-RU" sz="1700" kern="1200">
            <a:latin typeface="Times New Roman" pitchFamily="18" charset="0"/>
            <a:cs typeface="Times New Roman" pitchFamily="18" charset="0"/>
          </a:endParaRPr>
        </a:p>
      </dsp:txBody>
      <dsp:txXfrm>
        <a:off x="6576171" y="2304255"/>
        <a:ext cx="1152606" cy="731904"/>
      </dsp:txXfrm>
    </dsp:sp>
    <dsp:sp modelId="{DEB56C1C-6B82-45EA-941B-6C1742DB5955}">
      <dsp:nvSpPr>
        <dsp:cNvPr id="0" name=""/>
        <dsp:cNvSpPr/>
      </dsp:nvSpPr>
      <dsp:spPr>
        <a:xfrm>
          <a:off x="6448104" y="3190707"/>
          <a:ext cx="1152606" cy="731904"/>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B9C0BD3-250E-4E98-B01C-4D734D3AA15F}">
      <dsp:nvSpPr>
        <dsp:cNvPr id="0" name=""/>
        <dsp:cNvSpPr/>
      </dsp:nvSpPr>
      <dsp:spPr>
        <a:xfrm>
          <a:off x="6576171" y="3312371"/>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ru-RU" sz="1700" kern="1200">
            <a:latin typeface="Times New Roman" pitchFamily="18" charset="0"/>
            <a:cs typeface="Times New Roman" pitchFamily="18" charset="0"/>
          </a:endParaRPr>
        </a:p>
      </dsp:txBody>
      <dsp:txXfrm>
        <a:off x="6576171" y="3312371"/>
        <a:ext cx="1152606" cy="731904"/>
      </dsp:txXfrm>
    </dsp:sp>
    <dsp:sp modelId="{1A59CA3C-F488-4BAB-9859-B73F3DD0C101}">
      <dsp:nvSpPr>
        <dsp:cNvPr id="0" name=""/>
        <dsp:cNvSpPr/>
      </dsp:nvSpPr>
      <dsp:spPr>
        <a:xfrm>
          <a:off x="6448104" y="4270826"/>
          <a:ext cx="1152606" cy="731904"/>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7D3A5BA-4629-4793-8669-118DA452CAE7}">
      <dsp:nvSpPr>
        <dsp:cNvPr id="0" name=""/>
        <dsp:cNvSpPr/>
      </dsp:nvSpPr>
      <dsp:spPr>
        <a:xfrm>
          <a:off x="6576171" y="4392490"/>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ru-RU" sz="1700" kern="1200">
            <a:latin typeface="Times New Roman" pitchFamily="18" charset="0"/>
            <a:cs typeface="Times New Roman" pitchFamily="18" charset="0"/>
          </a:endParaRPr>
        </a:p>
      </dsp:txBody>
      <dsp:txXfrm>
        <a:off x="6576171" y="4392490"/>
        <a:ext cx="1152606" cy="731904"/>
      </dsp:txXfrm>
    </dsp:sp>
    <dsp:sp modelId="{CB02ADCF-18A1-4AC3-A6BF-9AA3A2813328}">
      <dsp:nvSpPr>
        <dsp:cNvPr id="0" name=""/>
        <dsp:cNvSpPr/>
      </dsp:nvSpPr>
      <dsp:spPr>
        <a:xfrm>
          <a:off x="6448104" y="5339119"/>
          <a:ext cx="1152606" cy="731904"/>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A7E2B8E-218E-4437-89C3-0F5022652D5B}">
      <dsp:nvSpPr>
        <dsp:cNvPr id="0" name=""/>
        <dsp:cNvSpPr/>
      </dsp:nvSpPr>
      <dsp:spPr>
        <a:xfrm>
          <a:off x="6576171" y="5460783"/>
          <a:ext cx="1152606" cy="731904"/>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ru-RU" sz="1700" kern="1200">
            <a:latin typeface="Times New Roman" pitchFamily="18" charset="0"/>
            <a:cs typeface="Times New Roman" pitchFamily="18" charset="0"/>
          </a:endParaRPr>
        </a:p>
      </dsp:txBody>
      <dsp:txXfrm>
        <a:off x="6576171" y="5460783"/>
        <a:ext cx="1152606" cy="73190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30F2EA2-8B15-4249-8BAF-7B33E40EBE6A}">
      <dsp:nvSpPr>
        <dsp:cNvPr id="0" name=""/>
        <dsp:cNvSpPr/>
      </dsp:nvSpPr>
      <dsp:spPr>
        <a:xfrm>
          <a:off x="765042" y="-73356"/>
          <a:ext cx="6699514" cy="6699514"/>
        </a:xfrm>
        <a:prstGeom prst="circularArrow">
          <a:avLst>
            <a:gd name="adj1" fmla="val 5544"/>
            <a:gd name="adj2" fmla="val 330680"/>
            <a:gd name="adj3" fmla="val 14755107"/>
            <a:gd name="adj4" fmla="val 16814412"/>
            <a:gd name="adj5" fmla="val 5757"/>
          </a:avLst>
        </a:prstGeom>
        <a:solidFill>
          <a:schemeClr val="accent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4F1AD4B6-52C5-4717-B61A-6599111A7CB7}">
      <dsp:nvSpPr>
        <dsp:cNvPr id="0" name=""/>
        <dsp:cNvSpPr/>
      </dsp:nvSpPr>
      <dsp:spPr>
        <a:xfrm>
          <a:off x="3250852" y="1593"/>
          <a:ext cx="1727894" cy="863947"/>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Терморегуляційна</a:t>
          </a:r>
          <a:endParaRPr lang="ru-RU" sz="1500" kern="1200" dirty="0">
            <a:latin typeface="Times New Roman" pitchFamily="18" charset="0"/>
            <a:cs typeface="Times New Roman" pitchFamily="18" charset="0"/>
          </a:endParaRPr>
        </a:p>
      </dsp:txBody>
      <dsp:txXfrm>
        <a:off x="3250852" y="1593"/>
        <a:ext cx="1727894" cy="863947"/>
      </dsp:txXfrm>
    </dsp:sp>
    <dsp:sp modelId="{9DA6748A-754D-473B-8307-8DC93D8631C2}">
      <dsp:nvSpPr>
        <dsp:cNvPr id="0" name=""/>
        <dsp:cNvSpPr/>
      </dsp:nvSpPr>
      <dsp:spPr>
        <a:xfrm>
          <a:off x="5087255" y="669989"/>
          <a:ext cx="1727894" cy="863947"/>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Рецепторна </a:t>
          </a:r>
          <a:endParaRPr lang="ru-RU" sz="1500" kern="1200" dirty="0">
            <a:latin typeface="Times New Roman" pitchFamily="18" charset="0"/>
            <a:cs typeface="Times New Roman" pitchFamily="18" charset="0"/>
          </a:endParaRPr>
        </a:p>
      </dsp:txBody>
      <dsp:txXfrm>
        <a:off x="5087255" y="669989"/>
        <a:ext cx="1727894" cy="863947"/>
      </dsp:txXfrm>
    </dsp:sp>
    <dsp:sp modelId="{284F7C2D-2F4A-426F-852A-CF1A9BCA329B}">
      <dsp:nvSpPr>
        <dsp:cNvPr id="0" name=""/>
        <dsp:cNvSpPr/>
      </dsp:nvSpPr>
      <dsp:spPr>
        <a:xfrm>
          <a:off x="6064385" y="2362427"/>
          <a:ext cx="1727894" cy="863947"/>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Захисна </a:t>
          </a:r>
          <a:endParaRPr lang="ru-RU" sz="1500" kern="1200" dirty="0">
            <a:latin typeface="Times New Roman" pitchFamily="18" charset="0"/>
            <a:cs typeface="Times New Roman" pitchFamily="18" charset="0"/>
          </a:endParaRPr>
        </a:p>
      </dsp:txBody>
      <dsp:txXfrm>
        <a:off x="6064385" y="2362427"/>
        <a:ext cx="1727894" cy="863947"/>
      </dsp:txXfrm>
    </dsp:sp>
    <dsp:sp modelId="{0DFC3606-E7FE-40BC-843F-ADEB0450EFFC}">
      <dsp:nvSpPr>
        <dsp:cNvPr id="0" name=""/>
        <dsp:cNvSpPr/>
      </dsp:nvSpPr>
      <dsp:spPr>
        <a:xfrm>
          <a:off x="5725031" y="4286997"/>
          <a:ext cx="1727894" cy="863947"/>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Дихальна </a:t>
          </a:r>
          <a:endParaRPr lang="ru-RU" sz="1500" kern="1200" dirty="0">
            <a:latin typeface="Times New Roman" pitchFamily="18" charset="0"/>
            <a:cs typeface="Times New Roman" pitchFamily="18" charset="0"/>
          </a:endParaRPr>
        </a:p>
      </dsp:txBody>
      <dsp:txXfrm>
        <a:off x="5725031" y="4286997"/>
        <a:ext cx="1727894" cy="863947"/>
      </dsp:txXfrm>
    </dsp:sp>
    <dsp:sp modelId="{EF765F79-F49B-4E34-93F2-BA3D77B10720}">
      <dsp:nvSpPr>
        <dsp:cNvPr id="0" name=""/>
        <dsp:cNvSpPr/>
      </dsp:nvSpPr>
      <dsp:spPr>
        <a:xfrm>
          <a:off x="4227982" y="5543170"/>
          <a:ext cx="1727894" cy="863947"/>
        </a:xfrm>
        <a:prstGeom prst="roundRect">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Видільна </a:t>
          </a:r>
          <a:endParaRPr lang="ru-RU" sz="1500" kern="1200" dirty="0">
            <a:latin typeface="Times New Roman" pitchFamily="18" charset="0"/>
            <a:cs typeface="Times New Roman" pitchFamily="18" charset="0"/>
          </a:endParaRPr>
        </a:p>
      </dsp:txBody>
      <dsp:txXfrm>
        <a:off x="4227982" y="5543170"/>
        <a:ext cx="1727894" cy="863947"/>
      </dsp:txXfrm>
    </dsp:sp>
    <dsp:sp modelId="{463FC517-53A8-4638-899B-3FE2CEB51048}">
      <dsp:nvSpPr>
        <dsp:cNvPr id="0" name=""/>
        <dsp:cNvSpPr/>
      </dsp:nvSpPr>
      <dsp:spPr>
        <a:xfrm>
          <a:off x="2273723" y="5543170"/>
          <a:ext cx="1727894" cy="863947"/>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Обмінна</a:t>
          </a:r>
          <a:endParaRPr lang="ru-RU" sz="1500" kern="1200" dirty="0">
            <a:latin typeface="Times New Roman" pitchFamily="18" charset="0"/>
            <a:cs typeface="Times New Roman" pitchFamily="18" charset="0"/>
          </a:endParaRPr>
        </a:p>
      </dsp:txBody>
      <dsp:txXfrm>
        <a:off x="2273723" y="5543170"/>
        <a:ext cx="1727894" cy="863947"/>
      </dsp:txXfrm>
    </dsp:sp>
    <dsp:sp modelId="{26951CC5-D871-481F-84C5-0CEA88CA8D3D}">
      <dsp:nvSpPr>
        <dsp:cNvPr id="0" name=""/>
        <dsp:cNvSpPr/>
      </dsp:nvSpPr>
      <dsp:spPr>
        <a:xfrm>
          <a:off x="776673" y="4286997"/>
          <a:ext cx="1727894" cy="863947"/>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Синтетична</a:t>
          </a:r>
          <a:endParaRPr lang="ru-RU" sz="1500" kern="1200" dirty="0">
            <a:latin typeface="Times New Roman" pitchFamily="18" charset="0"/>
            <a:cs typeface="Times New Roman" pitchFamily="18" charset="0"/>
          </a:endParaRPr>
        </a:p>
      </dsp:txBody>
      <dsp:txXfrm>
        <a:off x="776673" y="4286997"/>
        <a:ext cx="1727894" cy="863947"/>
      </dsp:txXfrm>
    </dsp:sp>
    <dsp:sp modelId="{0E6EA1FB-D4A5-4C84-ADB1-8992E94C30A1}">
      <dsp:nvSpPr>
        <dsp:cNvPr id="0" name=""/>
        <dsp:cNvSpPr/>
      </dsp:nvSpPr>
      <dsp:spPr>
        <a:xfrm>
          <a:off x="437320" y="2362427"/>
          <a:ext cx="1727894" cy="863947"/>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Депо крові</a:t>
          </a:r>
          <a:endParaRPr lang="ru-RU" sz="1500" kern="1200" dirty="0">
            <a:latin typeface="Times New Roman" pitchFamily="18" charset="0"/>
            <a:cs typeface="Times New Roman" pitchFamily="18" charset="0"/>
          </a:endParaRPr>
        </a:p>
      </dsp:txBody>
      <dsp:txXfrm>
        <a:off x="437320" y="2362427"/>
        <a:ext cx="1727894" cy="863947"/>
      </dsp:txXfrm>
    </dsp:sp>
    <dsp:sp modelId="{44CE4DEC-CCAE-4588-AE32-186752AC0D87}">
      <dsp:nvSpPr>
        <dsp:cNvPr id="0" name=""/>
        <dsp:cNvSpPr/>
      </dsp:nvSpPr>
      <dsp:spPr>
        <a:xfrm>
          <a:off x="1414449" y="669989"/>
          <a:ext cx="1727894" cy="863947"/>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uk-UA" sz="1500" kern="1200" dirty="0" smtClean="0">
              <a:latin typeface="Times New Roman" pitchFamily="18" charset="0"/>
              <a:cs typeface="Times New Roman" pitchFamily="18" charset="0"/>
            </a:rPr>
            <a:t>Самоочищення</a:t>
          </a:r>
          <a:endParaRPr lang="ru-RU" sz="1500" kern="1200" dirty="0">
            <a:latin typeface="Times New Roman" pitchFamily="18" charset="0"/>
            <a:cs typeface="Times New Roman" pitchFamily="18" charset="0"/>
          </a:endParaRPr>
        </a:p>
      </dsp:txBody>
      <dsp:txXfrm>
        <a:off x="1414449" y="669989"/>
        <a:ext cx="1727894" cy="86394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2.gif"/><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ua.textreferat.com/referat-16171.html"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megasite.in.ua/45759-shkira-lyudini-budova-i-funkci.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p:cNvGrpSpPr/>
          <p:nvPr/>
        </p:nvGrpSpPr>
        <p:grpSpPr>
          <a:xfrm>
            <a:off x="0" y="0"/>
            <a:ext cx="5796136" cy="6858000"/>
            <a:chOff x="0" y="0"/>
            <a:chExt cx="6804248" cy="6857999"/>
          </a:xfrm>
        </p:grpSpPr>
        <p:pic>
          <p:nvPicPr>
            <p:cNvPr id="20482" name="Picture 2" descr="http://www.radardanet.com/wp-content/uploads/2010/06/vichy-cosm%C3%A9ticos-produtos-vichy.jpg"/>
            <p:cNvPicPr>
              <a:picLocks noChangeAspect="1" noChangeArrowheads="1"/>
            </p:cNvPicPr>
            <p:nvPr/>
          </p:nvPicPr>
          <p:blipFill>
            <a:blip r:embed="rId2" cstate="print"/>
            <a:srcRect/>
            <a:stretch>
              <a:fillRect/>
            </a:stretch>
          </p:blipFill>
          <p:spPr bwMode="auto">
            <a:xfrm>
              <a:off x="0" y="0"/>
              <a:ext cx="6804248" cy="6793266"/>
            </a:xfrm>
            <a:prstGeom prst="rect">
              <a:avLst/>
            </a:prstGeom>
            <a:noFill/>
          </p:spPr>
        </p:pic>
        <p:pic>
          <p:nvPicPr>
            <p:cNvPr id="20484" name="Picture 4" descr="http://www.syl.ru/misc/i/ai/116018/269973.jpg"/>
            <p:cNvPicPr>
              <a:picLocks noChangeAspect="1" noChangeArrowheads="1"/>
            </p:cNvPicPr>
            <p:nvPr/>
          </p:nvPicPr>
          <p:blipFill>
            <a:blip r:embed="rId3" cstate="print"/>
            <a:srcRect r="28181"/>
            <a:stretch>
              <a:fillRect/>
            </a:stretch>
          </p:blipFill>
          <p:spPr bwMode="auto">
            <a:xfrm rot="1601997">
              <a:off x="4802961" y="2161417"/>
              <a:ext cx="1730063" cy="1686245"/>
            </a:xfrm>
            <a:prstGeom prst="rect">
              <a:avLst/>
            </a:prstGeom>
            <a:ln>
              <a:noFill/>
            </a:ln>
            <a:effectLst>
              <a:outerShdw blurRad="292100" dist="139700" dir="2700000" algn="tl" rotWithShape="0">
                <a:srgbClr val="333333">
                  <a:alpha val="65000"/>
                </a:srgbClr>
              </a:outerShdw>
            </a:effectLst>
          </p:spPr>
        </p:pic>
        <p:sp>
          <p:nvSpPr>
            <p:cNvPr id="6" name="Прямоугольник 5"/>
            <p:cNvSpPr/>
            <p:nvPr/>
          </p:nvSpPr>
          <p:spPr>
            <a:xfrm>
              <a:off x="5220072" y="5157192"/>
              <a:ext cx="1584176"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486" name="Picture 6" descr="http://beautyinfo.com.ua/userfiles/1121.jpg"/>
            <p:cNvPicPr>
              <a:picLocks noChangeAspect="1" noChangeArrowheads="1"/>
            </p:cNvPicPr>
            <p:nvPr/>
          </p:nvPicPr>
          <p:blipFill>
            <a:blip r:embed="rId4" cstate="print"/>
            <a:srcRect/>
            <a:stretch>
              <a:fillRect/>
            </a:stretch>
          </p:blipFill>
          <p:spPr bwMode="auto">
            <a:xfrm rot="16200000">
              <a:off x="1326778" y="5340970"/>
              <a:ext cx="1521891" cy="1512167"/>
            </a:xfrm>
            <a:prstGeom prst="rect">
              <a:avLst/>
            </a:prstGeom>
            <a:noFill/>
          </p:spPr>
        </p:pic>
      </p:grpSp>
      <p:sp>
        <p:nvSpPr>
          <p:cNvPr id="10" name="Прямоугольник 9"/>
          <p:cNvSpPr/>
          <p:nvPr/>
        </p:nvSpPr>
        <p:spPr>
          <a:xfrm>
            <a:off x="4156161" y="260648"/>
            <a:ext cx="4987839" cy="2308324"/>
          </a:xfrm>
          <a:prstGeom prst="rect">
            <a:avLst/>
          </a:prstGeom>
          <a:noFill/>
        </p:spPr>
        <p:txBody>
          <a:bodyPr wrap="none" lIns="91440" tIns="45720" rIns="91440" bIns="45720">
            <a:spAutoFit/>
          </a:bodyPr>
          <a:lstStyle/>
          <a:p>
            <a:pPr algn="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Будова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і</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функції </a:t>
            </a: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шкіри</a:t>
            </a:r>
          </a:p>
          <a:p>
            <a:pPr algn="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Лабораторна робота</a:t>
            </a:r>
          </a:p>
          <a:p>
            <a:pPr algn="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5 </a:t>
            </a:r>
            <a:r>
              <a:rPr lang="uk-U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“Будова</a:t>
            </a: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шкіри, </a:t>
            </a:r>
          </a:p>
          <a:p>
            <a:pPr algn="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нігтя, </a:t>
            </a:r>
            <a:r>
              <a:rPr lang="uk-U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волосини”</a:t>
            </a:r>
            <a:endPar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11" name="TextBox 10"/>
          <p:cNvSpPr txBox="1"/>
          <p:nvPr/>
        </p:nvSpPr>
        <p:spPr>
          <a:xfrm>
            <a:off x="5580112" y="4303455"/>
            <a:ext cx="3312368" cy="2246769"/>
          </a:xfrm>
          <a:prstGeom prst="rect">
            <a:avLst/>
          </a:prstGeom>
          <a:noFill/>
        </p:spPr>
        <p:txBody>
          <a:bodyPr wrap="square" rtlCol="0">
            <a:spAutoFit/>
          </a:bodyPr>
          <a:lstStyle/>
          <a:p>
            <a:r>
              <a:rPr lang="uk-UA" sz="2000" dirty="0" smtClean="0">
                <a:latin typeface="Times New Roman" pitchFamily="18" charset="0"/>
                <a:cs typeface="Times New Roman" pitchFamily="18" charset="0"/>
              </a:rPr>
              <a:t>Михайленко Тетяна Петрівна</a:t>
            </a:r>
          </a:p>
          <a:p>
            <a:r>
              <a:rPr lang="uk-UA" sz="2000" dirty="0" smtClean="0">
                <a:latin typeface="Times New Roman" pitchFamily="18" charset="0"/>
                <a:cs typeface="Times New Roman" pitchFamily="18" charset="0"/>
              </a:rPr>
              <a:t>учитель біології</a:t>
            </a:r>
          </a:p>
          <a:p>
            <a:r>
              <a:rPr lang="uk-UA" sz="2000" dirty="0" smtClean="0">
                <a:latin typeface="Times New Roman" pitchFamily="18" charset="0"/>
                <a:cs typeface="Times New Roman" pitchFamily="18" charset="0"/>
              </a:rPr>
              <a:t>Дзензелівської загальноосвітньої школи      І-ІІІ ступенів</a:t>
            </a:r>
          </a:p>
          <a:p>
            <a:r>
              <a:rPr lang="uk-UA" sz="2000" dirty="0" smtClean="0">
                <a:latin typeface="Times New Roman" pitchFamily="18" charset="0"/>
                <a:cs typeface="Times New Roman" pitchFamily="18" charset="0"/>
              </a:rPr>
              <a:t>Маньківської районної ради</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pic>
        <p:nvPicPr>
          <p:cNvPr id="8" name="Picture 2" descr="http://svitppt.com.ua/images/3/2024/770/img28.jpg"/>
          <p:cNvPicPr>
            <a:picLocks noChangeAspect="1" noChangeArrowheads="1"/>
          </p:cNvPicPr>
          <p:nvPr/>
        </p:nvPicPr>
        <p:blipFill>
          <a:blip r:embed="rId3" cstate="print">
            <a:clrChange>
              <a:clrFrom>
                <a:srgbClr val="FFFFFF"/>
              </a:clrFrom>
              <a:clrTo>
                <a:srgbClr val="FFFFFF">
                  <a:alpha val="0"/>
                </a:srgbClr>
              </a:clrTo>
            </a:clrChange>
          </a:blip>
          <a:srcRect r="35813"/>
          <a:stretch>
            <a:fillRect/>
          </a:stretch>
        </p:blipFill>
        <p:spPr bwMode="auto">
          <a:xfrm>
            <a:off x="467544" y="0"/>
            <a:ext cx="4707632" cy="5495926"/>
          </a:xfrm>
          <a:prstGeom prst="rect">
            <a:avLst/>
          </a:prstGeom>
          <a:noFill/>
        </p:spPr>
      </p:pic>
      <p:sp>
        <p:nvSpPr>
          <p:cNvPr id="13" name="Прямоугольник 12"/>
          <p:cNvSpPr/>
          <p:nvPr/>
        </p:nvSpPr>
        <p:spPr>
          <a:xfrm>
            <a:off x="5652120" y="1988840"/>
            <a:ext cx="3491880" cy="259228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Сальні залози виробляють в'язку секрецію, звану шкірним салом, щоб забезпечувати шкірі водонепроникність.</a:t>
            </a:r>
            <a:endParaRPr lang="uk-UA">
              <a:latin typeface="Times New Roman" pitchFamily="18" charset="0"/>
              <a:cs typeface="Times New Roman" pitchFamily="18" charset="0"/>
            </a:endParaRPr>
          </a:p>
        </p:txBody>
      </p:sp>
      <p:sp>
        <p:nvSpPr>
          <p:cNvPr id="21" name="Прямоугольник 20"/>
          <p:cNvSpPr/>
          <p:nvPr/>
        </p:nvSpPr>
        <p:spPr>
          <a:xfrm>
            <a:off x="4427984" y="1340768"/>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1</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2" name="Прямоугольник 21"/>
          <p:cNvSpPr/>
          <p:nvPr/>
        </p:nvSpPr>
        <p:spPr>
          <a:xfrm>
            <a:off x="4427984" y="2708920"/>
            <a:ext cx="415499" cy="646331"/>
          </a:xfrm>
          <a:prstGeom prst="rect">
            <a:avLst/>
          </a:prstGeom>
          <a:noFill/>
        </p:spPr>
        <p:txBody>
          <a:bodyPr wrap="none" lIns="91440" tIns="45720" rIns="91440" bIns="45720">
            <a:spAutoFit/>
          </a:bodyPr>
          <a:lstStyle/>
          <a:p>
            <a:pPr algn="ctr"/>
            <a:r>
              <a:rPr lang="uk-UA"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2</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3" name="Прямоугольник 22"/>
          <p:cNvSpPr/>
          <p:nvPr/>
        </p:nvSpPr>
        <p:spPr>
          <a:xfrm>
            <a:off x="4427984" y="4077072"/>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3</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4" name="Прямоугольник 23"/>
          <p:cNvSpPr/>
          <p:nvPr/>
        </p:nvSpPr>
        <p:spPr>
          <a:xfrm>
            <a:off x="4788024" y="620688"/>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4</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5" name="Прямоугольник 24"/>
          <p:cNvSpPr/>
          <p:nvPr/>
        </p:nvSpPr>
        <p:spPr>
          <a:xfrm>
            <a:off x="3995936" y="4797152"/>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5</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6" name="Прямоугольник 25"/>
          <p:cNvSpPr/>
          <p:nvPr/>
        </p:nvSpPr>
        <p:spPr>
          <a:xfrm>
            <a:off x="3131840" y="5085184"/>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6</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7" name="Прямоугольник 26"/>
          <p:cNvSpPr/>
          <p:nvPr/>
        </p:nvSpPr>
        <p:spPr>
          <a:xfrm>
            <a:off x="1403648" y="4941168"/>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7</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8" name="Прямоугольник 27"/>
          <p:cNvSpPr/>
          <p:nvPr/>
        </p:nvSpPr>
        <p:spPr>
          <a:xfrm>
            <a:off x="755576" y="4725144"/>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8</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9" name="Прямоугольник 28"/>
          <p:cNvSpPr/>
          <p:nvPr/>
        </p:nvSpPr>
        <p:spPr>
          <a:xfrm>
            <a:off x="539552" y="2276872"/>
            <a:ext cx="415498"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9</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0" name="Прямоугольник 29"/>
          <p:cNvSpPr/>
          <p:nvPr/>
        </p:nvSpPr>
        <p:spPr>
          <a:xfrm>
            <a:off x="1288231" y="332656"/>
            <a:ext cx="646332"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10</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3" name="TextBox 32"/>
          <p:cNvSpPr txBox="1"/>
          <p:nvPr/>
        </p:nvSpPr>
        <p:spPr>
          <a:xfrm>
            <a:off x="4788024" y="1412776"/>
            <a:ext cx="1872208"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епідерміс</a:t>
            </a:r>
            <a:endParaRPr lang="ru-RU" sz="2400" dirty="0">
              <a:latin typeface="Times New Roman" pitchFamily="18" charset="0"/>
              <a:cs typeface="Times New Roman" pitchFamily="18" charset="0"/>
            </a:endParaRPr>
          </a:p>
        </p:txBody>
      </p:sp>
      <p:sp>
        <p:nvSpPr>
          <p:cNvPr id="34" name="TextBox 33"/>
          <p:cNvSpPr txBox="1"/>
          <p:nvPr/>
        </p:nvSpPr>
        <p:spPr>
          <a:xfrm>
            <a:off x="4860032" y="2780928"/>
            <a:ext cx="1872208"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дерма</a:t>
            </a:r>
            <a:endParaRPr lang="ru-RU" sz="2400" dirty="0">
              <a:latin typeface="Times New Roman" pitchFamily="18" charset="0"/>
              <a:cs typeface="Times New Roman" pitchFamily="18" charset="0"/>
            </a:endParaRPr>
          </a:p>
        </p:txBody>
      </p:sp>
      <p:sp>
        <p:nvSpPr>
          <p:cNvPr id="35" name="TextBox 34"/>
          <p:cNvSpPr txBox="1"/>
          <p:nvPr/>
        </p:nvSpPr>
        <p:spPr>
          <a:xfrm>
            <a:off x="4572000" y="4725144"/>
            <a:ext cx="1872208" cy="707886"/>
          </a:xfrm>
          <a:prstGeom prst="rect">
            <a:avLst/>
          </a:prstGeom>
          <a:noFill/>
        </p:spPr>
        <p:txBody>
          <a:bodyPr wrap="square" rtlCol="0">
            <a:spAutoFit/>
          </a:bodyPr>
          <a:lstStyle/>
          <a:p>
            <a:r>
              <a:rPr lang="uk-UA" sz="2000" dirty="0" smtClean="0">
                <a:latin typeface="Times New Roman" pitchFamily="18" charset="0"/>
                <a:cs typeface="Times New Roman" pitchFamily="18" charset="0"/>
              </a:rPr>
              <a:t>підшкірна</a:t>
            </a:r>
          </a:p>
          <a:p>
            <a:r>
              <a:rPr lang="uk-UA" sz="2000" dirty="0" smtClean="0">
                <a:latin typeface="Times New Roman" pitchFamily="18" charset="0"/>
                <a:cs typeface="Times New Roman" pitchFamily="18" charset="0"/>
              </a:rPr>
              <a:t>клітковина</a:t>
            </a:r>
            <a:endParaRPr lang="ru-RU" sz="2000" dirty="0">
              <a:latin typeface="Times New Roman" pitchFamily="18" charset="0"/>
              <a:cs typeface="Times New Roman" pitchFamily="18" charset="0"/>
            </a:endParaRPr>
          </a:p>
        </p:txBody>
      </p:sp>
      <p:sp>
        <p:nvSpPr>
          <p:cNvPr id="36" name="TextBox 35"/>
          <p:cNvSpPr txBox="1"/>
          <p:nvPr/>
        </p:nvSpPr>
        <p:spPr>
          <a:xfrm>
            <a:off x="5148064" y="692696"/>
            <a:ext cx="1872208"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волосина</a:t>
            </a:r>
            <a:endParaRPr lang="ru-RU" sz="2400" dirty="0">
              <a:latin typeface="Times New Roman" pitchFamily="18" charset="0"/>
              <a:cs typeface="Times New Roman" pitchFamily="18" charset="0"/>
            </a:endParaRPr>
          </a:p>
        </p:txBody>
      </p:sp>
      <p:sp>
        <p:nvSpPr>
          <p:cNvPr id="37" name="TextBox 36"/>
          <p:cNvSpPr txBox="1"/>
          <p:nvPr/>
        </p:nvSpPr>
        <p:spPr>
          <a:xfrm>
            <a:off x="3851920" y="5517232"/>
            <a:ext cx="1872208" cy="707886"/>
          </a:xfrm>
          <a:prstGeom prst="rect">
            <a:avLst/>
          </a:prstGeom>
          <a:noFill/>
        </p:spPr>
        <p:txBody>
          <a:bodyPr wrap="square" rtlCol="0">
            <a:spAutoFit/>
          </a:bodyPr>
          <a:lstStyle/>
          <a:p>
            <a:r>
              <a:rPr lang="uk-UA" sz="2000" dirty="0" smtClean="0">
                <a:latin typeface="Times New Roman" pitchFamily="18" charset="0"/>
                <a:cs typeface="Times New Roman" pitchFamily="18" charset="0"/>
              </a:rPr>
              <a:t>волосяний фолікул</a:t>
            </a:r>
            <a:endParaRPr lang="ru-RU" sz="2000" dirty="0">
              <a:latin typeface="Times New Roman" pitchFamily="18" charset="0"/>
              <a:cs typeface="Times New Roman" pitchFamily="18" charset="0"/>
            </a:endParaRPr>
          </a:p>
        </p:txBody>
      </p:sp>
      <p:sp>
        <p:nvSpPr>
          <p:cNvPr id="38" name="TextBox 37"/>
          <p:cNvSpPr txBox="1"/>
          <p:nvPr/>
        </p:nvSpPr>
        <p:spPr>
          <a:xfrm>
            <a:off x="2411760" y="5589240"/>
            <a:ext cx="1440160" cy="707886"/>
          </a:xfrm>
          <a:prstGeom prst="rect">
            <a:avLst/>
          </a:prstGeom>
          <a:noFill/>
        </p:spPr>
        <p:txBody>
          <a:bodyPr wrap="square" rtlCol="0">
            <a:spAutoFit/>
          </a:bodyPr>
          <a:lstStyle/>
          <a:p>
            <a:r>
              <a:rPr lang="uk-UA" sz="2000" dirty="0" smtClean="0">
                <a:latin typeface="Times New Roman" pitchFamily="18" charset="0"/>
                <a:cs typeface="Times New Roman" pitchFamily="18" charset="0"/>
              </a:rPr>
              <a:t>потова залоза </a:t>
            </a:r>
            <a:endParaRPr lang="ru-RU" sz="2000" dirty="0">
              <a:latin typeface="Times New Roman" pitchFamily="18" charset="0"/>
              <a:cs typeface="Times New Roman" pitchFamily="18" charset="0"/>
            </a:endParaRPr>
          </a:p>
        </p:txBody>
      </p:sp>
      <p:sp>
        <p:nvSpPr>
          <p:cNvPr id="39" name="TextBox 38"/>
          <p:cNvSpPr txBox="1"/>
          <p:nvPr/>
        </p:nvSpPr>
        <p:spPr>
          <a:xfrm>
            <a:off x="1763688" y="5157192"/>
            <a:ext cx="1152128"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м'яз</a:t>
            </a:r>
            <a:endParaRPr lang="ru-RU" sz="2400" dirty="0">
              <a:latin typeface="Times New Roman" pitchFamily="18" charset="0"/>
              <a:cs typeface="Times New Roman" pitchFamily="18" charset="0"/>
            </a:endParaRPr>
          </a:p>
        </p:txBody>
      </p:sp>
      <p:sp>
        <p:nvSpPr>
          <p:cNvPr id="40" name="TextBox 39"/>
          <p:cNvSpPr txBox="1"/>
          <p:nvPr/>
        </p:nvSpPr>
        <p:spPr>
          <a:xfrm>
            <a:off x="0" y="5373216"/>
            <a:ext cx="1872208" cy="707886"/>
          </a:xfrm>
          <a:prstGeom prst="rect">
            <a:avLst/>
          </a:prstGeom>
          <a:noFill/>
        </p:spPr>
        <p:txBody>
          <a:bodyPr wrap="square" rtlCol="0">
            <a:spAutoFit/>
          </a:bodyPr>
          <a:lstStyle/>
          <a:p>
            <a:r>
              <a:rPr lang="uk-UA" sz="2000" dirty="0" smtClean="0">
                <a:latin typeface="Times New Roman" pitchFamily="18" charset="0"/>
                <a:cs typeface="Times New Roman" pitchFamily="18" charset="0"/>
              </a:rPr>
              <a:t>кровоносні судини</a:t>
            </a:r>
            <a:endParaRPr lang="ru-RU" sz="2000" dirty="0">
              <a:latin typeface="Times New Roman" pitchFamily="18" charset="0"/>
              <a:cs typeface="Times New Roman" pitchFamily="18" charset="0"/>
            </a:endParaRPr>
          </a:p>
        </p:txBody>
      </p:sp>
      <p:sp>
        <p:nvSpPr>
          <p:cNvPr id="41" name="TextBox 40"/>
          <p:cNvSpPr txBox="1"/>
          <p:nvPr/>
        </p:nvSpPr>
        <p:spPr>
          <a:xfrm>
            <a:off x="0" y="0"/>
            <a:ext cx="1872208"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сальна залоза</a:t>
            </a:r>
            <a:endParaRPr lang="ru-RU" sz="2000" dirty="0">
              <a:latin typeface="Times New Roman" pitchFamily="18" charset="0"/>
              <a:cs typeface="Times New Roman" pitchFamily="18" charset="0"/>
            </a:endParaRPr>
          </a:p>
        </p:txBody>
      </p:sp>
      <p:sp>
        <p:nvSpPr>
          <p:cNvPr id="42" name="TextBox 41"/>
          <p:cNvSpPr txBox="1"/>
          <p:nvPr/>
        </p:nvSpPr>
        <p:spPr>
          <a:xfrm>
            <a:off x="0" y="1484784"/>
            <a:ext cx="1872208" cy="707886"/>
          </a:xfrm>
          <a:prstGeom prst="rect">
            <a:avLst/>
          </a:prstGeom>
          <a:noFill/>
        </p:spPr>
        <p:txBody>
          <a:bodyPr wrap="square" rtlCol="0">
            <a:spAutoFit/>
          </a:bodyPr>
          <a:lstStyle/>
          <a:p>
            <a:r>
              <a:rPr lang="uk-UA" sz="2000" dirty="0" smtClean="0">
                <a:latin typeface="Times New Roman" pitchFamily="18" charset="0"/>
                <a:cs typeface="Times New Roman" pitchFamily="18" charset="0"/>
              </a:rPr>
              <a:t>нервові закінчення</a:t>
            </a:r>
            <a:endParaRPr lang="ru-RU" sz="2000" dirty="0">
              <a:latin typeface="Times New Roman" pitchFamily="18" charset="0"/>
              <a:cs typeface="Times New Roman" pitchFamily="18" charset="0"/>
            </a:endParaRPr>
          </a:p>
        </p:txBody>
      </p:sp>
      <p:sp>
        <p:nvSpPr>
          <p:cNvPr id="43" name="TextBox 42"/>
          <p:cNvSpPr txBox="1"/>
          <p:nvPr/>
        </p:nvSpPr>
        <p:spPr>
          <a:xfrm>
            <a:off x="5724128" y="0"/>
            <a:ext cx="3168352" cy="646331"/>
          </a:xfrm>
          <a:prstGeom prst="rect">
            <a:avLst/>
          </a:prstGeom>
          <a:noFill/>
        </p:spPr>
        <p:txBody>
          <a:bodyPr wrap="square" rtlCol="0">
            <a:spAutoFit/>
          </a:bodyPr>
          <a:lstStyle/>
          <a:p>
            <a:r>
              <a:rPr lang="uk-UA" sz="3600" b="1" dirty="0" smtClean="0">
                <a:latin typeface="Times New Roman" pitchFamily="18" charset="0"/>
                <a:cs typeface="Times New Roman" pitchFamily="18" charset="0"/>
              </a:rPr>
              <a:t>Будова шкіри</a:t>
            </a:r>
            <a:endParaRPr lang="ru-RU" sz="3600" b="1" dirty="0">
              <a:latin typeface="Times New Roman" pitchFamily="18" charset="0"/>
              <a:cs typeface="Times New Roman" pitchFamily="18" charset="0"/>
            </a:endParaRPr>
          </a:p>
        </p:txBody>
      </p:sp>
      <p:sp>
        <p:nvSpPr>
          <p:cNvPr id="12" name="Прямоугольник 11"/>
          <p:cNvSpPr/>
          <p:nvPr/>
        </p:nvSpPr>
        <p:spPr>
          <a:xfrm>
            <a:off x="5652120" y="2348880"/>
            <a:ext cx="3491880"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До волосяного фолікулу (крім брів, вій, носа та волосся навколо губ) підходить під гострим кутом м’яз, який піднімає волосину. </a:t>
            </a:r>
            <a:endParaRPr lang="uk-UA" dirty="0">
              <a:latin typeface="Times New Roman" pitchFamily="18" charset="0"/>
              <a:cs typeface="Times New Roman" pitchFamily="18" charset="0"/>
            </a:endParaRPr>
          </a:p>
        </p:txBody>
      </p:sp>
      <p:sp>
        <p:nvSpPr>
          <p:cNvPr id="9" name="Прямоугольник 8"/>
          <p:cNvSpPr/>
          <p:nvPr/>
        </p:nvSpPr>
        <p:spPr>
          <a:xfrm>
            <a:off x="5652120" y="2204864"/>
            <a:ext cx="3491880" cy="208823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b="1" dirty="0" err="1" smtClean="0">
                <a:latin typeface="Times New Roman" pitchFamily="18" charset="0"/>
                <a:cs typeface="Times New Roman" pitchFamily="18" charset="0"/>
              </a:rPr>
              <a:t>Епідерміс</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це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зовнішній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постійно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оновлюваний</a:t>
            </a:r>
            <a:r>
              <a:rPr lang="ru-RU" dirty="0" smtClean="0">
                <a:latin typeface="Times New Roman" pitchFamily="18" charset="0"/>
                <a:cs typeface="Times New Roman" pitchFamily="18" charset="0"/>
              </a:rPr>
              <a:t> шар </a:t>
            </a:r>
            <a:r>
              <a:rPr lang="ru-RU" dirty="0" err="1" smtClean="0">
                <a:latin typeface="Times New Roman" pitchFamily="18" charset="0"/>
                <a:cs typeface="Times New Roman" pitchFamily="18" charset="0"/>
              </a:rPr>
              <a:t>шкіри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що</a:t>
            </a:r>
            <a:r>
              <a:rPr lang="ru-RU" dirty="0" smtClean="0">
                <a:latin typeface="Times New Roman" pitchFamily="18" charset="0"/>
                <a:cs typeface="Times New Roman" pitchFamily="18" charset="0"/>
              </a:rPr>
              <a:t> не </a:t>
            </a:r>
            <a:r>
              <a:rPr lang="ru-RU" dirty="0" err="1" smtClean="0">
                <a:latin typeface="Times New Roman" pitchFamily="18" charset="0"/>
                <a:cs typeface="Times New Roman" pitchFamily="18" charset="0"/>
              </a:rPr>
              <a:t>має</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судин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відділений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від</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глибше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розташованого</a:t>
            </a:r>
            <a:r>
              <a:rPr lang="ru-RU" dirty="0" smtClean="0">
                <a:latin typeface="Times New Roman" pitchFamily="18" charset="0"/>
                <a:cs typeface="Times New Roman" pitchFamily="18" charset="0"/>
              </a:rPr>
              <a:t> шару </a:t>
            </a:r>
            <a:r>
              <a:rPr lang="ru-RU" dirty="0" err="1" smtClean="0">
                <a:latin typeface="Times New Roman" pitchFamily="18" charset="0"/>
                <a:cs typeface="Times New Roman" pitchFamily="18" charset="0"/>
              </a:rPr>
              <a:t>дерми</a:t>
            </a:r>
            <a:r>
              <a:rPr lang="ru-RU" dirty="0" smtClean="0">
                <a:latin typeface="Times New Roman" pitchFamily="18" charset="0"/>
                <a:cs typeface="Times New Roman" pitchFamily="18" charset="0"/>
              </a:rPr>
              <a:t> базальною мембраною </a:t>
            </a:r>
            <a:endParaRPr lang="ru-RU" dirty="0">
              <a:latin typeface="Times New Roman" pitchFamily="18" charset="0"/>
              <a:cs typeface="Times New Roman" pitchFamily="18" charset="0"/>
            </a:endParaRPr>
          </a:p>
        </p:txBody>
      </p:sp>
      <p:sp>
        <p:nvSpPr>
          <p:cNvPr id="10" name="Прямоугольник 9"/>
          <p:cNvSpPr/>
          <p:nvPr/>
        </p:nvSpPr>
        <p:spPr>
          <a:xfrm>
            <a:off x="6012160" y="1124744"/>
            <a:ext cx="3131840" cy="46085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Нервовий апарат шкіри представлений чутливими нервовими волокнами, які залежно від сприйманого ними типу подразника ділять на механорецептори (нервові закінчення, що сприймають зовнішній механічний вплив), хеморецептори (нервові закінчення, що сприймають вплив хімічних подразників), терморецептори (подразнюються температурами), </a:t>
            </a:r>
            <a:r>
              <a:rPr lang="uk-UA" dirty="0" err="1" smtClean="0">
                <a:latin typeface="Times New Roman" pitchFamily="18" charset="0"/>
                <a:cs typeface="Times New Roman" pitchFamily="18" charset="0"/>
              </a:rPr>
              <a:t>ноцірецептори</a:t>
            </a:r>
            <a:r>
              <a:rPr lang="uk-UA" dirty="0" smtClean="0">
                <a:latin typeface="Times New Roman" pitchFamily="18" charset="0"/>
                <a:cs typeface="Times New Roman" pitchFamily="18" charset="0"/>
              </a:rPr>
              <a:t> (больові).</a:t>
            </a:r>
            <a:endParaRPr lang="uk-UA" dirty="0">
              <a:latin typeface="Times New Roman" pitchFamily="18" charset="0"/>
              <a:cs typeface="Times New Roman" pitchFamily="18" charset="0"/>
            </a:endParaRPr>
          </a:p>
        </p:txBody>
      </p:sp>
      <p:sp>
        <p:nvSpPr>
          <p:cNvPr id="18" name="Прямоугольник 17"/>
          <p:cNvSpPr/>
          <p:nvPr/>
        </p:nvSpPr>
        <p:spPr>
          <a:xfrm>
            <a:off x="5652120" y="1772816"/>
            <a:ext cx="3491880" cy="30243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Кровопостачання шкіри здійснюється в дермі і гіподермі. В дермі розташовані кровоносні артерії, які, розгалужуючись, утворюють дві паралельні мережі: глибоку, або субдермальну, і поверхневу, розташовану на межі між епідермісом і дермою. Від глибокої мережі до сосочків відходять артеріоли. </a:t>
            </a:r>
            <a:endParaRPr lang="uk-UA">
              <a:latin typeface="Times New Roman" pitchFamily="18" charset="0"/>
              <a:cs typeface="Times New Roman" pitchFamily="18" charset="0"/>
            </a:endParaRPr>
          </a:p>
        </p:txBody>
      </p:sp>
      <p:sp>
        <p:nvSpPr>
          <p:cNvPr id="17" name="Прямоугольник 16"/>
          <p:cNvSpPr/>
          <p:nvPr/>
        </p:nvSpPr>
        <p:spPr>
          <a:xfrm>
            <a:off x="5652120" y="1844824"/>
            <a:ext cx="3491880" cy="23762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b="1" dirty="0" smtClean="0">
                <a:latin typeface="Times New Roman" pitchFamily="18" charset="0"/>
                <a:cs typeface="Times New Roman" pitchFamily="18" charset="0"/>
              </a:rPr>
              <a:t>Дерма, </a:t>
            </a:r>
            <a:r>
              <a:rPr lang="uk-UA" dirty="0" smtClean="0">
                <a:latin typeface="Times New Roman" pitchFamily="18" charset="0"/>
                <a:cs typeface="Times New Roman" pitchFamily="18" charset="0"/>
              </a:rPr>
              <a:t>або </a:t>
            </a:r>
            <a:r>
              <a:rPr lang="uk-UA" b="1" dirty="0" smtClean="0">
                <a:latin typeface="Times New Roman" pitchFamily="18" charset="0"/>
                <a:cs typeface="Times New Roman" pitchFamily="18" charset="0"/>
              </a:rPr>
              <a:t>власне шкіра, </a:t>
            </a:r>
            <a:r>
              <a:rPr lang="uk-UA" dirty="0" smtClean="0">
                <a:latin typeface="Times New Roman" pitchFamily="18" charset="0"/>
                <a:cs typeface="Times New Roman" pitchFamily="18" charset="0"/>
              </a:rPr>
              <a:t>відіграє роль каркаса, що забезпечує механічні властивості шкіри — її міцність, пружність, еластичність. </a:t>
            </a:r>
            <a:endParaRPr lang="uk-UA" dirty="0">
              <a:latin typeface="Times New Roman" pitchFamily="18" charset="0"/>
              <a:cs typeface="Times New Roman" pitchFamily="18" charset="0"/>
            </a:endParaRPr>
          </a:p>
        </p:txBody>
      </p:sp>
      <p:sp>
        <p:nvSpPr>
          <p:cNvPr id="14" name="Прямоугольник 13"/>
          <p:cNvSpPr/>
          <p:nvPr/>
        </p:nvSpPr>
        <p:spPr>
          <a:xfrm>
            <a:off x="5652120" y="1772816"/>
            <a:ext cx="3491880" cy="30243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Потові залози складаються з маленьких трубочок, основна частина яких знаходиться глибоко в дерміса. Ці трубочки простягаються вгору, досягаючи епідермісу. Крихітні отвори на поверхні нашого тіла - </a:t>
            </a:r>
            <a:r>
              <a:rPr lang="uk-UA" b="1" smtClean="0">
                <a:latin typeface="Times New Roman" pitchFamily="18" charset="0"/>
                <a:cs typeface="Times New Roman" pitchFamily="18" charset="0"/>
              </a:rPr>
              <a:t>пори </a:t>
            </a:r>
            <a:r>
              <a:rPr lang="uk-UA" smtClean="0">
                <a:latin typeface="Times New Roman" pitchFamily="18" charset="0"/>
                <a:cs typeface="Times New Roman" pitchFamily="18" charset="0"/>
              </a:rPr>
              <a:t>, і вони ледве видно неозброєним поглядом.</a:t>
            </a:r>
            <a:endParaRPr lang="uk-UA">
              <a:latin typeface="Times New Roman" pitchFamily="18" charset="0"/>
              <a:cs typeface="Times New Roman" pitchFamily="18" charset="0"/>
            </a:endParaRPr>
          </a:p>
        </p:txBody>
      </p:sp>
      <p:sp>
        <p:nvSpPr>
          <p:cNvPr id="15" name="Прямоугольник 14"/>
          <p:cNvSpPr/>
          <p:nvPr/>
        </p:nvSpPr>
        <p:spPr>
          <a:xfrm>
            <a:off x="5652120" y="1772816"/>
            <a:ext cx="3491880" cy="30243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Волосся — ниткоподібні епітеліальні похідні шкіри. Воно вкриває майже всю поверхню тіла людини за винятком губ, долонь, підошов. У волосині розрізняють стрижень, який виступає над поверхнею шкіри, та корінь, що міститься в дермі.</a:t>
            </a:r>
            <a:endParaRPr lang="uk-UA">
              <a:latin typeface="Times New Roman" pitchFamily="18" charset="0"/>
              <a:cs typeface="Times New Roman" pitchFamily="18" charset="0"/>
            </a:endParaRPr>
          </a:p>
        </p:txBody>
      </p:sp>
      <p:sp>
        <p:nvSpPr>
          <p:cNvPr id="16" name="Прямоугольник 15"/>
          <p:cNvSpPr/>
          <p:nvPr/>
        </p:nvSpPr>
        <p:spPr>
          <a:xfrm>
            <a:off x="5652120" y="1772816"/>
            <a:ext cx="3491880" cy="30243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b="1" dirty="0" smtClean="0">
                <a:latin typeface="Times New Roman" pitchFamily="18" charset="0"/>
                <a:cs typeface="Times New Roman" pitchFamily="18" charset="0"/>
              </a:rPr>
              <a:t>Гіподерма, </a:t>
            </a:r>
            <a:r>
              <a:rPr lang="uk-UA" dirty="0" smtClean="0">
                <a:latin typeface="Times New Roman" pitchFamily="18" charset="0"/>
                <a:cs typeface="Times New Roman" pitchFamily="18" charset="0"/>
              </a:rPr>
              <a:t>або підшкірно-жирова клітковина. Волокнисті субстанції гіподерми пронизані великою кількістю кровоносних і лімфатичних судин, уздовж яких проходять відгалуження глибоких шкірних нервів.</a:t>
            </a:r>
            <a:endParaRPr lang="uk-UA" dirty="0">
              <a:latin typeface="Times New Roman" pitchFamily="18" charset="0"/>
              <a:cs typeface="Times New Roman" pitchFamily="18" charset="0"/>
            </a:endParaRPr>
          </a:p>
        </p:txBody>
      </p:sp>
      <p:sp>
        <p:nvSpPr>
          <p:cNvPr id="44" name="TextBox 43"/>
          <p:cNvSpPr txBox="1"/>
          <p:nvPr/>
        </p:nvSpPr>
        <p:spPr>
          <a:xfrm>
            <a:off x="5220073" y="5661248"/>
            <a:ext cx="3923928" cy="1477328"/>
          </a:xfrm>
          <a:prstGeom prst="rect">
            <a:avLst/>
          </a:prstGeom>
          <a:noFill/>
        </p:spPr>
        <p:txBody>
          <a:bodyPr wrap="square" rtlCol="0">
            <a:spAutoFit/>
          </a:bodyPr>
          <a:lstStyle/>
          <a:p>
            <a:r>
              <a:rPr lang="uk-UA" b="1" dirty="0" smtClean="0">
                <a:latin typeface="Times New Roman" pitchFamily="18" charset="0"/>
                <a:cs typeface="Times New Roman" pitchFamily="18" charset="0"/>
              </a:rPr>
              <a:t>Переглянувши мікропрепарат шкіри, натискайте на цифри, а далі на визначення (перегляд інформації та її зникнення)</a:t>
            </a:r>
          </a:p>
          <a:p>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2000"/>
                                        <p:tgtEl>
                                          <p:spTgt spid="34"/>
                                        </p:tgtEl>
                                      </p:cBhvr>
                                    </p:animEffect>
                                  </p:childTnLst>
                                </p:cTn>
                              </p:par>
                            </p:childTnLst>
                          </p:cTn>
                        </p:par>
                      </p:childTnLst>
                    </p:cTn>
                  </p:par>
                </p:childTnLst>
              </p:cTn>
              <p:nextCondLst>
                <p:cond evt="onClick" delay="0">
                  <p:tgtEl>
                    <p:spTgt spid="22"/>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2000"/>
                                        <p:tgtEl>
                                          <p:spTgt spid="35"/>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2000"/>
                                        <p:tgtEl>
                                          <p:spTgt spid="36"/>
                                        </p:tgtEl>
                                      </p:cBhvr>
                                    </p:animEffect>
                                  </p:childTnLst>
                                </p:cTn>
                              </p:par>
                            </p:childTnLst>
                          </p:cTn>
                        </p:par>
                      </p:childTnLst>
                    </p:cTn>
                  </p:par>
                </p:childTnLst>
              </p:cTn>
              <p:nextCondLst>
                <p:cond evt="onClick" delay="0">
                  <p:tgtEl>
                    <p:spTgt spid="24"/>
                  </p:tgtEl>
                </p:cond>
              </p:nextCondLst>
            </p:seq>
            <p:seq concurrent="1" nextAc="seek">
              <p:cTn id="26" restart="whenNotActive" fill="hold" evtFilter="cancelBubble" nodeType="interactiveSeq">
                <p:stCondLst>
                  <p:cond evt="onClick" delay="0">
                    <p:tgtEl>
                      <p:spTgt spid="25"/>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2000"/>
                                        <p:tgtEl>
                                          <p:spTgt spid="37"/>
                                        </p:tgtEl>
                                      </p:cBhvr>
                                    </p:animEffect>
                                  </p:childTnLst>
                                </p:cTn>
                              </p:par>
                            </p:childTnLst>
                          </p:cTn>
                        </p:par>
                      </p:childTnLst>
                    </p:cTn>
                  </p:par>
                </p:childTnLst>
              </p:cTn>
              <p:nextCondLst>
                <p:cond evt="onClick" delay="0">
                  <p:tgtEl>
                    <p:spTgt spid="25"/>
                  </p:tgtEl>
                </p:cond>
              </p:nextCondLst>
            </p:seq>
            <p:seq concurrent="1" nextAc="seek">
              <p:cTn id="32" restart="whenNotActive" fill="hold" evtFilter="cancelBubble" nodeType="interactiveSeq">
                <p:stCondLst>
                  <p:cond evt="onClick" delay="0">
                    <p:tgtEl>
                      <p:spTgt spid="26"/>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000"/>
                                        <p:tgtEl>
                                          <p:spTgt spid="38"/>
                                        </p:tgtEl>
                                      </p:cBhvr>
                                    </p:animEffect>
                                  </p:childTnLst>
                                </p:cTn>
                              </p:par>
                            </p:childTnLst>
                          </p:cTn>
                        </p:par>
                      </p:childTnLst>
                    </p:cTn>
                  </p:par>
                </p:childTnLst>
              </p:cTn>
              <p:nextCondLst>
                <p:cond evt="onClick" delay="0">
                  <p:tgtEl>
                    <p:spTgt spid="26"/>
                  </p:tgtEl>
                </p:cond>
              </p:nextCondLst>
            </p:seq>
            <p:seq concurrent="1" nextAc="seek">
              <p:cTn id="38" restart="whenNotActive" fill="hold" evtFilter="cancelBubble" nodeType="interactiveSeq">
                <p:stCondLst>
                  <p:cond evt="onClick" delay="0">
                    <p:tgtEl>
                      <p:spTgt spid="27"/>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2000"/>
                                        <p:tgtEl>
                                          <p:spTgt spid="39"/>
                                        </p:tgtEl>
                                      </p:cBhvr>
                                    </p:animEffect>
                                  </p:childTnLst>
                                </p:cTn>
                              </p:par>
                            </p:childTnLst>
                          </p:cTn>
                        </p:par>
                      </p:childTnLst>
                    </p:cTn>
                  </p:par>
                </p:childTnLst>
              </p:cTn>
              <p:nextCondLst>
                <p:cond evt="onClick" delay="0">
                  <p:tgtEl>
                    <p:spTgt spid="27"/>
                  </p:tgtEl>
                </p:cond>
              </p:nextCondLst>
            </p:seq>
            <p:seq concurrent="1" nextAc="seek">
              <p:cTn id="44" restart="whenNotActive" fill="hold" evtFilter="cancelBubble" nodeType="interactiveSeq">
                <p:stCondLst>
                  <p:cond evt="onClick" delay="0">
                    <p:tgtEl>
                      <p:spTgt spid="28"/>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2000"/>
                                        <p:tgtEl>
                                          <p:spTgt spid="40"/>
                                        </p:tgtEl>
                                      </p:cBhvr>
                                    </p:animEffect>
                                  </p:childTnLst>
                                </p:cTn>
                              </p:par>
                            </p:childTnLst>
                          </p:cTn>
                        </p:par>
                      </p:childTnLst>
                    </p:cTn>
                  </p:par>
                </p:childTnLst>
              </p:cTn>
              <p:nextCondLst>
                <p:cond evt="onClick" delay="0">
                  <p:tgtEl>
                    <p:spTgt spid="28"/>
                  </p:tgtEl>
                </p:cond>
              </p:nextCondLst>
            </p:seq>
            <p:seq concurrent="1" nextAc="seek">
              <p:cTn id="50" restart="whenNotActive" fill="hold" evtFilter="cancelBubble" nodeType="interactiveSeq">
                <p:stCondLst>
                  <p:cond evt="onClick" delay="0">
                    <p:tgtEl>
                      <p:spTgt spid="29"/>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2000"/>
                                        <p:tgtEl>
                                          <p:spTgt spid="42"/>
                                        </p:tgtEl>
                                      </p:cBhvr>
                                    </p:animEffec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0"/>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2000"/>
                                        <p:tgtEl>
                                          <p:spTgt spid="41"/>
                                        </p:tgtEl>
                                      </p:cBhvr>
                                    </p:animEffect>
                                  </p:childTnLst>
                                </p:cTn>
                              </p:par>
                            </p:childTnLst>
                          </p:cTn>
                        </p:par>
                      </p:childTnLst>
                    </p:cTn>
                  </p:par>
                </p:childTnLst>
              </p:cTn>
              <p:nextCondLst>
                <p:cond evt="onClick" delay="0">
                  <p:tgtEl>
                    <p:spTgt spid="30"/>
                  </p:tgtEl>
                </p:cond>
              </p:nextCondLst>
            </p:seq>
            <p:seq concurrent="1" nextAc="seek">
              <p:cTn id="62" restart="whenNotActive" fill="hold" evtFilter="cancelBubble" nodeType="interactiveSeq">
                <p:stCondLst>
                  <p:cond evt="onClick" delay="0">
                    <p:tgtEl>
                      <p:spTgt spid="41"/>
                    </p:tgtEl>
                  </p:cond>
                </p:stCondLst>
                <p:endSync evt="end" delay="0">
                  <p:rtn val="all"/>
                </p:endSync>
                <p:childTnLst>
                  <p:par>
                    <p:cTn id="63" fill="hold">
                      <p:stCondLst>
                        <p:cond delay="0"/>
                      </p:stCondLst>
                      <p:childTnLst>
                        <p:par>
                          <p:cTn id="64" fill="hold">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7" presetClass="exit" presetSubtype="0" fill="hold" grpId="1" nodeType="clickEffect">
                                  <p:stCondLst>
                                    <p:cond delay="0"/>
                                  </p:stCondLst>
                                  <p:childTnLst>
                                    <p:animEffect transition="out" filter="fade">
                                      <p:cBhvr>
                                        <p:cTn id="73" dur="1000"/>
                                        <p:tgtEl>
                                          <p:spTgt spid="13"/>
                                        </p:tgtEl>
                                      </p:cBhvr>
                                    </p:animEffect>
                                    <p:anim calcmode="lin" valueType="num">
                                      <p:cBhvr>
                                        <p:cTn id="74" dur="1000"/>
                                        <p:tgtEl>
                                          <p:spTgt spid="13"/>
                                        </p:tgtEl>
                                        <p:attrNameLst>
                                          <p:attrName>ppt_x</p:attrName>
                                        </p:attrNameLst>
                                      </p:cBhvr>
                                      <p:tavLst>
                                        <p:tav tm="0">
                                          <p:val>
                                            <p:strVal val="ppt_x"/>
                                          </p:val>
                                        </p:tav>
                                        <p:tav tm="100000">
                                          <p:val>
                                            <p:strVal val="ppt_x"/>
                                          </p:val>
                                        </p:tav>
                                      </p:tavLst>
                                    </p:anim>
                                    <p:anim calcmode="lin" valueType="num">
                                      <p:cBhvr>
                                        <p:cTn id="75" dur="1000"/>
                                        <p:tgtEl>
                                          <p:spTgt spid="13"/>
                                        </p:tgtEl>
                                        <p:attrNameLst>
                                          <p:attrName>ppt_y</p:attrName>
                                        </p:attrNameLst>
                                      </p:cBhvr>
                                      <p:tavLst>
                                        <p:tav tm="0">
                                          <p:val>
                                            <p:strVal val="ppt_y"/>
                                          </p:val>
                                        </p:tav>
                                        <p:tav tm="100000">
                                          <p:val>
                                            <p:strVal val="ppt_y-.1"/>
                                          </p:val>
                                        </p:tav>
                                      </p:tavLst>
                                    </p:anim>
                                    <p:set>
                                      <p:cBhvr>
                                        <p:cTn id="76"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p:stCondLst>
                        <p:cond delay="0"/>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000"/>
                                        <p:tgtEl>
                                          <p:spTgt spid="12"/>
                                        </p:tgtEl>
                                      </p:cBhvr>
                                    </p:animEffect>
                                    <p:anim calcmode="lin" valueType="num">
                                      <p:cBhvr>
                                        <p:cTn id="83" dur="1000" fill="hold"/>
                                        <p:tgtEl>
                                          <p:spTgt spid="12"/>
                                        </p:tgtEl>
                                        <p:attrNameLst>
                                          <p:attrName>ppt_x</p:attrName>
                                        </p:attrNameLst>
                                      </p:cBhvr>
                                      <p:tavLst>
                                        <p:tav tm="0">
                                          <p:val>
                                            <p:strVal val="#ppt_x"/>
                                          </p:val>
                                        </p:tav>
                                        <p:tav tm="100000">
                                          <p:val>
                                            <p:strVal val="#ppt_x"/>
                                          </p:val>
                                        </p:tav>
                                      </p:tavLst>
                                    </p:anim>
                                    <p:anim calcmode="lin" valueType="num">
                                      <p:cBhvr>
                                        <p:cTn id="8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7" presetClass="exit" presetSubtype="0" fill="hold" grpId="1" nodeType="clickEffect">
                                  <p:stCondLst>
                                    <p:cond delay="0"/>
                                  </p:stCondLst>
                                  <p:childTnLst>
                                    <p:animEffect transition="out" filter="fade">
                                      <p:cBhvr>
                                        <p:cTn id="88" dur="1000"/>
                                        <p:tgtEl>
                                          <p:spTgt spid="12"/>
                                        </p:tgtEl>
                                      </p:cBhvr>
                                    </p:animEffect>
                                    <p:anim calcmode="lin" valueType="num">
                                      <p:cBhvr>
                                        <p:cTn id="89" dur="1000"/>
                                        <p:tgtEl>
                                          <p:spTgt spid="12"/>
                                        </p:tgtEl>
                                        <p:attrNameLst>
                                          <p:attrName>ppt_x</p:attrName>
                                        </p:attrNameLst>
                                      </p:cBhvr>
                                      <p:tavLst>
                                        <p:tav tm="0">
                                          <p:val>
                                            <p:strVal val="ppt_x"/>
                                          </p:val>
                                        </p:tav>
                                        <p:tav tm="100000">
                                          <p:val>
                                            <p:strVal val="ppt_x"/>
                                          </p:val>
                                        </p:tav>
                                      </p:tavLst>
                                    </p:anim>
                                    <p:anim calcmode="lin" valueType="num">
                                      <p:cBhvr>
                                        <p:cTn id="90" dur="1000"/>
                                        <p:tgtEl>
                                          <p:spTgt spid="12"/>
                                        </p:tgtEl>
                                        <p:attrNameLst>
                                          <p:attrName>ppt_y</p:attrName>
                                        </p:attrNameLst>
                                      </p:cBhvr>
                                      <p:tavLst>
                                        <p:tav tm="0">
                                          <p:val>
                                            <p:strVal val="ppt_y"/>
                                          </p:val>
                                        </p:tav>
                                        <p:tav tm="100000">
                                          <p:val>
                                            <p:strVal val="ppt_y-.1"/>
                                          </p:val>
                                        </p:tav>
                                      </p:tavLst>
                                    </p:anim>
                                    <p:set>
                                      <p:cBhvr>
                                        <p:cTn id="91"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92" restart="whenNotActive" fill="hold" evtFilter="cancelBubble" nodeType="interactiveSeq">
                <p:stCondLst>
                  <p:cond evt="onClick" delay="0">
                    <p:tgtEl>
                      <p:spTgt spid="33"/>
                    </p:tgtEl>
                  </p:cond>
                </p:stCondLst>
                <p:endSync evt="end" delay="0">
                  <p:rtn val="all"/>
                </p:endSync>
                <p:childTnLst>
                  <p:par>
                    <p:cTn id="93" fill="hold">
                      <p:stCondLst>
                        <p:cond delay="0"/>
                      </p:stCondLst>
                      <p:childTnLst>
                        <p:par>
                          <p:cTn id="94" fill="hold">
                            <p:stCondLst>
                              <p:cond delay="0"/>
                            </p:stCondLst>
                            <p:childTnLst>
                              <p:par>
                                <p:cTn id="95" presetID="47"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1000"/>
                                        <p:tgtEl>
                                          <p:spTgt spid="9"/>
                                        </p:tgtEl>
                                      </p:cBhvr>
                                    </p:animEffect>
                                    <p:anim calcmode="lin" valueType="num">
                                      <p:cBhvr>
                                        <p:cTn id="98" dur="1000" fill="hold"/>
                                        <p:tgtEl>
                                          <p:spTgt spid="9"/>
                                        </p:tgtEl>
                                        <p:attrNameLst>
                                          <p:attrName>ppt_x</p:attrName>
                                        </p:attrNameLst>
                                      </p:cBhvr>
                                      <p:tavLst>
                                        <p:tav tm="0">
                                          <p:val>
                                            <p:strVal val="#ppt_x"/>
                                          </p:val>
                                        </p:tav>
                                        <p:tav tm="100000">
                                          <p:val>
                                            <p:strVal val="#ppt_x"/>
                                          </p:val>
                                        </p:tav>
                                      </p:tavLst>
                                    </p:anim>
                                    <p:anim calcmode="lin" valueType="num">
                                      <p:cBhvr>
                                        <p:cTn id="9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7" presetClass="exit" presetSubtype="0" fill="hold" grpId="1" nodeType="clickEffect">
                                  <p:stCondLst>
                                    <p:cond delay="0"/>
                                  </p:stCondLst>
                                  <p:childTnLst>
                                    <p:animEffect transition="out" filter="fade">
                                      <p:cBhvr>
                                        <p:cTn id="103" dur="1000"/>
                                        <p:tgtEl>
                                          <p:spTgt spid="9"/>
                                        </p:tgtEl>
                                      </p:cBhvr>
                                    </p:animEffect>
                                    <p:anim calcmode="lin" valueType="num">
                                      <p:cBhvr>
                                        <p:cTn id="104" dur="1000"/>
                                        <p:tgtEl>
                                          <p:spTgt spid="9"/>
                                        </p:tgtEl>
                                        <p:attrNameLst>
                                          <p:attrName>ppt_x</p:attrName>
                                        </p:attrNameLst>
                                      </p:cBhvr>
                                      <p:tavLst>
                                        <p:tav tm="0">
                                          <p:val>
                                            <p:strVal val="ppt_x"/>
                                          </p:val>
                                        </p:tav>
                                        <p:tav tm="100000">
                                          <p:val>
                                            <p:strVal val="ppt_x"/>
                                          </p:val>
                                        </p:tav>
                                      </p:tavLst>
                                    </p:anim>
                                    <p:anim calcmode="lin" valueType="num">
                                      <p:cBhvr>
                                        <p:cTn id="105" dur="1000"/>
                                        <p:tgtEl>
                                          <p:spTgt spid="9"/>
                                        </p:tgtEl>
                                        <p:attrNameLst>
                                          <p:attrName>ppt_y</p:attrName>
                                        </p:attrNameLst>
                                      </p:cBhvr>
                                      <p:tavLst>
                                        <p:tav tm="0">
                                          <p:val>
                                            <p:strVal val="ppt_y"/>
                                          </p:val>
                                        </p:tav>
                                        <p:tav tm="100000">
                                          <p:val>
                                            <p:strVal val="ppt_y-.1"/>
                                          </p:val>
                                        </p:tav>
                                      </p:tavLst>
                                    </p:anim>
                                    <p:set>
                                      <p:cBhvr>
                                        <p:cTn id="106" dur="1" fill="hold">
                                          <p:stCondLst>
                                            <p:cond delay="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07" restart="whenNotActive" fill="hold" evtFilter="cancelBubble" nodeType="interactiveSeq">
                <p:stCondLst>
                  <p:cond evt="onClick" delay="0">
                    <p:tgtEl>
                      <p:spTgt spid="42"/>
                    </p:tgtEl>
                  </p:cond>
                </p:stCondLst>
                <p:endSync evt="end" delay="0">
                  <p:rtn val="all"/>
                </p:endSync>
                <p:childTnLst>
                  <p:par>
                    <p:cTn id="108" fill="hold">
                      <p:stCondLst>
                        <p:cond delay="0"/>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fade">
                                      <p:cBhvr>
                                        <p:cTn id="112" dur="1000"/>
                                        <p:tgtEl>
                                          <p:spTgt spid="10"/>
                                        </p:tgtEl>
                                      </p:cBhvr>
                                    </p:animEffect>
                                    <p:anim calcmode="lin" valueType="num">
                                      <p:cBhvr>
                                        <p:cTn id="113" dur="1000" fill="hold"/>
                                        <p:tgtEl>
                                          <p:spTgt spid="10"/>
                                        </p:tgtEl>
                                        <p:attrNameLst>
                                          <p:attrName>ppt_x</p:attrName>
                                        </p:attrNameLst>
                                      </p:cBhvr>
                                      <p:tavLst>
                                        <p:tav tm="0">
                                          <p:val>
                                            <p:strVal val="#ppt_x"/>
                                          </p:val>
                                        </p:tav>
                                        <p:tav tm="100000">
                                          <p:val>
                                            <p:strVal val="#ppt_x"/>
                                          </p:val>
                                        </p:tav>
                                      </p:tavLst>
                                    </p:anim>
                                    <p:anim calcmode="lin" valueType="num">
                                      <p:cBhvr>
                                        <p:cTn id="1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7" presetClass="exit" presetSubtype="0" fill="hold" grpId="1" nodeType="clickEffect">
                                  <p:stCondLst>
                                    <p:cond delay="0"/>
                                  </p:stCondLst>
                                  <p:childTnLst>
                                    <p:animEffect transition="out" filter="fade">
                                      <p:cBhvr>
                                        <p:cTn id="118" dur="1000"/>
                                        <p:tgtEl>
                                          <p:spTgt spid="10"/>
                                        </p:tgtEl>
                                      </p:cBhvr>
                                    </p:animEffect>
                                    <p:anim calcmode="lin" valueType="num">
                                      <p:cBhvr>
                                        <p:cTn id="119" dur="1000"/>
                                        <p:tgtEl>
                                          <p:spTgt spid="10"/>
                                        </p:tgtEl>
                                        <p:attrNameLst>
                                          <p:attrName>ppt_x</p:attrName>
                                        </p:attrNameLst>
                                      </p:cBhvr>
                                      <p:tavLst>
                                        <p:tav tm="0">
                                          <p:val>
                                            <p:strVal val="ppt_x"/>
                                          </p:val>
                                        </p:tav>
                                        <p:tav tm="100000">
                                          <p:val>
                                            <p:strVal val="ppt_x"/>
                                          </p:val>
                                        </p:tav>
                                      </p:tavLst>
                                    </p:anim>
                                    <p:anim calcmode="lin" valueType="num">
                                      <p:cBhvr>
                                        <p:cTn id="120" dur="1000"/>
                                        <p:tgtEl>
                                          <p:spTgt spid="10"/>
                                        </p:tgtEl>
                                        <p:attrNameLst>
                                          <p:attrName>ppt_y</p:attrName>
                                        </p:attrNameLst>
                                      </p:cBhvr>
                                      <p:tavLst>
                                        <p:tav tm="0">
                                          <p:val>
                                            <p:strVal val="ppt_y"/>
                                          </p:val>
                                        </p:tav>
                                        <p:tav tm="100000">
                                          <p:val>
                                            <p:strVal val="ppt_y-.1"/>
                                          </p:val>
                                        </p:tav>
                                      </p:tavLst>
                                    </p:anim>
                                    <p:set>
                                      <p:cBhvr>
                                        <p:cTn id="121"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122" restart="whenNotActive" fill="hold" evtFilter="cancelBubble" nodeType="interactiveSeq">
                <p:stCondLst>
                  <p:cond evt="onClick" delay="0">
                    <p:tgtEl>
                      <p:spTgt spid="40"/>
                    </p:tgtEl>
                  </p:cond>
                </p:stCondLst>
                <p:endSync evt="end" delay="0">
                  <p:rtn val="all"/>
                </p:endSync>
                <p:childTnLst>
                  <p:par>
                    <p:cTn id="123" fill="hold">
                      <p:stCondLst>
                        <p:cond delay="0"/>
                      </p:stCondLst>
                      <p:childTnLst>
                        <p:par>
                          <p:cTn id="124" fill="hold">
                            <p:stCondLst>
                              <p:cond delay="0"/>
                            </p:stCondLst>
                            <p:childTnLst>
                              <p:par>
                                <p:cTn id="125" presetID="47" presetClass="entr" presetSubtype="0" fill="hold" grpId="0" nodeType="click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1000"/>
                                        <p:tgtEl>
                                          <p:spTgt spid="18"/>
                                        </p:tgtEl>
                                      </p:cBhvr>
                                    </p:animEffect>
                                    <p:anim calcmode="lin" valueType="num">
                                      <p:cBhvr>
                                        <p:cTn id="128" dur="1000" fill="hold"/>
                                        <p:tgtEl>
                                          <p:spTgt spid="18"/>
                                        </p:tgtEl>
                                        <p:attrNameLst>
                                          <p:attrName>ppt_x</p:attrName>
                                        </p:attrNameLst>
                                      </p:cBhvr>
                                      <p:tavLst>
                                        <p:tav tm="0">
                                          <p:val>
                                            <p:strVal val="#ppt_x"/>
                                          </p:val>
                                        </p:tav>
                                        <p:tav tm="100000">
                                          <p:val>
                                            <p:strVal val="#ppt_x"/>
                                          </p:val>
                                        </p:tav>
                                      </p:tavLst>
                                    </p:anim>
                                    <p:anim calcmode="lin" valueType="num">
                                      <p:cBhvr>
                                        <p:cTn id="1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7" presetClass="exit" presetSubtype="0" fill="hold" grpId="1" nodeType="clickEffect">
                                  <p:stCondLst>
                                    <p:cond delay="0"/>
                                  </p:stCondLst>
                                  <p:childTnLst>
                                    <p:animEffect transition="out" filter="fade">
                                      <p:cBhvr>
                                        <p:cTn id="133" dur="1000"/>
                                        <p:tgtEl>
                                          <p:spTgt spid="18"/>
                                        </p:tgtEl>
                                      </p:cBhvr>
                                    </p:animEffect>
                                    <p:anim calcmode="lin" valueType="num">
                                      <p:cBhvr>
                                        <p:cTn id="134" dur="1000"/>
                                        <p:tgtEl>
                                          <p:spTgt spid="18"/>
                                        </p:tgtEl>
                                        <p:attrNameLst>
                                          <p:attrName>ppt_x</p:attrName>
                                        </p:attrNameLst>
                                      </p:cBhvr>
                                      <p:tavLst>
                                        <p:tav tm="0">
                                          <p:val>
                                            <p:strVal val="ppt_x"/>
                                          </p:val>
                                        </p:tav>
                                        <p:tav tm="100000">
                                          <p:val>
                                            <p:strVal val="ppt_x"/>
                                          </p:val>
                                        </p:tav>
                                      </p:tavLst>
                                    </p:anim>
                                    <p:anim calcmode="lin" valueType="num">
                                      <p:cBhvr>
                                        <p:cTn id="135" dur="1000"/>
                                        <p:tgtEl>
                                          <p:spTgt spid="18"/>
                                        </p:tgtEl>
                                        <p:attrNameLst>
                                          <p:attrName>ppt_y</p:attrName>
                                        </p:attrNameLst>
                                      </p:cBhvr>
                                      <p:tavLst>
                                        <p:tav tm="0">
                                          <p:val>
                                            <p:strVal val="ppt_y"/>
                                          </p:val>
                                        </p:tav>
                                        <p:tav tm="100000">
                                          <p:val>
                                            <p:strVal val="ppt_y-.1"/>
                                          </p:val>
                                        </p:tav>
                                      </p:tavLst>
                                    </p:anim>
                                    <p:set>
                                      <p:cBhvr>
                                        <p:cTn id="136" dur="1" fill="hold">
                                          <p:stCondLst>
                                            <p:cond delay="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7" restart="whenNotActive" fill="hold" evtFilter="cancelBubble" nodeType="interactiveSeq">
                <p:stCondLst>
                  <p:cond evt="onClick" delay="0">
                    <p:tgtEl>
                      <p:spTgt spid="34"/>
                    </p:tgtEl>
                  </p:cond>
                </p:stCondLst>
                <p:endSync evt="end" delay="0">
                  <p:rtn val="all"/>
                </p:endSync>
                <p:childTnLst>
                  <p:par>
                    <p:cTn id="138" fill="hold">
                      <p:stCondLst>
                        <p:cond delay="0"/>
                      </p:stCondLst>
                      <p:childTnLst>
                        <p:par>
                          <p:cTn id="139" fill="hold">
                            <p:stCondLst>
                              <p:cond delay="0"/>
                            </p:stCondLst>
                            <p:childTnLst>
                              <p:par>
                                <p:cTn id="140" presetID="47" presetClass="entr" presetSubtype="0" fill="hold" grpId="0" nodeType="clickEffect">
                                  <p:stCondLst>
                                    <p:cond delay="0"/>
                                  </p:stCondLst>
                                  <p:childTnLst>
                                    <p:set>
                                      <p:cBhvr>
                                        <p:cTn id="141" dur="1" fill="hold">
                                          <p:stCondLst>
                                            <p:cond delay="0"/>
                                          </p:stCondLst>
                                        </p:cTn>
                                        <p:tgtEl>
                                          <p:spTgt spid="17"/>
                                        </p:tgtEl>
                                        <p:attrNameLst>
                                          <p:attrName>style.visibility</p:attrName>
                                        </p:attrNameLst>
                                      </p:cBhvr>
                                      <p:to>
                                        <p:strVal val="visible"/>
                                      </p:to>
                                    </p:set>
                                    <p:animEffect transition="in" filter="fade">
                                      <p:cBhvr>
                                        <p:cTn id="142" dur="1000"/>
                                        <p:tgtEl>
                                          <p:spTgt spid="17"/>
                                        </p:tgtEl>
                                      </p:cBhvr>
                                    </p:animEffect>
                                    <p:anim calcmode="lin" valueType="num">
                                      <p:cBhvr>
                                        <p:cTn id="143" dur="1000" fill="hold"/>
                                        <p:tgtEl>
                                          <p:spTgt spid="17"/>
                                        </p:tgtEl>
                                        <p:attrNameLst>
                                          <p:attrName>ppt_x</p:attrName>
                                        </p:attrNameLst>
                                      </p:cBhvr>
                                      <p:tavLst>
                                        <p:tav tm="0">
                                          <p:val>
                                            <p:strVal val="#ppt_x"/>
                                          </p:val>
                                        </p:tav>
                                        <p:tav tm="100000">
                                          <p:val>
                                            <p:strVal val="#ppt_x"/>
                                          </p:val>
                                        </p:tav>
                                      </p:tavLst>
                                    </p:anim>
                                    <p:anim calcmode="lin" valueType="num">
                                      <p:cBhvr>
                                        <p:cTn id="1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7" presetClass="exit" presetSubtype="0" fill="hold" grpId="1" nodeType="clickEffect">
                                  <p:stCondLst>
                                    <p:cond delay="0"/>
                                  </p:stCondLst>
                                  <p:childTnLst>
                                    <p:animEffect transition="out" filter="fade">
                                      <p:cBhvr>
                                        <p:cTn id="148" dur="1000"/>
                                        <p:tgtEl>
                                          <p:spTgt spid="17"/>
                                        </p:tgtEl>
                                      </p:cBhvr>
                                    </p:animEffect>
                                    <p:anim calcmode="lin" valueType="num">
                                      <p:cBhvr>
                                        <p:cTn id="149" dur="1000"/>
                                        <p:tgtEl>
                                          <p:spTgt spid="17"/>
                                        </p:tgtEl>
                                        <p:attrNameLst>
                                          <p:attrName>ppt_x</p:attrName>
                                        </p:attrNameLst>
                                      </p:cBhvr>
                                      <p:tavLst>
                                        <p:tav tm="0">
                                          <p:val>
                                            <p:strVal val="ppt_x"/>
                                          </p:val>
                                        </p:tav>
                                        <p:tav tm="100000">
                                          <p:val>
                                            <p:strVal val="ppt_x"/>
                                          </p:val>
                                        </p:tav>
                                      </p:tavLst>
                                    </p:anim>
                                    <p:anim calcmode="lin" valueType="num">
                                      <p:cBhvr>
                                        <p:cTn id="150" dur="1000"/>
                                        <p:tgtEl>
                                          <p:spTgt spid="17"/>
                                        </p:tgtEl>
                                        <p:attrNameLst>
                                          <p:attrName>ppt_y</p:attrName>
                                        </p:attrNameLst>
                                      </p:cBhvr>
                                      <p:tavLst>
                                        <p:tav tm="0">
                                          <p:val>
                                            <p:strVal val="ppt_y"/>
                                          </p:val>
                                        </p:tav>
                                        <p:tav tm="100000">
                                          <p:val>
                                            <p:strVal val="ppt_y-.1"/>
                                          </p:val>
                                        </p:tav>
                                      </p:tavLst>
                                    </p:anim>
                                    <p:set>
                                      <p:cBhvr>
                                        <p:cTn id="151" dur="1" fill="hold">
                                          <p:stCondLst>
                                            <p:cond delay="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52" restart="whenNotActive" fill="hold" evtFilter="cancelBubble" nodeType="interactiveSeq">
                <p:stCondLst>
                  <p:cond evt="onClick" delay="0">
                    <p:tgtEl>
                      <p:spTgt spid="38"/>
                    </p:tgtEl>
                  </p:cond>
                </p:stCondLst>
                <p:endSync evt="end" delay="0">
                  <p:rtn val="all"/>
                </p:endSync>
                <p:childTnLst>
                  <p:par>
                    <p:cTn id="153" fill="hold">
                      <p:stCondLst>
                        <p:cond delay="0"/>
                      </p:stCondLst>
                      <p:childTnLst>
                        <p:par>
                          <p:cTn id="154" fill="hold">
                            <p:stCondLst>
                              <p:cond delay="0"/>
                            </p:stCondLst>
                            <p:childTnLst>
                              <p:par>
                                <p:cTn id="155" presetID="47" presetClass="entr" presetSubtype="0" fill="hold" grpId="0" nodeType="clickEffect">
                                  <p:stCondLst>
                                    <p:cond delay="0"/>
                                  </p:stCondLst>
                                  <p:childTnLst>
                                    <p:set>
                                      <p:cBhvr>
                                        <p:cTn id="156" dur="1" fill="hold">
                                          <p:stCondLst>
                                            <p:cond delay="0"/>
                                          </p:stCondLst>
                                        </p:cTn>
                                        <p:tgtEl>
                                          <p:spTgt spid="14"/>
                                        </p:tgtEl>
                                        <p:attrNameLst>
                                          <p:attrName>style.visibility</p:attrName>
                                        </p:attrNameLst>
                                      </p:cBhvr>
                                      <p:to>
                                        <p:strVal val="visible"/>
                                      </p:to>
                                    </p:set>
                                    <p:animEffect transition="in" filter="fade">
                                      <p:cBhvr>
                                        <p:cTn id="157" dur="1000"/>
                                        <p:tgtEl>
                                          <p:spTgt spid="14"/>
                                        </p:tgtEl>
                                      </p:cBhvr>
                                    </p:animEffect>
                                    <p:anim calcmode="lin" valueType="num">
                                      <p:cBhvr>
                                        <p:cTn id="158" dur="1000" fill="hold"/>
                                        <p:tgtEl>
                                          <p:spTgt spid="14"/>
                                        </p:tgtEl>
                                        <p:attrNameLst>
                                          <p:attrName>ppt_x</p:attrName>
                                        </p:attrNameLst>
                                      </p:cBhvr>
                                      <p:tavLst>
                                        <p:tav tm="0">
                                          <p:val>
                                            <p:strVal val="#ppt_x"/>
                                          </p:val>
                                        </p:tav>
                                        <p:tav tm="100000">
                                          <p:val>
                                            <p:strVal val="#ppt_x"/>
                                          </p:val>
                                        </p:tav>
                                      </p:tavLst>
                                    </p:anim>
                                    <p:anim calcmode="lin" valueType="num">
                                      <p:cBhvr>
                                        <p:cTn id="1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47" presetClass="exit" presetSubtype="0" fill="hold" grpId="1" nodeType="clickEffect">
                                  <p:stCondLst>
                                    <p:cond delay="0"/>
                                  </p:stCondLst>
                                  <p:childTnLst>
                                    <p:animEffect transition="out" filter="fade">
                                      <p:cBhvr>
                                        <p:cTn id="163" dur="1000"/>
                                        <p:tgtEl>
                                          <p:spTgt spid="14"/>
                                        </p:tgtEl>
                                      </p:cBhvr>
                                    </p:animEffect>
                                    <p:anim calcmode="lin" valueType="num">
                                      <p:cBhvr>
                                        <p:cTn id="164" dur="1000"/>
                                        <p:tgtEl>
                                          <p:spTgt spid="14"/>
                                        </p:tgtEl>
                                        <p:attrNameLst>
                                          <p:attrName>ppt_x</p:attrName>
                                        </p:attrNameLst>
                                      </p:cBhvr>
                                      <p:tavLst>
                                        <p:tav tm="0">
                                          <p:val>
                                            <p:strVal val="ppt_x"/>
                                          </p:val>
                                        </p:tav>
                                        <p:tav tm="100000">
                                          <p:val>
                                            <p:strVal val="ppt_x"/>
                                          </p:val>
                                        </p:tav>
                                      </p:tavLst>
                                    </p:anim>
                                    <p:anim calcmode="lin" valueType="num">
                                      <p:cBhvr>
                                        <p:cTn id="165" dur="1000"/>
                                        <p:tgtEl>
                                          <p:spTgt spid="14"/>
                                        </p:tgtEl>
                                        <p:attrNameLst>
                                          <p:attrName>ppt_y</p:attrName>
                                        </p:attrNameLst>
                                      </p:cBhvr>
                                      <p:tavLst>
                                        <p:tav tm="0">
                                          <p:val>
                                            <p:strVal val="ppt_y"/>
                                          </p:val>
                                        </p:tav>
                                        <p:tav tm="100000">
                                          <p:val>
                                            <p:strVal val="ppt_y-.1"/>
                                          </p:val>
                                        </p:tav>
                                      </p:tavLst>
                                    </p:anim>
                                    <p:set>
                                      <p:cBhvr>
                                        <p:cTn id="166"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67" restart="whenNotActive" fill="hold" evtFilter="cancelBubble" nodeType="interactiveSeq">
                <p:stCondLst>
                  <p:cond evt="onClick" delay="0">
                    <p:tgtEl>
                      <p:spTgt spid="36"/>
                    </p:tgtEl>
                  </p:cond>
                </p:stCondLst>
                <p:endSync evt="end" delay="0">
                  <p:rtn val="all"/>
                </p:endSync>
                <p:childTnLst>
                  <p:par>
                    <p:cTn id="168" fill="hold">
                      <p:stCondLst>
                        <p:cond delay="0"/>
                      </p:stCondLst>
                      <p:childTnLst>
                        <p:par>
                          <p:cTn id="169" fill="hold">
                            <p:stCondLst>
                              <p:cond delay="0"/>
                            </p:stCondLst>
                            <p:childTnLst>
                              <p:par>
                                <p:cTn id="170" presetID="47" presetClass="entr" presetSubtype="0" fill="hold" grpId="0" nodeType="clickEffect">
                                  <p:stCondLst>
                                    <p:cond delay="0"/>
                                  </p:stCondLst>
                                  <p:childTnLst>
                                    <p:set>
                                      <p:cBhvr>
                                        <p:cTn id="171" dur="1" fill="hold">
                                          <p:stCondLst>
                                            <p:cond delay="0"/>
                                          </p:stCondLst>
                                        </p:cTn>
                                        <p:tgtEl>
                                          <p:spTgt spid="15"/>
                                        </p:tgtEl>
                                        <p:attrNameLst>
                                          <p:attrName>style.visibility</p:attrName>
                                        </p:attrNameLst>
                                      </p:cBhvr>
                                      <p:to>
                                        <p:strVal val="visible"/>
                                      </p:to>
                                    </p:set>
                                    <p:animEffect transition="in" filter="fade">
                                      <p:cBhvr>
                                        <p:cTn id="172" dur="1000"/>
                                        <p:tgtEl>
                                          <p:spTgt spid="15"/>
                                        </p:tgtEl>
                                      </p:cBhvr>
                                    </p:animEffect>
                                    <p:anim calcmode="lin" valueType="num">
                                      <p:cBhvr>
                                        <p:cTn id="173" dur="1000" fill="hold"/>
                                        <p:tgtEl>
                                          <p:spTgt spid="15"/>
                                        </p:tgtEl>
                                        <p:attrNameLst>
                                          <p:attrName>ppt_x</p:attrName>
                                        </p:attrNameLst>
                                      </p:cBhvr>
                                      <p:tavLst>
                                        <p:tav tm="0">
                                          <p:val>
                                            <p:strVal val="#ppt_x"/>
                                          </p:val>
                                        </p:tav>
                                        <p:tav tm="100000">
                                          <p:val>
                                            <p:strVal val="#ppt_x"/>
                                          </p:val>
                                        </p:tav>
                                      </p:tavLst>
                                    </p:anim>
                                    <p:anim calcmode="lin" valueType="num">
                                      <p:cBhvr>
                                        <p:cTn id="17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47" presetClass="exit" presetSubtype="0" fill="hold" grpId="1" nodeType="clickEffect">
                                  <p:stCondLst>
                                    <p:cond delay="0"/>
                                  </p:stCondLst>
                                  <p:childTnLst>
                                    <p:animEffect transition="out" filter="fade">
                                      <p:cBhvr>
                                        <p:cTn id="178" dur="1000"/>
                                        <p:tgtEl>
                                          <p:spTgt spid="15"/>
                                        </p:tgtEl>
                                      </p:cBhvr>
                                    </p:animEffect>
                                    <p:anim calcmode="lin" valueType="num">
                                      <p:cBhvr>
                                        <p:cTn id="179" dur="1000"/>
                                        <p:tgtEl>
                                          <p:spTgt spid="15"/>
                                        </p:tgtEl>
                                        <p:attrNameLst>
                                          <p:attrName>ppt_x</p:attrName>
                                        </p:attrNameLst>
                                      </p:cBhvr>
                                      <p:tavLst>
                                        <p:tav tm="0">
                                          <p:val>
                                            <p:strVal val="ppt_x"/>
                                          </p:val>
                                        </p:tav>
                                        <p:tav tm="100000">
                                          <p:val>
                                            <p:strVal val="ppt_x"/>
                                          </p:val>
                                        </p:tav>
                                      </p:tavLst>
                                    </p:anim>
                                    <p:anim calcmode="lin" valueType="num">
                                      <p:cBhvr>
                                        <p:cTn id="180" dur="1000"/>
                                        <p:tgtEl>
                                          <p:spTgt spid="15"/>
                                        </p:tgtEl>
                                        <p:attrNameLst>
                                          <p:attrName>ppt_y</p:attrName>
                                        </p:attrNameLst>
                                      </p:cBhvr>
                                      <p:tavLst>
                                        <p:tav tm="0">
                                          <p:val>
                                            <p:strVal val="ppt_y"/>
                                          </p:val>
                                        </p:tav>
                                        <p:tav tm="100000">
                                          <p:val>
                                            <p:strVal val="ppt_y-.1"/>
                                          </p:val>
                                        </p:tav>
                                      </p:tavLst>
                                    </p:anim>
                                    <p:set>
                                      <p:cBhvr>
                                        <p:cTn id="181" dur="1" fill="hold">
                                          <p:stCondLst>
                                            <p:cond delay="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82" restart="whenNotActive" fill="hold" evtFilter="cancelBubble" nodeType="interactiveSeq">
                <p:stCondLst>
                  <p:cond evt="onClick" delay="0">
                    <p:tgtEl>
                      <p:spTgt spid="35"/>
                    </p:tgtEl>
                  </p:cond>
                </p:stCondLst>
                <p:endSync evt="end" delay="0">
                  <p:rtn val="all"/>
                </p:endSync>
                <p:childTnLst>
                  <p:par>
                    <p:cTn id="183" fill="hold">
                      <p:stCondLst>
                        <p:cond delay="0"/>
                      </p:stCondLst>
                      <p:childTnLst>
                        <p:par>
                          <p:cTn id="184" fill="hold">
                            <p:stCondLst>
                              <p:cond delay="0"/>
                            </p:stCondLst>
                            <p:childTnLst>
                              <p:par>
                                <p:cTn id="185" presetID="47" presetClass="entr" presetSubtype="0" fill="hold" grpId="0" nodeType="clickEffect">
                                  <p:stCondLst>
                                    <p:cond delay="0"/>
                                  </p:stCondLst>
                                  <p:childTnLst>
                                    <p:set>
                                      <p:cBhvr>
                                        <p:cTn id="186" dur="1" fill="hold">
                                          <p:stCondLst>
                                            <p:cond delay="0"/>
                                          </p:stCondLst>
                                        </p:cTn>
                                        <p:tgtEl>
                                          <p:spTgt spid="16"/>
                                        </p:tgtEl>
                                        <p:attrNameLst>
                                          <p:attrName>style.visibility</p:attrName>
                                        </p:attrNameLst>
                                      </p:cBhvr>
                                      <p:to>
                                        <p:strVal val="visible"/>
                                      </p:to>
                                    </p:set>
                                    <p:animEffect transition="in" filter="fade">
                                      <p:cBhvr>
                                        <p:cTn id="187" dur="1000"/>
                                        <p:tgtEl>
                                          <p:spTgt spid="16"/>
                                        </p:tgtEl>
                                      </p:cBhvr>
                                    </p:animEffect>
                                    <p:anim calcmode="lin" valueType="num">
                                      <p:cBhvr>
                                        <p:cTn id="188" dur="1000" fill="hold"/>
                                        <p:tgtEl>
                                          <p:spTgt spid="16"/>
                                        </p:tgtEl>
                                        <p:attrNameLst>
                                          <p:attrName>ppt_x</p:attrName>
                                        </p:attrNameLst>
                                      </p:cBhvr>
                                      <p:tavLst>
                                        <p:tav tm="0">
                                          <p:val>
                                            <p:strVal val="#ppt_x"/>
                                          </p:val>
                                        </p:tav>
                                        <p:tav tm="100000">
                                          <p:val>
                                            <p:strVal val="#ppt_x"/>
                                          </p:val>
                                        </p:tav>
                                      </p:tavLst>
                                    </p:anim>
                                    <p:anim calcmode="lin" valueType="num">
                                      <p:cBhvr>
                                        <p:cTn id="18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47" presetClass="exit" presetSubtype="0" fill="hold" grpId="1" nodeType="clickEffect">
                                  <p:stCondLst>
                                    <p:cond delay="0"/>
                                  </p:stCondLst>
                                  <p:childTnLst>
                                    <p:animEffect transition="out" filter="fade">
                                      <p:cBhvr>
                                        <p:cTn id="193" dur="1000"/>
                                        <p:tgtEl>
                                          <p:spTgt spid="16"/>
                                        </p:tgtEl>
                                      </p:cBhvr>
                                    </p:animEffect>
                                    <p:anim calcmode="lin" valueType="num">
                                      <p:cBhvr>
                                        <p:cTn id="194" dur="1000"/>
                                        <p:tgtEl>
                                          <p:spTgt spid="16"/>
                                        </p:tgtEl>
                                        <p:attrNameLst>
                                          <p:attrName>ppt_x</p:attrName>
                                        </p:attrNameLst>
                                      </p:cBhvr>
                                      <p:tavLst>
                                        <p:tav tm="0">
                                          <p:val>
                                            <p:strVal val="ppt_x"/>
                                          </p:val>
                                        </p:tav>
                                        <p:tav tm="100000">
                                          <p:val>
                                            <p:strVal val="ppt_x"/>
                                          </p:val>
                                        </p:tav>
                                      </p:tavLst>
                                    </p:anim>
                                    <p:anim calcmode="lin" valueType="num">
                                      <p:cBhvr>
                                        <p:cTn id="195" dur="1000"/>
                                        <p:tgtEl>
                                          <p:spTgt spid="16"/>
                                        </p:tgtEl>
                                        <p:attrNameLst>
                                          <p:attrName>ppt_y</p:attrName>
                                        </p:attrNameLst>
                                      </p:cBhvr>
                                      <p:tavLst>
                                        <p:tav tm="0">
                                          <p:val>
                                            <p:strVal val="ppt_y"/>
                                          </p:val>
                                        </p:tav>
                                        <p:tav tm="100000">
                                          <p:val>
                                            <p:strVal val="ppt_y-.1"/>
                                          </p:val>
                                        </p:tav>
                                      </p:tavLst>
                                    </p:anim>
                                    <p:set>
                                      <p:cBhvr>
                                        <p:cTn id="196"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bldLst>
      <p:bldP spid="13" grpId="0" animBg="1"/>
      <p:bldP spid="13" grpId="1" animBg="1"/>
      <p:bldP spid="33" grpId="0"/>
      <p:bldP spid="34" grpId="0"/>
      <p:bldP spid="35" grpId="0"/>
      <p:bldP spid="36" grpId="0"/>
      <p:bldP spid="37" grpId="0"/>
      <p:bldP spid="38" grpId="0"/>
      <p:bldP spid="39" grpId="0"/>
      <p:bldP spid="40" grpId="0"/>
      <p:bldP spid="41" grpId="0"/>
      <p:bldP spid="42" grpId="0"/>
      <p:bldP spid="12" grpId="0" animBg="1"/>
      <p:bldP spid="12" grpId="1" animBg="1"/>
      <p:bldP spid="9" grpId="0" animBg="1"/>
      <p:bldP spid="9" grpId="1" animBg="1"/>
      <p:bldP spid="10" grpId="0" animBg="1"/>
      <p:bldP spid="10" grpId="1" animBg="1"/>
      <p:bldP spid="18" grpId="0" animBg="1"/>
      <p:bldP spid="18" grpId="1" animBg="1"/>
      <p:bldP spid="17" grpId="0" animBg="1"/>
      <p:bldP spid="17" grpId="1" animBg="1"/>
      <p:bldP spid="14" grpId="0" animBg="1"/>
      <p:bldP spid="14" grpId="1" animBg="1"/>
      <p:bldP spid="15" grpId="0" animBg="1"/>
      <p:bldP spid="15" grpId="1" animBg="1"/>
      <p:bldP spid="16" grpId="0" animBg="1"/>
      <p:bldP spid="1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3" name="Содержимое 2"/>
          <p:cNvSpPr>
            <a:spLocks noGrp="1"/>
          </p:cNvSpPr>
          <p:nvPr>
            <p:ph idx="1"/>
          </p:nvPr>
        </p:nvSpPr>
        <p:spPr/>
        <p:txBody>
          <a:bodyPr>
            <a:normAutofit/>
          </a:bodyPr>
          <a:lstStyle/>
          <a:p>
            <a:pPr>
              <a:buNone/>
            </a:pPr>
            <a:r>
              <a:rPr lang="uk-UA" sz="2800" dirty="0" smtClean="0">
                <a:latin typeface="Times New Roman" pitchFamily="18" charset="0"/>
                <a:cs typeface="Times New Roman" pitchFamily="18" charset="0"/>
              </a:rPr>
              <a:t>2. Вивчіть будову нігтя за допомогою ручної лупи. Замалюйте будову нігтя і підпишіть його частини.</a:t>
            </a:r>
            <a:endParaRPr lang="ru-RU" sz="2800" dirty="0">
              <a:latin typeface="Times New Roman" pitchFamily="18" charset="0"/>
              <a:cs typeface="Times New Roman" pitchFamily="18" charset="0"/>
            </a:endParaRPr>
          </a:p>
        </p:txBody>
      </p:sp>
      <p:pic>
        <p:nvPicPr>
          <p:cNvPr id="5" name="Picture 2" descr="http://www.ax20.ir/file/8180/2560x1600/crop/%D8%AF%D8%B3%D8%AA-(33).jpg"/>
          <p:cNvPicPr>
            <a:picLocks noChangeAspect="1" noChangeArrowheads="1"/>
          </p:cNvPicPr>
          <p:nvPr/>
        </p:nvPicPr>
        <p:blipFill>
          <a:blip r:embed="rId3" cstate="print">
            <a:clrChange>
              <a:clrFrom>
                <a:srgbClr val="FBFBF9"/>
              </a:clrFrom>
              <a:clrTo>
                <a:srgbClr val="FBFBF9">
                  <a:alpha val="0"/>
                </a:srgbClr>
              </a:clrTo>
            </a:clrChange>
          </a:blip>
          <a:srcRect/>
          <a:stretch>
            <a:fillRect/>
          </a:stretch>
        </p:blipFill>
        <p:spPr bwMode="auto">
          <a:xfrm>
            <a:off x="4118451" y="3717032"/>
            <a:ext cx="5025549" cy="3140968"/>
          </a:xfrm>
          <a:prstGeom prst="rect">
            <a:avLst/>
          </a:prstGeom>
          <a:noFill/>
        </p:spPr>
      </p:pic>
      <p:pic>
        <p:nvPicPr>
          <p:cNvPr id="6" name="Picture 4" descr="http://rudocs.exdat.com/pars_docs/tw_refs/12/11421/11421_html_634af633.gif"/>
          <p:cNvPicPr>
            <a:picLocks noChangeAspect="1" noChangeArrowheads="1"/>
          </p:cNvPicPr>
          <p:nvPr/>
        </p:nvPicPr>
        <p:blipFill>
          <a:blip r:embed="rId4" cstate="print"/>
          <a:srcRect/>
          <a:stretch>
            <a:fillRect/>
          </a:stretch>
        </p:blipFill>
        <p:spPr bwMode="auto">
          <a:xfrm rot="5221331">
            <a:off x="3903076" y="4070634"/>
            <a:ext cx="1944401" cy="266938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0"/>
            <a:ext cx="9144000" cy="6904653"/>
          </a:xfrm>
          <a:prstGeom prst="rect">
            <a:avLst/>
          </a:prstGeom>
          <a:noFill/>
        </p:spPr>
      </p:pic>
      <p:pic>
        <p:nvPicPr>
          <p:cNvPr id="7" name="Picture 2" descr="http://www.ax20.ir/file/8180/2560x1600/crop/%D8%AF%D8%B3%D8%AA-(33).jpg"/>
          <p:cNvPicPr>
            <a:picLocks noChangeAspect="1" noChangeArrowheads="1"/>
          </p:cNvPicPr>
          <p:nvPr/>
        </p:nvPicPr>
        <p:blipFill>
          <a:blip r:embed="rId3" cstate="print">
            <a:clrChange>
              <a:clrFrom>
                <a:srgbClr val="FBFBF9"/>
              </a:clrFrom>
              <a:clrTo>
                <a:srgbClr val="FBFBF9">
                  <a:alpha val="0"/>
                </a:srgbClr>
              </a:clrTo>
            </a:clrChange>
          </a:blip>
          <a:srcRect/>
          <a:stretch>
            <a:fillRect/>
          </a:stretch>
        </p:blipFill>
        <p:spPr bwMode="auto">
          <a:xfrm>
            <a:off x="4118451" y="3717032"/>
            <a:ext cx="5025549" cy="3140968"/>
          </a:xfrm>
          <a:prstGeom prst="rect">
            <a:avLst/>
          </a:prstGeom>
          <a:noFill/>
        </p:spPr>
      </p:pic>
      <p:sp>
        <p:nvSpPr>
          <p:cNvPr id="16" name="TextBox 15"/>
          <p:cNvSpPr txBox="1"/>
          <p:nvPr/>
        </p:nvSpPr>
        <p:spPr>
          <a:xfrm>
            <a:off x="683568" y="1988840"/>
            <a:ext cx="1872208" cy="400110"/>
          </a:xfrm>
          <a:prstGeom prst="rect">
            <a:avLst/>
          </a:prstGeom>
          <a:noFill/>
        </p:spPr>
        <p:txBody>
          <a:bodyPr wrap="square" rtlCol="0">
            <a:spAutoFit/>
          </a:bodyPr>
          <a:lstStyle/>
          <a:p>
            <a:pPr algn="r"/>
            <a:r>
              <a:rPr lang="uk-UA" sz="2000" dirty="0" smtClean="0">
                <a:latin typeface="Times New Roman" pitchFamily="18" charset="0"/>
                <a:cs typeface="Times New Roman" pitchFamily="18" charset="0"/>
              </a:rPr>
              <a:t>Кутикула</a:t>
            </a:r>
            <a:endParaRPr lang="ru-RU" sz="2000" dirty="0">
              <a:latin typeface="Times New Roman" pitchFamily="18" charset="0"/>
              <a:cs typeface="Times New Roman" pitchFamily="18" charset="0"/>
            </a:endParaRPr>
          </a:p>
        </p:txBody>
      </p:sp>
      <p:sp>
        <p:nvSpPr>
          <p:cNvPr id="18" name="TextBox 17"/>
          <p:cNvSpPr txBox="1"/>
          <p:nvPr/>
        </p:nvSpPr>
        <p:spPr>
          <a:xfrm>
            <a:off x="4644008" y="2132856"/>
            <a:ext cx="3024336"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Нігтьова пластинка</a:t>
            </a:r>
            <a:endParaRPr lang="ru-RU" sz="2000" dirty="0">
              <a:latin typeface="Times New Roman" pitchFamily="18" charset="0"/>
              <a:cs typeface="Times New Roman" pitchFamily="18" charset="0"/>
            </a:endParaRPr>
          </a:p>
        </p:txBody>
      </p:sp>
      <p:sp>
        <p:nvSpPr>
          <p:cNvPr id="19" name="TextBox 18"/>
          <p:cNvSpPr txBox="1"/>
          <p:nvPr/>
        </p:nvSpPr>
        <p:spPr>
          <a:xfrm>
            <a:off x="4644008" y="3861048"/>
            <a:ext cx="3168352"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Матриця</a:t>
            </a:r>
            <a:endParaRPr lang="ru-RU" sz="2000" dirty="0">
              <a:latin typeface="Times New Roman" pitchFamily="18" charset="0"/>
              <a:cs typeface="Times New Roman" pitchFamily="18" charset="0"/>
            </a:endParaRPr>
          </a:p>
        </p:txBody>
      </p:sp>
      <p:pic>
        <p:nvPicPr>
          <p:cNvPr id="10246" name="Picture 6" descr="http://2.bp.blogspot.com/-uVt8h9MK8gE/T5ryNtmDmfI/AAAAAAAAAVE/YEn9pwJRwV4/s1600/%D1%81%D0%BA%D0%B0%D0%BD%D0%B8%D1%80%D0%BE%D0%B2%D0%B0%D0%BD%D0%B8%D0%B50002.jpg"/>
          <p:cNvPicPr>
            <a:picLocks noChangeAspect="1" noChangeArrowheads="1"/>
          </p:cNvPicPr>
          <p:nvPr/>
        </p:nvPicPr>
        <p:blipFill>
          <a:blip r:embed="rId4" cstate="print">
            <a:clrChange>
              <a:clrFrom>
                <a:srgbClr val="FFFFD9"/>
              </a:clrFrom>
              <a:clrTo>
                <a:srgbClr val="FFFFD9">
                  <a:alpha val="0"/>
                </a:srgbClr>
              </a:clrTo>
            </a:clrChange>
          </a:blip>
          <a:srcRect l="32051" t="7326" r="30769" b="7692"/>
          <a:stretch>
            <a:fillRect/>
          </a:stretch>
        </p:blipFill>
        <p:spPr bwMode="auto">
          <a:xfrm>
            <a:off x="2555776" y="404664"/>
            <a:ext cx="2088232" cy="4176464"/>
          </a:xfrm>
          <a:prstGeom prst="rect">
            <a:avLst/>
          </a:prstGeom>
          <a:noFill/>
        </p:spPr>
      </p:pic>
      <p:sp>
        <p:nvSpPr>
          <p:cNvPr id="9" name="Овал 8"/>
          <p:cNvSpPr/>
          <p:nvPr/>
        </p:nvSpPr>
        <p:spPr>
          <a:xfrm>
            <a:off x="3491880" y="836712"/>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p:txBody>
      </p:sp>
      <p:sp>
        <p:nvSpPr>
          <p:cNvPr id="10" name="Овал 9"/>
          <p:cNvSpPr/>
          <p:nvPr/>
        </p:nvSpPr>
        <p:spPr>
          <a:xfrm>
            <a:off x="3491880" y="3789040"/>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p:txBody>
      </p:sp>
      <p:sp>
        <p:nvSpPr>
          <p:cNvPr id="11" name="Овал 10"/>
          <p:cNvSpPr/>
          <p:nvPr/>
        </p:nvSpPr>
        <p:spPr>
          <a:xfrm>
            <a:off x="3491880" y="3284984"/>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p:txBody>
      </p:sp>
      <p:sp>
        <p:nvSpPr>
          <p:cNvPr id="12" name="Овал 11"/>
          <p:cNvSpPr/>
          <p:nvPr/>
        </p:nvSpPr>
        <p:spPr>
          <a:xfrm>
            <a:off x="3491880" y="2060848"/>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p:txBody>
      </p:sp>
      <p:sp>
        <p:nvSpPr>
          <p:cNvPr id="13" name="Овал 12"/>
          <p:cNvSpPr/>
          <p:nvPr/>
        </p:nvSpPr>
        <p:spPr>
          <a:xfrm>
            <a:off x="2843808" y="2060848"/>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p:txBody>
      </p:sp>
      <p:sp>
        <p:nvSpPr>
          <p:cNvPr id="17" name="TextBox 16"/>
          <p:cNvSpPr txBox="1"/>
          <p:nvPr/>
        </p:nvSpPr>
        <p:spPr>
          <a:xfrm>
            <a:off x="4644008" y="764704"/>
            <a:ext cx="2736304" cy="400110"/>
          </a:xfrm>
          <a:prstGeom prst="rect">
            <a:avLst/>
          </a:prstGeom>
          <a:noFill/>
        </p:spPr>
        <p:txBody>
          <a:bodyPr wrap="square" rtlCol="0">
            <a:spAutoFit/>
          </a:bodyPr>
          <a:lstStyle/>
          <a:p>
            <a:r>
              <a:rPr lang="uk-UA" sz="2000" dirty="0" smtClean="0">
                <a:latin typeface="Times New Roman" pitchFamily="18" charset="0"/>
                <a:cs typeface="Times New Roman" pitchFamily="18" charset="0"/>
              </a:rPr>
              <a:t>Вільний край</a:t>
            </a:r>
            <a:endParaRPr lang="ru-RU" sz="2000" dirty="0">
              <a:latin typeface="Times New Roman" pitchFamily="18" charset="0"/>
              <a:cs typeface="Times New Roman" pitchFamily="18" charset="0"/>
            </a:endParaRPr>
          </a:p>
        </p:txBody>
      </p:sp>
      <p:sp>
        <p:nvSpPr>
          <p:cNvPr id="21" name="TextBox 20"/>
          <p:cNvSpPr txBox="1"/>
          <p:nvPr/>
        </p:nvSpPr>
        <p:spPr>
          <a:xfrm>
            <a:off x="683568" y="3356992"/>
            <a:ext cx="1872208" cy="400110"/>
          </a:xfrm>
          <a:prstGeom prst="rect">
            <a:avLst/>
          </a:prstGeom>
          <a:noFill/>
        </p:spPr>
        <p:txBody>
          <a:bodyPr wrap="square" rtlCol="0">
            <a:spAutoFit/>
          </a:bodyPr>
          <a:lstStyle/>
          <a:p>
            <a:pPr algn="r"/>
            <a:r>
              <a:rPr lang="uk-UA" sz="2000" dirty="0" err="1" smtClean="0">
                <a:latin typeface="Times New Roman" pitchFamily="18" charset="0"/>
                <a:cs typeface="Times New Roman" pitchFamily="18" charset="0"/>
              </a:rPr>
              <a:t>Лунула</a:t>
            </a:r>
            <a:endParaRPr lang="ru-RU" sz="2000" dirty="0">
              <a:latin typeface="Times New Roman" pitchFamily="18" charset="0"/>
              <a:cs typeface="Times New Roman" pitchFamily="18" charset="0"/>
            </a:endParaRPr>
          </a:p>
        </p:txBody>
      </p:sp>
      <p:sp>
        <p:nvSpPr>
          <p:cNvPr id="32" name="TextBox 31"/>
          <p:cNvSpPr txBox="1"/>
          <p:nvPr/>
        </p:nvSpPr>
        <p:spPr>
          <a:xfrm>
            <a:off x="5724128" y="0"/>
            <a:ext cx="3168352" cy="646331"/>
          </a:xfrm>
          <a:prstGeom prst="rect">
            <a:avLst/>
          </a:prstGeom>
          <a:noFill/>
        </p:spPr>
        <p:txBody>
          <a:bodyPr wrap="square" rtlCol="0">
            <a:spAutoFit/>
          </a:bodyPr>
          <a:lstStyle/>
          <a:p>
            <a:r>
              <a:rPr lang="uk-UA" sz="3600" b="1" dirty="0" smtClean="0">
                <a:latin typeface="Times New Roman" pitchFamily="18" charset="0"/>
                <a:cs typeface="Times New Roman" pitchFamily="18" charset="0"/>
              </a:rPr>
              <a:t>Будова нігтя</a:t>
            </a:r>
            <a:endParaRPr lang="ru-RU" sz="3600" b="1" dirty="0">
              <a:latin typeface="Times New Roman" pitchFamily="18" charset="0"/>
              <a:cs typeface="Times New Roman" pitchFamily="18" charset="0"/>
            </a:endParaRPr>
          </a:p>
        </p:txBody>
      </p:sp>
      <p:sp>
        <p:nvSpPr>
          <p:cNvPr id="33" name="TextBox 32"/>
          <p:cNvSpPr txBox="1"/>
          <p:nvPr/>
        </p:nvSpPr>
        <p:spPr>
          <a:xfrm>
            <a:off x="5220073" y="5661248"/>
            <a:ext cx="3923928" cy="1477328"/>
          </a:xfrm>
          <a:prstGeom prst="rect">
            <a:avLst/>
          </a:prstGeom>
          <a:noFill/>
        </p:spPr>
        <p:txBody>
          <a:bodyPr wrap="square" rtlCol="0">
            <a:spAutoFit/>
          </a:bodyPr>
          <a:lstStyle/>
          <a:p>
            <a:r>
              <a:rPr lang="uk-UA" b="1" dirty="0" smtClean="0">
                <a:latin typeface="Times New Roman" pitchFamily="18" charset="0"/>
                <a:cs typeface="Times New Roman" pitchFamily="18" charset="0"/>
              </a:rPr>
              <a:t>Переглянувши ніготь, натискайте на цифри, а далі на визначення (перегляд інформації та її зникнення)</a:t>
            </a:r>
          </a:p>
          <a:p>
            <a:endParaRPr lang="ru-RU" dirty="0">
              <a:latin typeface="Times New Roman" pitchFamily="18" charset="0"/>
              <a:cs typeface="Times New Roman" pitchFamily="18" charset="0"/>
            </a:endParaRPr>
          </a:p>
        </p:txBody>
      </p:sp>
      <p:pic>
        <p:nvPicPr>
          <p:cNvPr id="6" name="Picture 4" descr="http://rudocs.exdat.com/pars_docs/tw_refs/12/11421/11421_html_634af633.gif"/>
          <p:cNvPicPr>
            <a:picLocks noChangeAspect="1" noChangeArrowheads="1"/>
          </p:cNvPicPr>
          <p:nvPr/>
        </p:nvPicPr>
        <p:blipFill>
          <a:blip r:embed="rId5" cstate="print"/>
          <a:srcRect/>
          <a:stretch>
            <a:fillRect/>
          </a:stretch>
        </p:blipFill>
        <p:spPr bwMode="auto">
          <a:xfrm rot="5221331">
            <a:off x="3182996" y="3926618"/>
            <a:ext cx="1944401" cy="2669387"/>
          </a:xfrm>
          <a:prstGeom prst="rect">
            <a:avLst/>
          </a:prstGeom>
          <a:noFill/>
        </p:spPr>
      </p:pic>
      <p:sp>
        <p:nvSpPr>
          <p:cNvPr id="31" name="Прямоугольник 30"/>
          <p:cNvSpPr/>
          <p:nvPr/>
        </p:nvSpPr>
        <p:spPr>
          <a:xfrm>
            <a:off x="500034" y="4429132"/>
            <a:ext cx="4032448"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складається з лусочок кератину, щільно притиснутих один до одного. Це мертві ороговілі залишки епітелію, розташовані так, що на зрізі нігтя здається, ніби пластина має жолобки по всій довжині.</a:t>
            </a:r>
            <a:endParaRPr lang="uk-UA" dirty="0">
              <a:latin typeface="Times New Roman" pitchFamily="18" charset="0"/>
              <a:cs typeface="Times New Roman" pitchFamily="18" charset="0"/>
            </a:endParaRPr>
          </a:p>
        </p:txBody>
      </p:sp>
      <p:sp>
        <p:nvSpPr>
          <p:cNvPr id="29" name="Прямоугольник 28"/>
          <p:cNvSpPr/>
          <p:nvPr/>
        </p:nvSpPr>
        <p:spPr>
          <a:xfrm>
            <a:off x="467544" y="4365104"/>
            <a:ext cx="4032448"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Півколо перед коренем нігтя, </a:t>
            </a:r>
            <a:r>
              <a:rPr lang="uk-UA" b="1" smtClean="0">
                <a:latin typeface="Times New Roman" pitchFamily="18" charset="0"/>
                <a:cs typeface="Times New Roman" pitchFamily="18" charset="0"/>
              </a:rPr>
              <a:t>лунка нігтя (лунула), являє собою</a:t>
            </a:r>
            <a:r>
              <a:rPr lang="uk-UA" smtClean="0">
                <a:latin typeface="Times New Roman" pitchFamily="18" charset="0"/>
                <a:cs typeface="Times New Roman" pitchFamily="18" charset="0"/>
              </a:rPr>
              <a:t> область, що відокремлює живі клітини від ороговілого шару. </a:t>
            </a:r>
            <a:endParaRPr lang="uk-UA">
              <a:latin typeface="Times New Roman" pitchFamily="18" charset="0"/>
              <a:cs typeface="Times New Roman" pitchFamily="18" charset="0"/>
            </a:endParaRPr>
          </a:p>
        </p:txBody>
      </p:sp>
      <p:sp>
        <p:nvSpPr>
          <p:cNvPr id="27" name="Прямоугольник 26"/>
          <p:cNvSpPr/>
          <p:nvPr/>
        </p:nvSpPr>
        <p:spPr>
          <a:xfrm>
            <a:off x="395536" y="4365104"/>
            <a:ext cx="4032448"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Кутикула міцно скріплює шкірну нігтьову складку з нігтьової пластинкою в основі нігтя і нігтьову пластинку з нігтьових ложем в області вільного краю нігтя. Кутикула захищає нігтьове ложе і матрицю від проникнення будь-якої інфекції. </a:t>
            </a:r>
            <a:endParaRPr lang="uk-UA" dirty="0">
              <a:latin typeface="Times New Roman" pitchFamily="18" charset="0"/>
              <a:cs typeface="Times New Roman" pitchFamily="18" charset="0"/>
            </a:endParaRPr>
          </a:p>
        </p:txBody>
      </p:sp>
      <p:sp>
        <p:nvSpPr>
          <p:cNvPr id="30" name="Прямоугольник 29"/>
          <p:cNvSpPr/>
          <p:nvPr/>
        </p:nvSpPr>
        <p:spPr>
          <a:xfrm>
            <a:off x="467544" y="4365104"/>
            <a:ext cx="4032448"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mtClean="0">
                <a:latin typeface="Times New Roman" pitchFamily="18" charset="0"/>
                <a:cs typeface="Times New Roman" pitchFamily="18" charset="0"/>
              </a:rPr>
              <a:t>Передній край нігтьової пластинки вільний, задній і бічні її краї оточені шкірною складкою і заходять в глиб її. </a:t>
            </a:r>
            <a:endParaRPr lang="uk-UA">
              <a:latin typeface="Times New Roman" pitchFamily="18" charset="0"/>
              <a:cs typeface="Times New Roman" pitchFamily="18" charset="0"/>
            </a:endParaRPr>
          </a:p>
        </p:txBody>
      </p:sp>
      <p:sp>
        <p:nvSpPr>
          <p:cNvPr id="26" name="Прямоугольник 25"/>
          <p:cNvSpPr/>
          <p:nvPr/>
        </p:nvSpPr>
        <p:spPr>
          <a:xfrm>
            <a:off x="467544" y="4365104"/>
            <a:ext cx="4032448" cy="22322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Матриця є місцем, де відбувається утворення нігтьової пластинки; вона складається з епітеліальних клітин. Тут є </a:t>
            </a:r>
            <a:r>
              <a:rPr lang="uk-UA" dirty="0" err="1" smtClean="0">
                <a:latin typeface="Times New Roman" pitchFamily="18" charset="0"/>
                <a:cs typeface="Times New Roman" pitchFamily="18" charset="0"/>
              </a:rPr>
              <a:t>оніхобласти</a:t>
            </a:r>
            <a:r>
              <a:rPr lang="uk-UA" dirty="0" smtClean="0">
                <a:latin typeface="Times New Roman" pitchFamily="18" charset="0"/>
                <a:cs typeface="Times New Roman" pitchFamily="18" charset="0"/>
              </a:rPr>
              <a:t> - клітини, що утворюють ніготь, які перетворюються на рогові пластинки нігтя.</a:t>
            </a:r>
          </a:p>
          <a:p>
            <a:pPr algn="ctr"/>
            <a:endParaRPr lang="uk-UA"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6" presetClass="path" presetSubtype="0" accel="50000" decel="50000" fill="hold" nodeType="clickEffect">
                                  <p:stCondLst>
                                    <p:cond delay="0"/>
                                  </p:stCondLst>
                                  <p:childTnLst>
                                    <p:animMotion origin="layout" path="M -0.06806 0.01667 C -0.0724 -0.07269 -0.01493 -0.15 0.06267 -0.15532 C 0.13663 -0.16204 0.2059 -0.10208 0.21059 -0.01528 C 0.21667 0.06458 0.16771 0.13935 0.09844 0.14468 C 0.0349 0.14861 -0.02535 0.09931 -0.03003 0.02477 C -0.03437 -0.04329 0.0059 -0.10741 0.06476 -0.11273 C 0.11927 -0.11667 0.17031 -0.07523 0.17379 -0.01273 C 0.17726 0.04329 0.14479 0.09792 0.09635 0.10069 C 0.05226 0.10463 0.01076 0.07268 0.00712 0.02199 C 0.00504 -0.02338 0.02917 -0.06736 0.06736 -0.06991 C 0.10069 -0.07269 0.13438 -0.04861 0.13663 -0.00995 C 0.13872 0.02338 0.12153 0.05532 0.09375 0.0581 C 0.07066 0.06065 0.04653 0.04606 0.04514 0.01944 C 0.04306 -0.00208 0.05226 -0.02477 0.06944 -0.02732 C 0.08351 -0.02732 0.09722 -0.02199 0.09948 -0.00741 C 0.10069 0.00208 0.09844 0.01134 0.09149 0.01528 C 0.08819 0.01667 0.08594 0.01667 0.08247 0.01528 " pathEditMode="relative" rAng="0" ptsTypes="fffffffffffffffff">
                                      <p:cBhvr>
                                        <p:cTn id="6" dur="2000" fill="hold"/>
                                        <p:tgtEl>
                                          <p:spTgt spid="6"/>
                                        </p:tgtEl>
                                        <p:attrNameLst>
                                          <p:attrName>ppt_x</p:attrName>
                                          <p:attrName>ppt_y</p:attrName>
                                        </p:attrNameLst>
                                      </p:cBhvr>
                                      <p:rCtr x="140" y="-23"/>
                                    </p:animMotion>
                                  </p:childTnLst>
                                </p:cTn>
                              </p:par>
                            </p:childTnLst>
                          </p:cTn>
                        </p:par>
                        <p:par>
                          <p:cTn id="7" fill="hold">
                            <p:stCondLst>
                              <p:cond delay="2000"/>
                            </p:stCondLst>
                            <p:childTnLst>
                              <p:par>
                                <p:cTn id="8" presetID="23" presetClass="entr" presetSubtype="16"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10246"/>
                                        </p:tgtEl>
                                        <p:attrNameLst>
                                          <p:attrName>style.visibility</p:attrName>
                                        </p:attrNameLst>
                                      </p:cBhvr>
                                      <p:to>
                                        <p:strVal val="visible"/>
                                      </p:to>
                                    </p:set>
                                    <p:anim calcmode="lin" valueType="num">
                                      <p:cBhvr>
                                        <p:cTn id="30" dur="500" fill="hold"/>
                                        <p:tgtEl>
                                          <p:spTgt spid="10246"/>
                                        </p:tgtEl>
                                        <p:attrNameLst>
                                          <p:attrName>ppt_w</p:attrName>
                                        </p:attrNameLst>
                                      </p:cBhvr>
                                      <p:tavLst>
                                        <p:tav tm="0">
                                          <p:val>
                                            <p:fltVal val="0"/>
                                          </p:val>
                                        </p:tav>
                                        <p:tav tm="100000">
                                          <p:val>
                                            <p:strVal val="#ppt_w"/>
                                          </p:val>
                                        </p:tav>
                                      </p:tavLst>
                                    </p:anim>
                                    <p:anim calcmode="lin" valueType="num">
                                      <p:cBhvr>
                                        <p:cTn id="31" dur="500" fill="hold"/>
                                        <p:tgtEl>
                                          <p:spTgt spid="102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000"/>
                                        <p:tgtEl>
                                          <p:spTgt spid="17"/>
                                        </p:tgtEl>
                                      </p:cBhvr>
                                    </p:animEffect>
                                  </p:child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12"/>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childTnLst>
                          </p:cTn>
                        </p:par>
                      </p:childTnLst>
                    </p:cTn>
                  </p:par>
                </p:childTnLst>
              </p:cTn>
              <p:nextCondLst>
                <p:cond evt="onClick" delay="0">
                  <p:tgtEl>
                    <p:spTgt spid="12"/>
                  </p:tgtEl>
                </p:cond>
              </p:nextCondLst>
            </p:seq>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000"/>
                                        <p:tgtEl>
                                          <p:spTgt spid="21"/>
                                        </p:tgtEl>
                                      </p:cBhvr>
                                    </p:animEffect>
                                  </p:childTnLst>
                                </p:cTn>
                              </p:par>
                            </p:childTnLst>
                          </p:cTn>
                        </p:par>
                      </p:childTnLst>
                    </p:cTn>
                  </p:par>
                </p:childTnLst>
              </p:cTn>
              <p:nextCondLst>
                <p:cond evt="onClick" delay="0">
                  <p:tgtEl>
                    <p:spTgt spid="11"/>
                  </p:tgtEl>
                </p:cond>
              </p:nextCondLst>
            </p:seq>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1"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000"/>
                                        <p:tgtEl>
                                          <p:spTgt spid="19"/>
                                        </p:tgtEl>
                                      </p:cBhvr>
                                    </p:animEffect>
                                  </p:childTnLst>
                                </p:cTn>
                              </p:par>
                            </p:childTnLst>
                          </p:cTn>
                        </p:par>
                      </p:childTnLst>
                    </p:cTn>
                  </p:par>
                </p:childTnLst>
              </p:cTn>
              <p:nextCondLst>
                <p:cond evt="onClick" delay="0">
                  <p:tgtEl>
                    <p:spTgt spid="10"/>
                  </p:tgtEl>
                </p:cond>
              </p:nextCondLst>
            </p:seq>
            <p:seq concurrent="1" nextAc="seek">
              <p:cTn id="56" restart="whenNotActive" fill="hold" evtFilter="cancelBubble" nodeType="interactiveSeq">
                <p:stCondLst>
                  <p:cond evt="onClick" delay="0">
                    <p:tgtEl>
                      <p:spTgt spid="17"/>
                    </p:tgtEl>
                  </p:cond>
                </p:stCondLst>
                <p:endSync evt="end" delay="0">
                  <p:rtn val="all"/>
                </p:endSync>
                <p:childTnLst>
                  <p:par>
                    <p:cTn id="57" fill="hold">
                      <p:stCondLst>
                        <p:cond delay="0"/>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1000" fill="hold"/>
                                        <p:tgtEl>
                                          <p:spTgt spid="30"/>
                                        </p:tgtEl>
                                        <p:attrNameLst>
                                          <p:attrName>ppt_x</p:attrName>
                                        </p:attrNameLst>
                                      </p:cBhvr>
                                      <p:tavLst>
                                        <p:tav tm="0">
                                          <p:val>
                                            <p:strVal val="#ppt_x-.2"/>
                                          </p:val>
                                        </p:tav>
                                        <p:tav tm="100000">
                                          <p:val>
                                            <p:strVal val="#ppt_x"/>
                                          </p:val>
                                        </p:tav>
                                      </p:tavLst>
                                    </p:anim>
                                    <p:anim calcmode="lin" valueType="num">
                                      <p:cBhvr>
                                        <p:cTn id="62"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grpId="1" nodeType="clickEffect">
                                  <p:stCondLst>
                                    <p:cond delay="0"/>
                                  </p:stCondLst>
                                  <p:childTnLst>
                                    <p:set>
                                      <p:cBhvr>
                                        <p:cTn id="67"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68" restart="whenNotActive" fill="hold" evtFilter="cancelBubble" nodeType="interactiveSeq">
                <p:stCondLst>
                  <p:cond evt="onClick" delay="0">
                    <p:tgtEl>
                      <p:spTgt spid="18"/>
                    </p:tgtEl>
                  </p:cond>
                </p:stCondLst>
                <p:endSync evt="end" delay="0">
                  <p:rtn val="all"/>
                </p:endSync>
                <p:childTnLst>
                  <p:par>
                    <p:cTn id="69" fill="hold">
                      <p:stCondLst>
                        <p:cond delay="0"/>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1000" fill="hold"/>
                                        <p:tgtEl>
                                          <p:spTgt spid="31"/>
                                        </p:tgtEl>
                                        <p:attrNameLst>
                                          <p:attrName>ppt_x</p:attrName>
                                        </p:attrNameLst>
                                      </p:cBhvr>
                                      <p:tavLst>
                                        <p:tav tm="0">
                                          <p:val>
                                            <p:strVal val="#ppt_x-.2"/>
                                          </p:val>
                                        </p:tav>
                                        <p:tav tm="100000">
                                          <p:val>
                                            <p:strVal val="#ppt_x"/>
                                          </p:val>
                                        </p:tav>
                                      </p:tavLst>
                                    </p:anim>
                                    <p:anim calcmode="lin" valueType="num">
                                      <p:cBhvr>
                                        <p:cTn id="74"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75" dur="1000"/>
                                        <p:tgtEl>
                                          <p:spTgt spid="31"/>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xit" presetSubtype="0" fill="hold" grpId="1" nodeType="clickEffect">
                                  <p:stCondLst>
                                    <p:cond delay="0"/>
                                  </p:stCondLst>
                                  <p:childTnLst>
                                    <p:set>
                                      <p:cBhvr>
                                        <p:cTn id="79"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80" restart="whenNotActive" fill="hold" evtFilter="cancelBubble" nodeType="interactiveSeq">
                <p:stCondLst>
                  <p:cond evt="onClick" delay="0">
                    <p:tgtEl>
                      <p:spTgt spid="19"/>
                    </p:tgtEl>
                  </p:cond>
                </p:stCondLst>
                <p:endSync evt="end" delay="0">
                  <p:rtn val="all"/>
                </p:endSync>
                <p:childTnLst>
                  <p:par>
                    <p:cTn id="81" fill="hold">
                      <p:stCondLst>
                        <p:cond delay="0"/>
                      </p:stCondLst>
                      <p:childTnLst>
                        <p:par>
                          <p:cTn id="82" fill="hold">
                            <p:stCondLst>
                              <p:cond delay="0"/>
                            </p:stCondLst>
                            <p:childTnLst>
                              <p:par>
                                <p:cTn id="83" presetID="29" presetClass="entr" presetSubtype="0"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ppt_x</p:attrName>
                                        </p:attrNameLst>
                                      </p:cBhvr>
                                      <p:tavLst>
                                        <p:tav tm="0">
                                          <p:val>
                                            <p:strVal val="#ppt_x-.2"/>
                                          </p:val>
                                        </p:tav>
                                        <p:tav tm="100000">
                                          <p:val>
                                            <p:strVal val="#ppt_x"/>
                                          </p:val>
                                        </p:tav>
                                      </p:tavLst>
                                    </p:anim>
                                    <p:anim calcmode="lin" valueType="num">
                                      <p:cBhvr>
                                        <p:cTn id="86"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87" dur="10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xit" presetSubtype="0" fill="hold" grpId="1" nodeType="clickEffect">
                                  <p:stCondLst>
                                    <p:cond delay="0"/>
                                  </p:stCondLst>
                                  <p:childTnLst>
                                    <p:set>
                                      <p:cBhvr>
                                        <p:cTn id="91"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92" restart="whenNotActive" fill="hold" evtFilter="cancelBubble" nodeType="interactiveSeq">
                <p:stCondLst>
                  <p:cond evt="onClick" delay="0">
                    <p:tgtEl>
                      <p:spTgt spid="16"/>
                    </p:tgtEl>
                  </p:cond>
                </p:stCondLst>
                <p:endSync evt="end" delay="0">
                  <p:rtn val="all"/>
                </p:endSync>
                <p:childTnLst>
                  <p:par>
                    <p:cTn id="93" fill="hold">
                      <p:stCondLst>
                        <p:cond delay="0"/>
                      </p:stCondLst>
                      <p:childTnLst>
                        <p:par>
                          <p:cTn id="94" fill="hold">
                            <p:stCondLst>
                              <p:cond delay="0"/>
                            </p:stCondLst>
                            <p:childTnLst>
                              <p:par>
                                <p:cTn id="95" presetID="29" presetClass="entr" presetSubtype="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ppt_x</p:attrName>
                                        </p:attrNameLst>
                                      </p:cBhvr>
                                      <p:tavLst>
                                        <p:tav tm="0">
                                          <p:val>
                                            <p:strVal val="#ppt_x-.2"/>
                                          </p:val>
                                        </p:tav>
                                        <p:tav tm="100000">
                                          <p:val>
                                            <p:strVal val="#ppt_x"/>
                                          </p:val>
                                        </p:tav>
                                      </p:tavLst>
                                    </p:anim>
                                    <p:anim calcmode="lin" valueType="num">
                                      <p:cBhvr>
                                        <p:cTn id="98"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9" dur="1000"/>
                                        <p:tgtEl>
                                          <p:spTgt spid="27"/>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xit" presetSubtype="0" fill="hold" grpId="1" nodeType="clickEffect">
                                  <p:stCondLst>
                                    <p:cond delay="0"/>
                                  </p:stCondLst>
                                  <p:childTnLst>
                                    <p:set>
                                      <p:cBhvr>
                                        <p:cTn id="103"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04" restart="whenNotActive" fill="hold" evtFilter="cancelBubble" nodeType="interactiveSeq">
                <p:stCondLst>
                  <p:cond evt="onClick" delay="0">
                    <p:tgtEl>
                      <p:spTgt spid="21"/>
                    </p:tgtEl>
                  </p:cond>
                </p:stCondLst>
                <p:endSync evt="end" delay="0">
                  <p:rtn val="all"/>
                </p:endSync>
                <p:childTnLst>
                  <p:par>
                    <p:cTn id="105" fill="hold">
                      <p:stCondLst>
                        <p:cond delay="0"/>
                      </p:stCondLst>
                      <p:childTnLst>
                        <p:par>
                          <p:cTn id="106" fill="hold">
                            <p:stCondLst>
                              <p:cond delay="0"/>
                            </p:stCondLst>
                            <p:childTnLst>
                              <p:par>
                                <p:cTn id="107" presetID="29"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1000" fill="hold"/>
                                        <p:tgtEl>
                                          <p:spTgt spid="29"/>
                                        </p:tgtEl>
                                        <p:attrNameLst>
                                          <p:attrName>ppt_x</p:attrName>
                                        </p:attrNameLst>
                                      </p:cBhvr>
                                      <p:tavLst>
                                        <p:tav tm="0">
                                          <p:val>
                                            <p:strVal val="#ppt_x-.2"/>
                                          </p:val>
                                        </p:tav>
                                        <p:tav tm="100000">
                                          <p:val>
                                            <p:strVal val="#ppt_x"/>
                                          </p:val>
                                        </p:tav>
                                      </p:tavLst>
                                    </p:anim>
                                    <p:anim calcmode="lin" valueType="num">
                                      <p:cBhvr>
                                        <p:cTn id="110"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111" dur="1000"/>
                                        <p:tgtEl>
                                          <p:spTgt spid="29"/>
                                        </p:tgtEl>
                                      </p:cBhvr>
                                    </p:animEffect>
                                  </p:childTnLst>
                                </p:cTn>
                              </p:par>
                            </p:childTnLst>
                          </p:cTn>
                        </p:par>
                      </p:childTnLst>
                    </p:cTn>
                  </p:par>
                  <p:par>
                    <p:cTn id="112" fill="hold">
                      <p:stCondLst>
                        <p:cond delay="indefinite"/>
                      </p:stCondLst>
                      <p:childTnLst>
                        <p:par>
                          <p:cTn id="113" fill="hold">
                            <p:stCondLst>
                              <p:cond delay="0"/>
                            </p:stCondLst>
                            <p:childTnLst>
                              <p:par>
                                <p:cTn id="114" presetID="1" presetClass="exit" presetSubtype="0" fill="hold" grpId="1" nodeType="clickEffect">
                                  <p:stCondLst>
                                    <p:cond delay="0"/>
                                  </p:stCondLst>
                                  <p:childTnLst>
                                    <p:set>
                                      <p:cBhvr>
                                        <p:cTn id="115"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16" restart="whenNotActive" fill="hold" evtFilter="cancelBubble" nodeType="interactiveSeq">
                <p:stCondLst>
                  <p:cond evt="onClick" delay="0">
                    <p:tgtEl>
                      <p:spTgt spid="13"/>
                    </p:tgtEl>
                  </p:cond>
                </p:stCondLst>
                <p:endSync evt="end" delay="0">
                  <p:rtn val="all"/>
                </p:endSync>
                <p:childTnLst>
                  <p:par>
                    <p:cTn id="117" fill="hold">
                      <p:stCondLst>
                        <p:cond delay="0"/>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fade">
                                      <p:cBhvr>
                                        <p:cTn id="121" dur="2000"/>
                                        <p:tgtEl>
                                          <p:spTgt spid="16"/>
                                        </p:tgtEl>
                                      </p:cBhvr>
                                    </p:animEffect>
                                  </p:childTnLst>
                                </p:cTn>
                              </p:par>
                            </p:childTnLst>
                          </p:cTn>
                        </p:par>
                      </p:childTnLst>
                    </p:cTn>
                  </p:par>
                </p:childTnLst>
              </p:cTn>
              <p:nextCondLst>
                <p:cond evt="onClick" delay="0">
                  <p:tgtEl>
                    <p:spTgt spid="13"/>
                  </p:tgtEl>
                </p:cond>
              </p:nextCondLst>
            </p:seq>
          </p:childTnLst>
        </p:cTn>
      </p:par>
    </p:tnLst>
    <p:bldLst>
      <p:bldP spid="16" grpId="0"/>
      <p:bldP spid="18" grpId="0"/>
      <p:bldP spid="19" grpId="1"/>
      <p:bldP spid="9" grpId="0" animBg="1"/>
      <p:bldP spid="10" grpId="0" animBg="1"/>
      <p:bldP spid="11" grpId="0" animBg="1"/>
      <p:bldP spid="12" grpId="0" animBg="1"/>
      <p:bldP spid="13" grpId="0" animBg="1"/>
      <p:bldP spid="17" grpId="0"/>
      <p:bldP spid="21" grpId="0"/>
      <p:bldP spid="31" grpId="0" animBg="1"/>
      <p:bldP spid="31" grpId="1" animBg="1"/>
      <p:bldP spid="29" grpId="0" animBg="1"/>
      <p:bldP spid="29" grpId="1" animBg="1"/>
      <p:bldP spid="27" grpId="0" animBg="1"/>
      <p:bldP spid="27" grpId="1" animBg="1"/>
      <p:bldP spid="30" grpId="0" animBg="1"/>
      <p:bldP spid="30" grpId="1" animBg="1"/>
      <p:bldP spid="26" grpId="0" animBg="1"/>
      <p:bldP spid="2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3" name="Содержимое 2"/>
          <p:cNvSpPr>
            <a:spLocks noGrp="1"/>
          </p:cNvSpPr>
          <p:nvPr>
            <p:ph idx="1"/>
          </p:nvPr>
        </p:nvSpPr>
        <p:spPr>
          <a:xfrm>
            <a:off x="539552" y="1268760"/>
            <a:ext cx="8604448" cy="4525963"/>
          </a:xfrm>
        </p:spPr>
        <p:txBody>
          <a:bodyPr/>
          <a:lstStyle/>
          <a:p>
            <a:pPr>
              <a:buNone/>
            </a:pPr>
            <a:r>
              <a:rPr lang="uk-UA" dirty="0" smtClean="0">
                <a:latin typeface="Times New Roman" pitchFamily="18" charset="0"/>
                <a:cs typeface="Times New Roman" pitchFamily="18" charset="0"/>
              </a:rPr>
              <a:t>3. Вивчіть будову волосини за допомогою ручної лупи. Замалюйте побачене. Позначте частини волосини.</a:t>
            </a:r>
            <a:endParaRPr lang="ru-RU" dirty="0">
              <a:latin typeface="Times New Roman" pitchFamily="18" charset="0"/>
              <a:cs typeface="Times New Roman" pitchFamily="18" charset="0"/>
            </a:endParaRPr>
          </a:p>
        </p:txBody>
      </p:sp>
      <p:pic>
        <p:nvPicPr>
          <p:cNvPr id="9218" name="Picture 2" descr="http://kolyan.net/uploads/posts/2015-06/1433794739_computerdesktopwallpaperscollection1259__04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85984" y="2245305"/>
            <a:ext cx="6858016" cy="4612695"/>
          </a:xfrm>
          <a:prstGeom prst="rect">
            <a:avLst/>
          </a:prstGeom>
          <a:noFill/>
        </p:spPr>
      </p:pic>
      <p:pic>
        <p:nvPicPr>
          <p:cNvPr id="7" name="Picture 4" descr="http://rudocs.exdat.com/pars_docs/tw_refs/12/11421/11421_html_634af633.gif"/>
          <p:cNvPicPr>
            <a:picLocks noChangeAspect="1" noChangeArrowheads="1"/>
          </p:cNvPicPr>
          <p:nvPr/>
        </p:nvPicPr>
        <p:blipFill>
          <a:blip r:embed="rId4" cstate="print"/>
          <a:srcRect/>
          <a:stretch>
            <a:fillRect/>
          </a:stretch>
        </p:blipFill>
        <p:spPr bwMode="auto">
          <a:xfrm rot="5221331">
            <a:off x="3054370" y="3777474"/>
            <a:ext cx="1944401" cy="26693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6" presetClass="path" presetSubtype="0" accel="50000" decel="50000" fill="hold" nodeType="withEffect">
                                  <p:stCondLst>
                                    <p:cond delay="0"/>
                                  </p:stCondLst>
                                  <p:childTnLst>
                                    <p:animMotion origin="layout" path="M -0.02292 0.00694 C -0.02691 -0.08233 0.02309 -0.15957 0.0901 -0.16489 C 0.15416 -0.1716 0.21406 -0.1117 0.21805 -0.02498 C 0.22309 0.05481 0.18107 0.12951 0.121 0.13483 C 0.06614 0.13876 0.01406 0.0895 0.01007 0.01503 C 0.00607 -0.05296 0.04114 -0.11702 0.09201 -0.12234 C 0.13906 -0.12627 0.18316 -0.08487 0.18611 -0.02243 C 0.18906 0.03353 0.16111 0.08811 0.1191 0.09089 C 0.08107 0.09482 0.04514 0.06291 0.04201 0.01226 C 0.0401 -0.03307 0.06111 -0.07701 0.0941 -0.07956 C 0.12309 -0.08233 0.15208 -0.05828 0.15416 -0.01966 C 0.15607 0.01365 0.14114 0.04556 0.11701 0.04834 C 0.09705 0.05088 0.07604 0.03631 0.075 0.00971 C 0.07309 -0.01179 0.08107 -0.03446 0.096 -0.037 C 0.10816 -0.037 0.12014 -0.03168 0.12205 -0.01711 C 0.12309 -0.00763 0.121 0.00162 0.1151 0.00555 C 0.11215 0.00694 0.11007 0.00694 0.10712 0.00555 " pathEditMode="relative" rAng="0" ptsTypes="fffffffffffffffff">
                                      <p:cBhvr>
                                        <p:cTn id="6" dur="2000" fill="hold"/>
                                        <p:tgtEl>
                                          <p:spTgt spid="7"/>
                                        </p:tgtEl>
                                        <p:attrNameLst>
                                          <p:attrName>ppt_x</p:attrName>
                                          <p:attrName>ppt_y</p:attrName>
                                        </p:attrNameLst>
                                      </p:cBhvr>
                                      <p:rCtr x="12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pic>
        <p:nvPicPr>
          <p:cNvPr id="7170" name="Picture 2" descr="http://shpilki.net/wp-content/uploads/na-foto-pokazan-zdorovyy-i-povrezhdennyy-volos.jpg"/>
          <p:cNvPicPr>
            <a:picLocks noChangeAspect="1" noChangeArrowheads="1"/>
          </p:cNvPicPr>
          <p:nvPr/>
        </p:nvPicPr>
        <p:blipFill>
          <a:blip r:embed="rId3" cstate="print"/>
          <a:srcRect/>
          <a:stretch>
            <a:fillRect/>
          </a:stretch>
        </p:blipFill>
        <p:spPr bwMode="auto">
          <a:xfrm>
            <a:off x="2143108" y="1214422"/>
            <a:ext cx="4953000" cy="1457326"/>
          </a:xfrm>
          <a:prstGeom prst="rect">
            <a:avLst/>
          </a:prstGeom>
          <a:noFill/>
        </p:spPr>
      </p:pic>
      <p:sp>
        <p:nvSpPr>
          <p:cNvPr id="6" name="TextBox 5"/>
          <p:cNvSpPr txBox="1"/>
          <p:nvPr/>
        </p:nvSpPr>
        <p:spPr>
          <a:xfrm>
            <a:off x="4860032" y="285728"/>
            <a:ext cx="4032448" cy="646331"/>
          </a:xfrm>
          <a:prstGeom prst="rect">
            <a:avLst/>
          </a:prstGeom>
          <a:noFill/>
        </p:spPr>
        <p:txBody>
          <a:bodyPr wrap="square" rtlCol="0">
            <a:spAutoFit/>
          </a:bodyPr>
          <a:lstStyle/>
          <a:p>
            <a:r>
              <a:rPr lang="uk-UA" sz="3600" b="1" dirty="0" smtClean="0">
                <a:latin typeface="Times New Roman" pitchFamily="18" charset="0"/>
                <a:cs typeface="Times New Roman" pitchFamily="18" charset="0"/>
              </a:rPr>
              <a:t>Будова волосини</a:t>
            </a:r>
            <a:endParaRPr lang="ru-RU" sz="3600" b="1" dirty="0">
              <a:latin typeface="Times New Roman" pitchFamily="18" charset="0"/>
              <a:cs typeface="Times New Roman" pitchFamily="18" charset="0"/>
            </a:endParaRPr>
          </a:p>
        </p:txBody>
      </p:sp>
      <p:sp>
        <p:nvSpPr>
          <p:cNvPr id="7" name="Равнобедренный треугольник 6"/>
          <p:cNvSpPr/>
          <p:nvPr/>
        </p:nvSpPr>
        <p:spPr>
          <a:xfrm rot="5400000" flipH="1">
            <a:off x="5274078" y="422666"/>
            <a:ext cx="108012" cy="5832648"/>
          </a:xfrm>
          <a:prstGeom prst="triangle">
            <a:avLst>
              <a:gd name="adj" fmla="val 49443"/>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2195736" y="3212976"/>
            <a:ext cx="360040" cy="28803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2555776" y="3645024"/>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p:txBody>
      </p:sp>
      <p:sp>
        <p:nvSpPr>
          <p:cNvPr id="10" name="Овал 9"/>
          <p:cNvSpPr/>
          <p:nvPr/>
        </p:nvSpPr>
        <p:spPr>
          <a:xfrm>
            <a:off x="5724128" y="3645024"/>
            <a:ext cx="360040" cy="3600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p:txBody>
      </p:sp>
      <p:cxnSp>
        <p:nvCxnSpPr>
          <p:cNvPr id="12" name="Прямая соединительная линия 11"/>
          <p:cNvCxnSpPr>
            <a:stCxn id="9" idx="0"/>
            <a:endCxn id="8" idx="5"/>
          </p:cNvCxnSpPr>
          <p:nvPr/>
        </p:nvCxnSpPr>
        <p:spPr>
          <a:xfrm flipH="1" flipV="1">
            <a:off x="2503049" y="3458827"/>
            <a:ext cx="232747" cy="186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stCxn id="10" idx="0"/>
            <a:endCxn id="7" idx="5"/>
          </p:cNvCxnSpPr>
          <p:nvPr/>
        </p:nvCxnSpPr>
        <p:spPr>
          <a:xfrm flipH="1" flipV="1">
            <a:off x="5328084" y="3312288"/>
            <a:ext cx="576064" cy="332736"/>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91680" y="4077072"/>
            <a:ext cx="2448272" cy="400110"/>
          </a:xfrm>
          <a:prstGeom prst="rect">
            <a:avLst/>
          </a:prstGeom>
          <a:noFill/>
        </p:spPr>
        <p:txBody>
          <a:bodyPr wrap="square" rtlCol="0">
            <a:spAutoFit/>
          </a:bodyPr>
          <a:lstStyle/>
          <a:p>
            <a:pPr algn="ctr"/>
            <a:r>
              <a:rPr lang="uk-UA" sz="2000" dirty="0" smtClean="0">
                <a:latin typeface="Times New Roman" pitchFamily="18" charset="0"/>
                <a:cs typeface="Times New Roman" pitchFamily="18" charset="0"/>
              </a:rPr>
              <a:t>Волосяна цибулина</a:t>
            </a:r>
            <a:endParaRPr lang="ru-RU" sz="2000" dirty="0">
              <a:latin typeface="Times New Roman" pitchFamily="18" charset="0"/>
              <a:cs typeface="Times New Roman" pitchFamily="18" charset="0"/>
            </a:endParaRPr>
          </a:p>
        </p:txBody>
      </p:sp>
      <p:sp>
        <p:nvSpPr>
          <p:cNvPr id="18" name="TextBox 17"/>
          <p:cNvSpPr txBox="1"/>
          <p:nvPr/>
        </p:nvSpPr>
        <p:spPr>
          <a:xfrm>
            <a:off x="4932040" y="4077072"/>
            <a:ext cx="2448272" cy="400110"/>
          </a:xfrm>
          <a:prstGeom prst="rect">
            <a:avLst/>
          </a:prstGeom>
          <a:noFill/>
        </p:spPr>
        <p:txBody>
          <a:bodyPr wrap="square" rtlCol="0">
            <a:spAutoFit/>
          </a:bodyPr>
          <a:lstStyle/>
          <a:p>
            <a:pPr algn="ctr"/>
            <a:r>
              <a:rPr lang="uk-UA" sz="2000" dirty="0" smtClean="0">
                <a:latin typeface="Times New Roman" pitchFamily="18" charset="0"/>
                <a:cs typeface="Times New Roman" pitchFamily="18" charset="0"/>
              </a:rPr>
              <a:t>Стрижень волосини</a:t>
            </a:r>
            <a:endParaRPr lang="ru-RU" sz="2000" dirty="0">
              <a:latin typeface="Times New Roman" pitchFamily="18" charset="0"/>
              <a:cs typeface="Times New Roman" pitchFamily="18" charset="0"/>
            </a:endParaRPr>
          </a:p>
        </p:txBody>
      </p:sp>
      <p:sp>
        <p:nvSpPr>
          <p:cNvPr id="19" name="Прямоугольник 18"/>
          <p:cNvSpPr/>
          <p:nvPr/>
        </p:nvSpPr>
        <p:spPr>
          <a:xfrm>
            <a:off x="683568" y="4437112"/>
            <a:ext cx="4572000" cy="1631216"/>
          </a:xfrm>
          <a:prstGeom prst="rect">
            <a:avLst/>
          </a:prstGeom>
        </p:spPr>
        <p:txBody>
          <a:bodyPr>
            <a:spAutoFit/>
          </a:bodyPr>
          <a:lstStyle/>
          <a:p>
            <a:r>
              <a:rPr lang="uk-UA" sz="2000" dirty="0" smtClean="0">
                <a:latin typeface="Times New Roman" pitchFamily="18" charset="0"/>
                <a:cs typeface="Times New Roman" pitchFamily="18" charset="0"/>
              </a:rPr>
              <a:t>розширення кінцевої частини кореня волосини, що складається з епітеліальних клітин, здатних до розмноження, за рахунок яких відбувається ріст волосся.</a:t>
            </a:r>
            <a:endParaRPr lang="uk-UA" sz="2000" dirty="0">
              <a:latin typeface="Times New Roman" pitchFamily="18" charset="0"/>
              <a:cs typeface="Times New Roman" pitchFamily="18" charset="0"/>
            </a:endParaRPr>
          </a:p>
        </p:txBody>
      </p:sp>
      <p:sp>
        <p:nvSpPr>
          <p:cNvPr id="20" name="Прямоугольник 19"/>
          <p:cNvSpPr/>
          <p:nvPr/>
        </p:nvSpPr>
        <p:spPr>
          <a:xfrm>
            <a:off x="5500694" y="4437112"/>
            <a:ext cx="3391786" cy="707886"/>
          </a:xfrm>
          <a:prstGeom prst="rect">
            <a:avLst/>
          </a:prstGeom>
        </p:spPr>
        <p:txBody>
          <a:bodyPr wrap="square">
            <a:spAutoFit/>
          </a:bodyPr>
          <a:lstStyle/>
          <a:p>
            <a:r>
              <a:rPr lang="uk-UA" sz="2000" dirty="0" smtClean="0">
                <a:latin typeface="Times New Roman" pitchFamily="18" charset="0"/>
                <a:cs typeface="Times New Roman" pitchFamily="18" charset="0"/>
              </a:rPr>
              <a:t>частина волосини, що виступає на поверхні шкіри</a:t>
            </a:r>
            <a:endParaRPr lang="uk-UA"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20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428596" y="142852"/>
            <a:ext cx="8229600" cy="1143000"/>
          </a:xfrm>
        </p:spPr>
        <p:txBody>
          <a:bodyPr>
            <a:normAutofit/>
          </a:bodyPr>
          <a:lstStyle/>
          <a:p>
            <a:pPr algn="l"/>
            <a:r>
              <a:rPr lang="uk-UA" sz="3600" dirty="0" smtClean="0">
                <a:latin typeface="Times New Roman" pitchFamily="18" charset="0"/>
                <a:cs typeface="Times New Roman" pitchFamily="18" charset="0"/>
              </a:rPr>
              <a:t>Висновки:</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4840303"/>
          </a:xfrm>
        </p:spPr>
        <p:txBody>
          <a:bodyPr/>
          <a:lstStyle/>
          <a:p>
            <a:pPr>
              <a:buNone/>
            </a:pPr>
            <a:r>
              <a:rPr lang="uk-UA" dirty="0" smtClean="0">
                <a:latin typeface="Times New Roman" pitchFamily="18" charset="0"/>
                <a:cs typeface="Times New Roman" pitchFamily="18" charset="0"/>
              </a:rPr>
              <a:t>1. Від чого залежить колір шкіри, характер її поверхні, пружність?</a:t>
            </a:r>
            <a:endParaRPr lang="ru-RU" dirty="0" smtClean="0">
              <a:latin typeface="Times New Roman" pitchFamily="18" charset="0"/>
              <a:cs typeface="Times New Roman" pitchFamily="18" charset="0"/>
            </a:endParaRPr>
          </a:p>
          <a:p>
            <a:pPr>
              <a:buNone/>
            </a:pPr>
            <a:r>
              <a:rPr lang="uk-UA" dirty="0" smtClean="0">
                <a:latin typeface="Times New Roman" pitchFamily="18" charset="0"/>
                <a:cs typeface="Times New Roman" pitchFamily="18" charset="0"/>
              </a:rPr>
              <a:t>2. Який шар епідермісу становлять нігті? Особливості їх утворення.</a:t>
            </a:r>
          </a:p>
          <a:p>
            <a:pPr>
              <a:buNone/>
            </a:pPr>
            <a:r>
              <a:rPr lang="uk-UA" dirty="0" smtClean="0">
                <a:latin typeface="Times New Roman" pitchFamily="18" charset="0"/>
                <a:cs typeface="Times New Roman" pitchFamily="18" charset="0"/>
              </a:rPr>
              <a:t>3. Як </a:t>
            </a:r>
            <a:r>
              <a:rPr lang="uk-UA" smtClean="0">
                <a:latin typeface="Times New Roman" pitchFamily="18" charset="0"/>
                <a:cs typeface="Times New Roman" pitchFamily="18" charset="0"/>
              </a:rPr>
              <a:t>відбувається живлення волосся?</a:t>
            </a:r>
            <a:endParaRPr lang="uk-UA"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467544" y="214290"/>
            <a:ext cx="8229600" cy="563808"/>
          </a:xfrm>
        </p:spPr>
        <p:txBody>
          <a:bodyPr>
            <a:normAutofit fontScale="90000"/>
          </a:bodyPr>
          <a:lstStyle/>
          <a:p>
            <a:r>
              <a:rPr lang="uk-UA" sz="3600" dirty="0" err="1" smtClean="0">
                <a:latin typeface="Times New Roman" pitchFamily="18" charset="0"/>
                <a:cs typeface="Times New Roman" pitchFamily="18" charset="0"/>
              </a:rPr>
              <a:t>“Відшукай</a:t>
            </a:r>
            <a:r>
              <a:rPr lang="uk-UA" sz="3600" dirty="0" smtClean="0">
                <a:latin typeface="Times New Roman" pitchFamily="18" charset="0"/>
                <a:cs typeface="Times New Roman" pitchFamily="18" charset="0"/>
              </a:rPr>
              <a:t> </a:t>
            </a:r>
            <a:r>
              <a:rPr lang="uk-UA" sz="3600" dirty="0" err="1" smtClean="0">
                <a:latin typeface="Times New Roman" pitchFamily="18" charset="0"/>
                <a:cs typeface="Times New Roman" pitchFamily="18" charset="0"/>
              </a:rPr>
              <a:t>шлях”</a:t>
            </a:r>
            <a:r>
              <a:rPr lang="uk-UA" sz="3600" dirty="0" smtClean="0">
                <a:latin typeface="Times New Roman" pitchFamily="18" charset="0"/>
                <a:cs typeface="Times New Roman" pitchFamily="18" charset="0"/>
              </a:rPr>
              <a:t> – </a:t>
            </a:r>
            <a:r>
              <a:rPr lang="uk-UA" sz="2200" dirty="0" smtClean="0">
                <a:latin typeface="Times New Roman" pitchFamily="18" charset="0"/>
                <a:cs typeface="Times New Roman" pitchFamily="18" charset="0"/>
              </a:rPr>
              <a:t>знайти відповідність функцій шкіри їх визначенню, та пройти лабіринт відповідно свого варіанту</a:t>
            </a:r>
            <a:endParaRPr lang="ru-RU" sz="3600" dirty="0">
              <a:latin typeface="Times New Roman" pitchFamily="18" charset="0"/>
              <a:cs typeface="Times New Roman" pitchFamily="18" charset="0"/>
            </a:endParaRPr>
          </a:p>
        </p:txBody>
      </p:sp>
      <p:sp>
        <p:nvSpPr>
          <p:cNvPr id="5" name="Прямоугольник 4"/>
          <p:cNvSpPr/>
          <p:nvPr/>
        </p:nvSpPr>
        <p:spPr>
          <a:xfrm>
            <a:off x="1403648" y="980728"/>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Терморегуляційна</a:t>
            </a:r>
            <a:endParaRPr lang="ru-RU" dirty="0">
              <a:latin typeface="Times New Roman" pitchFamily="18" charset="0"/>
              <a:cs typeface="Times New Roman" pitchFamily="18" charset="0"/>
            </a:endParaRPr>
          </a:p>
        </p:txBody>
      </p:sp>
      <p:sp>
        <p:nvSpPr>
          <p:cNvPr id="6" name="Прямоугольник 5"/>
          <p:cNvSpPr/>
          <p:nvPr/>
        </p:nvSpPr>
        <p:spPr>
          <a:xfrm>
            <a:off x="3563888" y="980728"/>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Синтетична</a:t>
            </a:r>
            <a:endParaRPr lang="ru-RU" dirty="0">
              <a:latin typeface="Times New Roman" pitchFamily="18" charset="0"/>
              <a:cs typeface="Times New Roman" pitchFamily="18" charset="0"/>
            </a:endParaRPr>
          </a:p>
        </p:txBody>
      </p:sp>
      <p:sp>
        <p:nvSpPr>
          <p:cNvPr id="7" name="Прямоугольник 6"/>
          <p:cNvSpPr/>
          <p:nvPr/>
        </p:nvSpPr>
        <p:spPr>
          <a:xfrm>
            <a:off x="5724128" y="980728"/>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Захисна</a:t>
            </a:r>
            <a:endParaRPr lang="ru-RU" dirty="0">
              <a:latin typeface="Times New Roman" pitchFamily="18" charset="0"/>
              <a:cs typeface="Times New Roman" pitchFamily="18" charset="0"/>
            </a:endParaRPr>
          </a:p>
        </p:txBody>
      </p:sp>
      <p:sp>
        <p:nvSpPr>
          <p:cNvPr id="8" name="Прямоугольник 7"/>
          <p:cNvSpPr/>
          <p:nvPr/>
        </p:nvSpPr>
        <p:spPr>
          <a:xfrm>
            <a:off x="5724128" y="1772816"/>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Депо крові</a:t>
            </a:r>
            <a:endParaRPr lang="ru-RU" dirty="0">
              <a:latin typeface="Times New Roman" pitchFamily="18" charset="0"/>
              <a:cs typeface="Times New Roman" pitchFamily="18" charset="0"/>
            </a:endParaRPr>
          </a:p>
        </p:txBody>
      </p:sp>
      <p:sp>
        <p:nvSpPr>
          <p:cNvPr id="9" name="Прямоугольник 8"/>
          <p:cNvSpPr/>
          <p:nvPr/>
        </p:nvSpPr>
        <p:spPr>
          <a:xfrm>
            <a:off x="3563888" y="1772816"/>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Самоочищення</a:t>
            </a:r>
            <a:endParaRPr lang="ru-RU" dirty="0">
              <a:latin typeface="Times New Roman" pitchFamily="18" charset="0"/>
              <a:cs typeface="Times New Roman" pitchFamily="18" charset="0"/>
            </a:endParaRPr>
          </a:p>
        </p:txBody>
      </p:sp>
      <p:sp>
        <p:nvSpPr>
          <p:cNvPr id="10" name="Прямоугольник 9"/>
          <p:cNvSpPr/>
          <p:nvPr/>
        </p:nvSpPr>
        <p:spPr>
          <a:xfrm>
            <a:off x="1403648" y="1772816"/>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Рецепторна</a:t>
            </a:r>
            <a:endParaRPr lang="ru-RU" dirty="0">
              <a:latin typeface="Times New Roman" pitchFamily="18" charset="0"/>
              <a:cs typeface="Times New Roman" pitchFamily="18" charset="0"/>
            </a:endParaRPr>
          </a:p>
        </p:txBody>
      </p:sp>
      <p:sp>
        <p:nvSpPr>
          <p:cNvPr id="11" name="Прямоугольник 10"/>
          <p:cNvSpPr/>
          <p:nvPr/>
        </p:nvSpPr>
        <p:spPr>
          <a:xfrm>
            <a:off x="5724128" y="2564904"/>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Дихання</a:t>
            </a:r>
            <a:endParaRPr lang="ru-RU" dirty="0">
              <a:latin typeface="Times New Roman" pitchFamily="18" charset="0"/>
              <a:cs typeface="Times New Roman" pitchFamily="18" charset="0"/>
            </a:endParaRPr>
          </a:p>
        </p:txBody>
      </p:sp>
      <p:sp>
        <p:nvSpPr>
          <p:cNvPr id="12" name="Прямоугольник 11"/>
          <p:cNvSpPr/>
          <p:nvPr/>
        </p:nvSpPr>
        <p:spPr>
          <a:xfrm>
            <a:off x="3563888" y="2564904"/>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Обмінна</a:t>
            </a:r>
            <a:endParaRPr lang="ru-RU" dirty="0">
              <a:latin typeface="Times New Roman" pitchFamily="18" charset="0"/>
              <a:cs typeface="Times New Roman" pitchFamily="18" charset="0"/>
            </a:endParaRPr>
          </a:p>
        </p:txBody>
      </p:sp>
      <p:sp>
        <p:nvSpPr>
          <p:cNvPr id="13" name="Прямоугольник 12"/>
          <p:cNvSpPr/>
          <p:nvPr/>
        </p:nvSpPr>
        <p:spPr>
          <a:xfrm>
            <a:off x="1403648" y="2564904"/>
            <a:ext cx="2016224"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dirty="0" smtClean="0">
                <a:latin typeface="Times New Roman" pitchFamily="18" charset="0"/>
                <a:cs typeface="Times New Roman" pitchFamily="18" charset="0"/>
              </a:rPr>
              <a:t>Виділення</a:t>
            </a:r>
            <a:endParaRPr lang="ru-RU" dirty="0">
              <a:latin typeface="Times New Roman" pitchFamily="18" charset="0"/>
              <a:cs typeface="Times New Roman" pitchFamily="18" charset="0"/>
            </a:endParaRPr>
          </a:p>
        </p:txBody>
      </p:sp>
      <p:sp>
        <p:nvSpPr>
          <p:cNvPr id="14" name="Прямоугольник 13"/>
          <p:cNvSpPr/>
          <p:nvPr/>
        </p:nvSpPr>
        <p:spPr>
          <a:xfrm>
            <a:off x="1259632" y="3284984"/>
            <a:ext cx="2016224" cy="3240360"/>
          </a:xfrm>
          <a:prstGeom prst="rect">
            <a:avLst/>
          </a:prstGeom>
          <a:solidFill>
            <a:srgbClr val="CC99FF"/>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uk-UA" b="1" dirty="0" smtClean="0">
                <a:latin typeface="Times New Roman" pitchFamily="18" charset="0"/>
                <a:cs typeface="Times New Roman" pitchFamily="18" charset="0"/>
              </a:rPr>
              <a:t>І варіант</a:t>
            </a:r>
          </a:p>
          <a:p>
            <a:pPr marL="342900" indent="-342900">
              <a:buAutoNum type="arabicPeriod"/>
            </a:pPr>
            <a:r>
              <a:rPr lang="uk-UA" dirty="0" smtClean="0">
                <a:latin typeface="Times New Roman" pitchFamily="18" charset="0"/>
                <a:cs typeface="Times New Roman" pitchFamily="18" charset="0"/>
              </a:rPr>
              <a:t>Регуляція теплового обміну…</a:t>
            </a:r>
          </a:p>
          <a:p>
            <a:pPr marL="342900" indent="-342900">
              <a:buAutoNum type="arabicPeriod"/>
            </a:pPr>
            <a:r>
              <a:rPr lang="uk-UA" dirty="0" smtClean="0">
                <a:latin typeface="Times New Roman" pitchFamily="18" charset="0"/>
                <a:cs typeface="Times New Roman" pitchFamily="18" charset="0"/>
              </a:rPr>
              <a:t>Злущування відмерлого верхнього шару…</a:t>
            </a:r>
          </a:p>
          <a:p>
            <a:pPr marL="342900" indent="-342900">
              <a:buAutoNum type="arabicPeriod"/>
            </a:pPr>
            <a:r>
              <a:rPr lang="uk-UA" dirty="0" smtClean="0">
                <a:latin typeface="Times New Roman" pitchFamily="18" charset="0"/>
                <a:cs typeface="Times New Roman" pitchFamily="18" charset="0"/>
              </a:rPr>
              <a:t>Газообмін </a:t>
            </a:r>
            <a:endParaRPr lang="ru-RU" dirty="0">
              <a:latin typeface="Times New Roman" pitchFamily="18" charset="0"/>
              <a:cs typeface="Times New Roman" pitchFamily="18" charset="0"/>
            </a:endParaRPr>
          </a:p>
        </p:txBody>
      </p:sp>
      <p:sp>
        <p:nvSpPr>
          <p:cNvPr id="15" name="Прямоугольник 14"/>
          <p:cNvSpPr/>
          <p:nvPr/>
        </p:nvSpPr>
        <p:spPr>
          <a:xfrm>
            <a:off x="3563888" y="3284984"/>
            <a:ext cx="2016224" cy="3240360"/>
          </a:xfrm>
          <a:prstGeom prst="rect">
            <a:avLst/>
          </a:prstGeom>
          <a:solidFill>
            <a:srgbClr val="FF7C80"/>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uk-UA" b="1" dirty="0" smtClean="0">
                <a:latin typeface="Times New Roman" pitchFamily="18" charset="0"/>
                <a:cs typeface="Times New Roman" pitchFamily="18" charset="0"/>
              </a:rPr>
              <a:t>ІІ варіант</a:t>
            </a:r>
            <a:endParaRPr lang="ru-RU" b="1" dirty="0" smtClean="0">
              <a:latin typeface="Times New Roman" pitchFamily="18" charset="0"/>
              <a:cs typeface="Times New Roman" pitchFamily="18" charset="0"/>
            </a:endParaRPr>
          </a:p>
          <a:p>
            <a:pPr marL="342900" indent="-342900">
              <a:buAutoNum type="arabicPeriod"/>
            </a:pPr>
            <a:r>
              <a:rPr lang="uk-UA" dirty="0" smtClean="0">
                <a:latin typeface="Times New Roman" pitchFamily="18" charset="0"/>
                <a:cs typeface="Times New Roman" pitchFamily="18" charset="0"/>
              </a:rPr>
              <a:t>Шкіра – орган чуттів.</a:t>
            </a:r>
          </a:p>
          <a:p>
            <a:pPr marL="342900" indent="-342900">
              <a:buAutoNum type="arabicPeriod"/>
            </a:pPr>
            <a:r>
              <a:rPr lang="uk-UA" dirty="0" smtClean="0">
                <a:latin typeface="Times New Roman" pitchFamily="18" charset="0"/>
                <a:cs typeface="Times New Roman" pitchFamily="18" charset="0"/>
              </a:rPr>
              <a:t>Синтез вітаміну Д.</a:t>
            </a:r>
          </a:p>
          <a:p>
            <a:pPr marL="342900" indent="-342900">
              <a:buAutoNum type="arabicPeriod"/>
            </a:pPr>
            <a:r>
              <a:rPr lang="uk-UA" dirty="0" smtClean="0">
                <a:latin typeface="Times New Roman" pitchFamily="18" charset="0"/>
                <a:cs typeface="Times New Roman" pitchFamily="18" charset="0"/>
              </a:rPr>
              <a:t>В судинах шкіри може затримуватися до 1 л крові.</a:t>
            </a:r>
          </a:p>
        </p:txBody>
      </p:sp>
      <p:sp>
        <p:nvSpPr>
          <p:cNvPr id="16" name="Прямоугольник 15"/>
          <p:cNvSpPr/>
          <p:nvPr/>
        </p:nvSpPr>
        <p:spPr>
          <a:xfrm>
            <a:off x="5940152" y="3284984"/>
            <a:ext cx="2304256" cy="3240360"/>
          </a:xfrm>
          <a:prstGeom prst="rect">
            <a:avLst/>
          </a:prstGeom>
          <a:solidFill>
            <a:srgbClr val="66FFCC"/>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uk-UA" b="1" dirty="0" smtClean="0">
                <a:latin typeface="Times New Roman" pitchFamily="18" charset="0"/>
                <a:cs typeface="Times New Roman" pitchFamily="18" charset="0"/>
              </a:rPr>
              <a:t>ІІІ варіант</a:t>
            </a:r>
          </a:p>
          <a:p>
            <a:pPr marL="342900" indent="-342900">
              <a:buAutoNum type="arabicPeriod"/>
            </a:pPr>
            <a:r>
              <a:rPr lang="uk-UA" dirty="0" smtClean="0">
                <a:latin typeface="Times New Roman" pitchFamily="18" charset="0"/>
                <a:cs typeface="Times New Roman" pitchFamily="18" charset="0"/>
              </a:rPr>
              <a:t>Виводиться сечовина, мінеральні солі, вода.</a:t>
            </a:r>
          </a:p>
          <a:p>
            <a:pPr marL="342900" indent="-342900">
              <a:buAutoNum type="arabicPeriod"/>
            </a:pPr>
            <a:r>
              <a:rPr lang="uk-UA" dirty="0" smtClean="0">
                <a:latin typeface="Times New Roman" pitchFamily="18" charset="0"/>
                <a:cs typeface="Times New Roman" pitchFamily="18" charset="0"/>
              </a:rPr>
              <a:t>Регуляція обмінів.</a:t>
            </a:r>
          </a:p>
          <a:p>
            <a:pPr marL="342900" indent="-342900">
              <a:buAutoNum type="arabicPeriod"/>
            </a:pPr>
            <a:r>
              <a:rPr lang="uk-UA" dirty="0" smtClean="0">
                <a:latin typeface="Times New Roman" pitchFamily="18" charset="0"/>
                <a:cs typeface="Times New Roman" pitchFamily="18" charset="0"/>
              </a:rPr>
              <a:t>Бар'єр між зовнішнім і внутрішнім середовищем. Захист.</a:t>
            </a:r>
          </a:p>
        </p:txBody>
      </p:sp>
      <p:sp>
        <p:nvSpPr>
          <p:cNvPr id="17" name="Прямоугольник 16"/>
          <p:cNvSpPr/>
          <p:nvPr/>
        </p:nvSpPr>
        <p:spPr>
          <a:xfrm>
            <a:off x="7703840" y="6286520"/>
            <a:ext cx="1440160" cy="3600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uk-UA" dirty="0" smtClean="0">
                <a:latin typeface="Times New Roman" pitchFamily="18" charset="0"/>
                <a:cs typeface="Times New Roman" pitchFamily="18" charset="0"/>
              </a:rPr>
              <a:t>Перевірити</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p:cBhvr>
                                        <p:cTn id="6" dur="3000" fill="hold"/>
                                        <p:tgtEl>
                                          <p:spTgt spid="5"/>
                                        </p:tgtEl>
                                        <p:attrNameLst>
                                          <p:attrName>fillcolor</p:attrName>
                                        </p:attrNameLst>
                                      </p:cBhvr>
                                      <p:to>
                                        <a:srgbClr val="CC99FF"/>
                                      </p:to>
                                    </p:animClr>
                                    <p:set>
                                      <p:cBhvr>
                                        <p:cTn id="7" dur="3000" fill="hold"/>
                                        <p:tgtEl>
                                          <p:spTgt spid="5"/>
                                        </p:tgtEl>
                                        <p:attrNameLst>
                                          <p:attrName>fill.type</p:attrName>
                                        </p:attrNameLst>
                                      </p:cBhvr>
                                      <p:to>
                                        <p:strVal val="solid"/>
                                      </p:to>
                                    </p:set>
                                    <p:set>
                                      <p:cBhvr>
                                        <p:cTn id="8" dur="3000" fill="hold"/>
                                        <p:tgtEl>
                                          <p:spTgt spid="5"/>
                                        </p:tgtEl>
                                        <p:attrNameLst>
                                          <p:attrName>fill.on</p:attrName>
                                        </p:attrNameLst>
                                      </p:cBhvr>
                                      <p:to>
                                        <p:strVal val="true"/>
                                      </p:to>
                                    </p:set>
                                  </p:childTnLst>
                                </p:cTn>
                              </p:par>
                              <p:par>
                                <p:cTn id="9" presetID="1" presetClass="emph" presetSubtype="2" fill="hold" nodeType="withEffect">
                                  <p:stCondLst>
                                    <p:cond delay="0"/>
                                  </p:stCondLst>
                                  <p:childTnLst>
                                    <p:animClr clrSpc="rgb">
                                      <p:cBhvr>
                                        <p:cTn id="10" dur="3000" fill="hold"/>
                                        <p:tgtEl>
                                          <p:spTgt spid="9"/>
                                        </p:tgtEl>
                                        <p:attrNameLst>
                                          <p:attrName>fillcolor</p:attrName>
                                        </p:attrNameLst>
                                      </p:cBhvr>
                                      <p:to>
                                        <a:srgbClr val="CC99FF"/>
                                      </p:to>
                                    </p:animClr>
                                    <p:set>
                                      <p:cBhvr>
                                        <p:cTn id="11" dur="3000" fill="hold"/>
                                        <p:tgtEl>
                                          <p:spTgt spid="9"/>
                                        </p:tgtEl>
                                        <p:attrNameLst>
                                          <p:attrName>fill.type</p:attrName>
                                        </p:attrNameLst>
                                      </p:cBhvr>
                                      <p:to>
                                        <p:strVal val="solid"/>
                                      </p:to>
                                    </p:set>
                                    <p:set>
                                      <p:cBhvr>
                                        <p:cTn id="12" dur="3000" fill="hold"/>
                                        <p:tgtEl>
                                          <p:spTgt spid="9"/>
                                        </p:tgtEl>
                                        <p:attrNameLst>
                                          <p:attrName>fill.on</p:attrName>
                                        </p:attrNameLst>
                                      </p:cBhvr>
                                      <p:to>
                                        <p:strVal val="true"/>
                                      </p:to>
                                    </p:set>
                                  </p:childTnLst>
                                </p:cTn>
                              </p:par>
                              <p:par>
                                <p:cTn id="13" presetID="1" presetClass="emph" presetSubtype="2" fill="hold" nodeType="withEffect">
                                  <p:stCondLst>
                                    <p:cond delay="0"/>
                                  </p:stCondLst>
                                  <p:childTnLst>
                                    <p:animClr clrSpc="rgb">
                                      <p:cBhvr>
                                        <p:cTn id="14" dur="3000" fill="hold"/>
                                        <p:tgtEl>
                                          <p:spTgt spid="11"/>
                                        </p:tgtEl>
                                        <p:attrNameLst>
                                          <p:attrName>fillcolor</p:attrName>
                                        </p:attrNameLst>
                                      </p:cBhvr>
                                      <p:to>
                                        <a:srgbClr val="CC99FF"/>
                                      </p:to>
                                    </p:animClr>
                                    <p:set>
                                      <p:cBhvr>
                                        <p:cTn id="15" dur="3000" fill="hold"/>
                                        <p:tgtEl>
                                          <p:spTgt spid="11"/>
                                        </p:tgtEl>
                                        <p:attrNameLst>
                                          <p:attrName>fill.type</p:attrName>
                                        </p:attrNameLst>
                                      </p:cBhvr>
                                      <p:to>
                                        <p:strVal val="solid"/>
                                      </p:to>
                                    </p:set>
                                    <p:set>
                                      <p:cBhvr>
                                        <p:cTn id="16" dur="3000" fill="hold"/>
                                        <p:tgtEl>
                                          <p:spTgt spid="11"/>
                                        </p:tgtEl>
                                        <p:attrNameLst>
                                          <p:attrName>fill.on</p:attrName>
                                        </p:attrNameLst>
                                      </p:cBhvr>
                                      <p:to>
                                        <p:strVal val="true"/>
                                      </p:to>
                                    </p:set>
                                  </p:childTnLst>
                                </p:cTn>
                              </p:par>
                              <p:par>
                                <p:cTn id="17" presetID="1" presetClass="emph" presetSubtype="2" fill="hold" nodeType="withEffect">
                                  <p:stCondLst>
                                    <p:cond delay="0"/>
                                  </p:stCondLst>
                                  <p:childTnLst>
                                    <p:animClr clrSpc="rgb">
                                      <p:cBhvr>
                                        <p:cTn id="18" dur="3000" fill="hold"/>
                                        <p:tgtEl>
                                          <p:spTgt spid="10"/>
                                        </p:tgtEl>
                                        <p:attrNameLst>
                                          <p:attrName>fillcolor</p:attrName>
                                        </p:attrNameLst>
                                      </p:cBhvr>
                                      <p:to>
                                        <a:srgbClr val="FF7C80"/>
                                      </p:to>
                                    </p:animClr>
                                    <p:set>
                                      <p:cBhvr>
                                        <p:cTn id="19" dur="3000" fill="hold"/>
                                        <p:tgtEl>
                                          <p:spTgt spid="10"/>
                                        </p:tgtEl>
                                        <p:attrNameLst>
                                          <p:attrName>fill.type</p:attrName>
                                        </p:attrNameLst>
                                      </p:cBhvr>
                                      <p:to>
                                        <p:strVal val="solid"/>
                                      </p:to>
                                    </p:set>
                                    <p:set>
                                      <p:cBhvr>
                                        <p:cTn id="20" dur="3000" fill="hold"/>
                                        <p:tgtEl>
                                          <p:spTgt spid="10"/>
                                        </p:tgtEl>
                                        <p:attrNameLst>
                                          <p:attrName>fill.on</p:attrName>
                                        </p:attrNameLst>
                                      </p:cBhvr>
                                      <p:to>
                                        <p:strVal val="true"/>
                                      </p:to>
                                    </p:set>
                                  </p:childTnLst>
                                </p:cTn>
                              </p:par>
                              <p:par>
                                <p:cTn id="21" presetID="1" presetClass="emph" presetSubtype="2" fill="hold" nodeType="withEffect">
                                  <p:stCondLst>
                                    <p:cond delay="0"/>
                                  </p:stCondLst>
                                  <p:childTnLst>
                                    <p:animClr clrSpc="rgb">
                                      <p:cBhvr>
                                        <p:cTn id="22" dur="3000" fill="hold"/>
                                        <p:tgtEl>
                                          <p:spTgt spid="6"/>
                                        </p:tgtEl>
                                        <p:attrNameLst>
                                          <p:attrName>fillcolor</p:attrName>
                                        </p:attrNameLst>
                                      </p:cBhvr>
                                      <p:to>
                                        <a:srgbClr val="FF7C80"/>
                                      </p:to>
                                    </p:animClr>
                                    <p:set>
                                      <p:cBhvr>
                                        <p:cTn id="23" dur="3000" fill="hold"/>
                                        <p:tgtEl>
                                          <p:spTgt spid="6"/>
                                        </p:tgtEl>
                                        <p:attrNameLst>
                                          <p:attrName>fill.type</p:attrName>
                                        </p:attrNameLst>
                                      </p:cBhvr>
                                      <p:to>
                                        <p:strVal val="solid"/>
                                      </p:to>
                                    </p:set>
                                    <p:set>
                                      <p:cBhvr>
                                        <p:cTn id="24" dur="3000" fill="hold"/>
                                        <p:tgtEl>
                                          <p:spTgt spid="6"/>
                                        </p:tgtEl>
                                        <p:attrNameLst>
                                          <p:attrName>fill.on</p:attrName>
                                        </p:attrNameLst>
                                      </p:cBhvr>
                                      <p:to>
                                        <p:strVal val="true"/>
                                      </p:to>
                                    </p:set>
                                  </p:childTnLst>
                                </p:cTn>
                              </p:par>
                              <p:par>
                                <p:cTn id="25" presetID="1" presetClass="emph" presetSubtype="2" fill="hold" nodeType="withEffect">
                                  <p:stCondLst>
                                    <p:cond delay="0"/>
                                  </p:stCondLst>
                                  <p:childTnLst>
                                    <p:animClr clrSpc="rgb">
                                      <p:cBhvr>
                                        <p:cTn id="26" dur="3000" fill="hold"/>
                                        <p:tgtEl>
                                          <p:spTgt spid="8"/>
                                        </p:tgtEl>
                                        <p:attrNameLst>
                                          <p:attrName>fillcolor</p:attrName>
                                        </p:attrNameLst>
                                      </p:cBhvr>
                                      <p:to>
                                        <a:srgbClr val="FF7C80"/>
                                      </p:to>
                                    </p:animClr>
                                    <p:set>
                                      <p:cBhvr>
                                        <p:cTn id="27" dur="3000" fill="hold"/>
                                        <p:tgtEl>
                                          <p:spTgt spid="8"/>
                                        </p:tgtEl>
                                        <p:attrNameLst>
                                          <p:attrName>fill.type</p:attrName>
                                        </p:attrNameLst>
                                      </p:cBhvr>
                                      <p:to>
                                        <p:strVal val="solid"/>
                                      </p:to>
                                    </p:set>
                                    <p:set>
                                      <p:cBhvr>
                                        <p:cTn id="28" dur="3000" fill="hold"/>
                                        <p:tgtEl>
                                          <p:spTgt spid="8"/>
                                        </p:tgtEl>
                                        <p:attrNameLst>
                                          <p:attrName>fill.on</p:attrName>
                                        </p:attrNameLst>
                                      </p:cBhvr>
                                      <p:to>
                                        <p:strVal val="true"/>
                                      </p:to>
                                    </p:set>
                                  </p:childTnLst>
                                </p:cTn>
                              </p:par>
                              <p:par>
                                <p:cTn id="29" presetID="1" presetClass="emph" presetSubtype="2" fill="hold" nodeType="withEffect">
                                  <p:stCondLst>
                                    <p:cond delay="0"/>
                                  </p:stCondLst>
                                  <p:childTnLst>
                                    <p:animClr clrSpc="rgb">
                                      <p:cBhvr>
                                        <p:cTn id="30" dur="3000" fill="hold"/>
                                        <p:tgtEl>
                                          <p:spTgt spid="13"/>
                                        </p:tgtEl>
                                        <p:attrNameLst>
                                          <p:attrName>fillcolor</p:attrName>
                                        </p:attrNameLst>
                                      </p:cBhvr>
                                      <p:to>
                                        <a:srgbClr val="00FFCC"/>
                                      </p:to>
                                    </p:animClr>
                                    <p:set>
                                      <p:cBhvr>
                                        <p:cTn id="31" dur="3000" fill="hold"/>
                                        <p:tgtEl>
                                          <p:spTgt spid="13"/>
                                        </p:tgtEl>
                                        <p:attrNameLst>
                                          <p:attrName>fill.type</p:attrName>
                                        </p:attrNameLst>
                                      </p:cBhvr>
                                      <p:to>
                                        <p:strVal val="solid"/>
                                      </p:to>
                                    </p:set>
                                    <p:set>
                                      <p:cBhvr>
                                        <p:cTn id="32" dur="3000" fill="hold"/>
                                        <p:tgtEl>
                                          <p:spTgt spid="13"/>
                                        </p:tgtEl>
                                        <p:attrNameLst>
                                          <p:attrName>fill.on</p:attrName>
                                        </p:attrNameLst>
                                      </p:cBhvr>
                                      <p:to>
                                        <p:strVal val="true"/>
                                      </p:to>
                                    </p:set>
                                  </p:childTnLst>
                                </p:cTn>
                              </p:par>
                              <p:par>
                                <p:cTn id="33" presetID="1" presetClass="emph" presetSubtype="2" fill="hold" nodeType="withEffect">
                                  <p:stCondLst>
                                    <p:cond delay="0"/>
                                  </p:stCondLst>
                                  <p:childTnLst>
                                    <p:animClr clrSpc="rgb">
                                      <p:cBhvr>
                                        <p:cTn id="34" dur="3000" fill="hold"/>
                                        <p:tgtEl>
                                          <p:spTgt spid="12"/>
                                        </p:tgtEl>
                                        <p:attrNameLst>
                                          <p:attrName>fillcolor</p:attrName>
                                        </p:attrNameLst>
                                      </p:cBhvr>
                                      <p:to>
                                        <a:srgbClr val="00FFCC"/>
                                      </p:to>
                                    </p:animClr>
                                    <p:set>
                                      <p:cBhvr>
                                        <p:cTn id="35" dur="3000" fill="hold"/>
                                        <p:tgtEl>
                                          <p:spTgt spid="12"/>
                                        </p:tgtEl>
                                        <p:attrNameLst>
                                          <p:attrName>fill.type</p:attrName>
                                        </p:attrNameLst>
                                      </p:cBhvr>
                                      <p:to>
                                        <p:strVal val="solid"/>
                                      </p:to>
                                    </p:set>
                                    <p:set>
                                      <p:cBhvr>
                                        <p:cTn id="36" dur="3000" fill="hold"/>
                                        <p:tgtEl>
                                          <p:spTgt spid="12"/>
                                        </p:tgtEl>
                                        <p:attrNameLst>
                                          <p:attrName>fill.on</p:attrName>
                                        </p:attrNameLst>
                                      </p:cBhvr>
                                      <p:to>
                                        <p:strVal val="true"/>
                                      </p:to>
                                    </p:set>
                                  </p:childTnLst>
                                </p:cTn>
                              </p:par>
                              <p:par>
                                <p:cTn id="37" presetID="1" presetClass="emph" presetSubtype="2" fill="hold" nodeType="withEffect">
                                  <p:stCondLst>
                                    <p:cond delay="0"/>
                                  </p:stCondLst>
                                  <p:childTnLst>
                                    <p:animClr clrSpc="rgb">
                                      <p:cBhvr>
                                        <p:cTn id="38" dur="3000" fill="hold"/>
                                        <p:tgtEl>
                                          <p:spTgt spid="7"/>
                                        </p:tgtEl>
                                        <p:attrNameLst>
                                          <p:attrName>fillcolor</p:attrName>
                                        </p:attrNameLst>
                                      </p:cBhvr>
                                      <p:to>
                                        <a:srgbClr val="00FFCC"/>
                                      </p:to>
                                    </p:animClr>
                                    <p:set>
                                      <p:cBhvr>
                                        <p:cTn id="39" dur="3000" fill="hold"/>
                                        <p:tgtEl>
                                          <p:spTgt spid="7"/>
                                        </p:tgtEl>
                                        <p:attrNameLst>
                                          <p:attrName>fill.type</p:attrName>
                                        </p:attrNameLst>
                                      </p:cBhvr>
                                      <p:to>
                                        <p:strVal val="solid"/>
                                      </p:to>
                                    </p:set>
                                    <p:set>
                                      <p:cBhvr>
                                        <p:cTn id="40" dur="3000" fill="hold"/>
                                        <p:tgtEl>
                                          <p:spTgt spid="7"/>
                                        </p:tgtEl>
                                        <p:attrNameLst>
                                          <p:attrName>fill.on</p:attrName>
                                        </p:attrNameLst>
                                      </p:cBhvr>
                                      <p:to>
                                        <p:strVal val="true"/>
                                      </p:to>
                                    </p:set>
                                  </p:childTnLst>
                                </p:cTn>
                              </p:par>
                            </p:childTnLst>
                          </p:cTn>
                        </p:par>
                      </p:childTnLst>
                    </p:cTn>
                  </p:par>
                </p:childTnLst>
              </p:cTn>
              <p:nextCondLst>
                <p:cond evt="onClick" delay="0">
                  <p:tgtEl>
                    <p:spTgt spid="1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5" name="Содержимое 2"/>
          <p:cNvSpPr txBox="1">
            <a:spLocks/>
          </p:cNvSpPr>
          <p:nvPr/>
        </p:nvSpPr>
        <p:spPr>
          <a:xfrm>
            <a:off x="467544" y="1412776"/>
            <a:ext cx="8229600" cy="302433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3200" b="1" i="1"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   “Шкіра – це орган, по якому можна взнати здоров”я і навіть життєву історію людини”</a:t>
            </a: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3200" b="1" i="1"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t>Вінтерніц</a:t>
            </a:r>
            <a:endParaRPr kumimoji="0" lang="ru-RU" sz="3200" b="1"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6" name="Picture 2" descr="http://magichand.su/images/palmistry/Schastlivaya%20ruka.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300192" y="3686174"/>
            <a:ext cx="3076575" cy="3171826"/>
          </a:xfrm>
          <a:prstGeom prst="rect">
            <a:avLst/>
          </a:prstGeom>
          <a:noFill/>
        </p:spPr>
      </p:pic>
      <p:sp>
        <p:nvSpPr>
          <p:cNvPr id="7" name="TextBox 6"/>
          <p:cNvSpPr txBox="1"/>
          <p:nvPr/>
        </p:nvSpPr>
        <p:spPr>
          <a:xfrm>
            <a:off x="3419872" y="332656"/>
            <a:ext cx="1731564" cy="584775"/>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ЧОМУ?</a:t>
            </a:r>
            <a:endPar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graphicFrame>
        <p:nvGraphicFramePr>
          <p:cNvPr id="5" name="Схема 4"/>
          <p:cNvGraphicFramePr/>
          <p:nvPr/>
        </p:nvGraphicFramePr>
        <p:xfrm>
          <a:off x="395536" y="188640"/>
          <a:ext cx="8352928" cy="619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187624" y="4077072"/>
            <a:ext cx="1055738" cy="646331"/>
          </a:xfrm>
          <a:prstGeom prst="rect">
            <a:avLst/>
          </a:prstGeom>
          <a:noFill/>
        </p:spPr>
        <p:txBody>
          <a:bodyPr wrap="none" rtlCol="0">
            <a:spAutoFit/>
          </a:bodyPr>
          <a:lstStyle/>
          <a:p>
            <a:pPr algn="ctr"/>
            <a:r>
              <a:rPr lang="uk-UA" dirty="0" smtClean="0">
                <a:latin typeface="Times New Roman" pitchFamily="18" charset="0"/>
                <a:cs typeface="Times New Roman" pitchFamily="18" charset="0"/>
              </a:rPr>
              <a:t>Нігті </a:t>
            </a:r>
          </a:p>
          <a:p>
            <a:pPr algn="ctr"/>
            <a:r>
              <a:rPr lang="uk-UA" dirty="0" smtClean="0">
                <a:latin typeface="Times New Roman" pitchFamily="18" charset="0"/>
                <a:cs typeface="Times New Roman" pitchFamily="18" charset="0"/>
              </a:rPr>
              <a:t>(похідні)</a:t>
            </a:r>
            <a:endParaRPr lang="ru-RU" dirty="0">
              <a:latin typeface="Times New Roman" pitchFamily="18" charset="0"/>
              <a:cs typeface="Times New Roman" pitchFamily="18" charset="0"/>
            </a:endParaRPr>
          </a:p>
        </p:txBody>
      </p:sp>
      <p:sp>
        <p:nvSpPr>
          <p:cNvPr id="7" name="TextBox 6"/>
          <p:cNvSpPr txBox="1"/>
          <p:nvPr/>
        </p:nvSpPr>
        <p:spPr>
          <a:xfrm>
            <a:off x="6917103" y="2564904"/>
            <a:ext cx="1262077" cy="369332"/>
          </a:xfrm>
          <a:prstGeom prst="rect">
            <a:avLst/>
          </a:prstGeom>
          <a:noFill/>
        </p:spPr>
        <p:txBody>
          <a:bodyPr wrap="none" rtlCol="0">
            <a:spAutoFit/>
          </a:bodyPr>
          <a:lstStyle/>
          <a:p>
            <a:pPr algn="ctr"/>
            <a:r>
              <a:rPr lang="uk-UA" dirty="0" smtClean="0">
                <a:latin typeface="Times New Roman" pitchFamily="18" charset="0"/>
                <a:cs typeface="Times New Roman" pitchFamily="18" charset="0"/>
              </a:rPr>
              <a:t>Рецептори </a:t>
            </a:r>
          </a:p>
        </p:txBody>
      </p:sp>
      <p:sp>
        <p:nvSpPr>
          <p:cNvPr id="8" name="TextBox 7"/>
          <p:cNvSpPr txBox="1"/>
          <p:nvPr/>
        </p:nvSpPr>
        <p:spPr>
          <a:xfrm>
            <a:off x="7122161" y="3573016"/>
            <a:ext cx="851963" cy="646331"/>
          </a:xfrm>
          <a:prstGeom prst="rect">
            <a:avLst/>
          </a:prstGeom>
          <a:noFill/>
        </p:spPr>
        <p:txBody>
          <a:bodyPr wrap="none" rtlCol="0">
            <a:spAutoFit/>
          </a:bodyPr>
          <a:lstStyle/>
          <a:p>
            <a:pPr algn="ctr"/>
            <a:r>
              <a:rPr lang="uk-UA" dirty="0" smtClean="0">
                <a:latin typeface="Times New Roman" pitchFamily="18" charset="0"/>
                <a:cs typeface="Times New Roman" pitchFamily="18" charset="0"/>
              </a:rPr>
              <a:t>Сальні</a:t>
            </a:r>
          </a:p>
          <a:p>
            <a:pPr algn="ctr"/>
            <a:r>
              <a:rPr lang="uk-UA" dirty="0" smtClean="0">
                <a:latin typeface="Times New Roman" pitchFamily="18" charset="0"/>
                <a:cs typeface="Times New Roman" pitchFamily="18" charset="0"/>
              </a:rPr>
              <a:t>залози</a:t>
            </a:r>
            <a:endParaRPr lang="ru-RU" dirty="0">
              <a:latin typeface="Times New Roman" pitchFamily="18" charset="0"/>
              <a:cs typeface="Times New Roman" pitchFamily="18" charset="0"/>
            </a:endParaRPr>
          </a:p>
        </p:txBody>
      </p:sp>
      <p:sp>
        <p:nvSpPr>
          <p:cNvPr id="9" name="TextBox 8"/>
          <p:cNvSpPr txBox="1"/>
          <p:nvPr/>
        </p:nvSpPr>
        <p:spPr>
          <a:xfrm>
            <a:off x="7094139" y="4653136"/>
            <a:ext cx="908004" cy="646331"/>
          </a:xfrm>
          <a:prstGeom prst="rect">
            <a:avLst/>
          </a:prstGeom>
          <a:noFill/>
        </p:spPr>
        <p:txBody>
          <a:bodyPr wrap="none" rtlCol="0">
            <a:spAutoFit/>
          </a:bodyPr>
          <a:lstStyle/>
          <a:p>
            <a:pPr algn="ctr"/>
            <a:r>
              <a:rPr lang="uk-UA" dirty="0" smtClean="0">
                <a:latin typeface="Times New Roman" pitchFamily="18" charset="0"/>
                <a:cs typeface="Times New Roman" pitchFamily="18" charset="0"/>
              </a:rPr>
              <a:t>Потові </a:t>
            </a:r>
          </a:p>
          <a:p>
            <a:pPr algn="ctr"/>
            <a:r>
              <a:rPr lang="uk-UA" dirty="0" smtClean="0">
                <a:latin typeface="Times New Roman" pitchFamily="18" charset="0"/>
                <a:cs typeface="Times New Roman" pitchFamily="18" charset="0"/>
              </a:rPr>
              <a:t>залози</a:t>
            </a:r>
            <a:endParaRPr lang="ru-RU" dirty="0">
              <a:latin typeface="Times New Roman" pitchFamily="18" charset="0"/>
              <a:cs typeface="Times New Roman" pitchFamily="18" charset="0"/>
            </a:endParaRPr>
          </a:p>
        </p:txBody>
      </p:sp>
      <p:sp>
        <p:nvSpPr>
          <p:cNvPr id="10" name="TextBox 9"/>
          <p:cNvSpPr txBox="1"/>
          <p:nvPr/>
        </p:nvSpPr>
        <p:spPr>
          <a:xfrm>
            <a:off x="7020272" y="5733256"/>
            <a:ext cx="998543" cy="369332"/>
          </a:xfrm>
          <a:prstGeom prst="rect">
            <a:avLst/>
          </a:prstGeom>
          <a:noFill/>
        </p:spPr>
        <p:txBody>
          <a:bodyPr wrap="none" rtlCol="0">
            <a:spAutoFit/>
          </a:bodyPr>
          <a:lstStyle/>
          <a:p>
            <a:pPr algn="ctr"/>
            <a:r>
              <a:rPr lang="uk-UA" dirty="0" smtClean="0">
                <a:latin typeface="Times New Roman" pitchFamily="18" charset="0"/>
                <a:cs typeface="Times New Roman" pitchFamily="18" charset="0"/>
              </a:rPr>
              <a:t>Волосся</a:t>
            </a:r>
            <a:endParaRPr lang="ru-RU" dirty="0">
              <a:latin typeface="Times New Roman" pitchFamily="18" charset="0"/>
              <a:cs typeface="Times New Roman" pitchFamily="18" charset="0"/>
            </a:endParaRPr>
          </a:p>
        </p:txBody>
      </p:sp>
      <p:sp>
        <p:nvSpPr>
          <p:cNvPr id="11" name="Прямоугольник 10"/>
          <p:cNvSpPr/>
          <p:nvPr/>
        </p:nvSpPr>
        <p:spPr>
          <a:xfrm>
            <a:off x="3857620" y="6143644"/>
            <a:ext cx="1440160" cy="3600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uk-UA" dirty="0" smtClean="0">
                <a:latin typeface="Times New Roman" pitchFamily="18" charset="0"/>
                <a:cs typeface="Times New Roman" pitchFamily="18" charset="0"/>
              </a:rPr>
              <a:t>Перевірити</a:t>
            </a:r>
            <a:endParaRPr lang="ru-RU" dirty="0">
              <a:latin typeface="Times New Roman" pitchFamily="18" charset="0"/>
              <a:cs typeface="Times New Roman" pitchFamily="18" charset="0"/>
            </a:endParaRPr>
          </a:p>
        </p:txBody>
      </p:sp>
      <p:sp>
        <p:nvSpPr>
          <p:cNvPr id="12" name="Заголовок 1"/>
          <p:cNvSpPr>
            <a:spLocks noGrp="1"/>
          </p:cNvSpPr>
          <p:nvPr>
            <p:ph type="title"/>
          </p:nvPr>
        </p:nvSpPr>
        <p:spPr>
          <a:xfrm>
            <a:off x="428596" y="214290"/>
            <a:ext cx="3571900" cy="563808"/>
          </a:xfrm>
        </p:spPr>
        <p:txBody>
          <a:bodyPr>
            <a:normAutofit fontScale="90000"/>
          </a:bodyPr>
          <a:lstStyle/>
          <a:p>
            <a:pPr algn="l"/>
            <a:r>
              <a:rPr lang="uk-UA" sz="3600" dirty="0" smtClean="0">
                <a:latin typeface="Times New Roman" pitchFamily="18" charset="0"/>
                <a:cs typeface="Times New Roman" pitchFamily="18" charset="0"/>
              </a:rPr>
              <a:t>Закінчи схему</a:t>
            </a: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childTnLst>
                    </p:cTn>
                  </p:par>
                </p:childTnLst>
              </p:cTn>
              <p:nextCondLst>
                <p:cond evt="onClick" delay="0">
                  <p:tgtEl>
                    <p:spTgt spid="11"/>
                  </p:tgtEl>
                </p:cond>
              </p:nextCondLst>
            </p:seq>
          </p:childTnLst>
        </p:cTn>
      </p:par>
    </p:tnLst>
    <p:bldLst>
      <p:bldP spid="6"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graphicFrame>
        <p:nvGraphicFramePr>
          <p:cNvPr id="5" name="Содержимое 4"/>
          <p:cNvGraphicFramePr>
            <a:graphicFrameLocks noGrp="1"/>
          </p:cNvGraphicFramePr>
          <p:nvPr>
            <p:ph idx="1"/>
          </p:nvPr>
        </p:nvGraphicFramePr>
        <p:xfrm>
          <a:off x="395536" y="260648"/>
          <a:ext cx="8229600" cy="6408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Заголовок 1"/>
          <p:cNvSpPr>
            <a:spLocks noGrp="1"/>
          </p:cNvSpPr>
          <p:nvPr>
            <p:ph type="title"/>
          </p:nvPr>
        </p:nvSpPr>
        <p:spPr>
          <a:xfrm>
            <a:off x="2339752" y="2636912"/>
            <a:ext cx="4341168" cy="1143000"/>
          </a:xfrm>
        </p:spPr>
        <p:txBody>
          <a:bodyPr/>
          <a:lstStyle/>
          <a:p>
            <a:r>
              <a:rPr lang="uk-UA" sz="3600" b="1" dirty="0" smtClean="0">
                <a:latin typeface="Times New Roman" pitchFamily="18" charset="0"/>
                <a:cs typeface="Times New Roman" pitchFamily="18" charset="0"/>
              </a:rPr>
              <a:t>Функції </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642910" y="0"/>
            <a:ext cx="7586690" cy="1143000"/>
          </a:xfrm>
        </p:spPr>
        <p:txBody>
          <a:bodyPr>
            <a:normAutofit/>
          </a:bodyPr>
          <a:lstStyle/>
          <a:p>
            <a:pPr algn="l"/>
            <a:r>
              <a:rPr lang="uk-UA" sz="3600" b="1" dirty="0" smtClean="0">
                <a:latin typeface="Times New Roman" pitchFamily="18" charset="0"/>
                <a:cs typeface="Times New Roman" pitchFamily="18" charset="0"/>
              </a:rPr>
              <a:t>Мета:</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a:xfrm>
            <a:off x="755576" y="1556792"/>
            <a:ext cx="8229600" cy="4525963"/>
          </a:xfrm>
        </p:spPr>
        <p:txBody>
          <a:bodyPr>
            <a:normAutofit/>
          </a:bodyPr>
          <a:lstStyle/>
          <a:p>
            <a:pPr>
              <a:lnSpc>
                <a:spcPct val="150000"/>
              </a:lnSpc>
            </a:pPr>
            <a:r>
              <a:rPr lang="uk-UA" sz="2800" dirty="0" smtClean="0">
                <a:latin typeface="Times New Roman" pitchFamily="18" charset="0"/>
                <a:cs typeface="Times New Roman" pitchFamily="18" charset="0"/>
              </a:rPr>
              <a:t>Сформувати знання про будову та функції шкіри.</a:t>
            </a:r>
          </a:p>
          <a:p>
            <a:pPr>
              <a:lnSpc>
                <a:spcPct val="150000"/>
              </a:lnSpc>
            </a:pPr>
            <a:r>
              <a:rPr lang="uk-UA" sz="2800" dirty="0" smtClean="0">
                <a:latin typeface="Times New Roman" pitchFamily="18" charset="0"/>
                <a:cs typeface="Times New Roman" pitchFamily="18" charset="0"/>
              </a:rPr>
              <a:t>Удосконалювати вміння користуватися мікроскопом, мікропрепаратами, лупою.</a:t>
            </a:r>
          </a:p>
          <a:p>
            <a:pPr>
              <a:lnSpc>
                <a:spcPct val="150000"/>
              </a:lnSpc>
            </a:pPr>
            <a:r>
              <a:rPr lang="uk-UA" sz="2800" dirty="0" smtClean="0">
                <a:latin typeface="Times New Roman" pitchFamily="18" charset="0"/>
                <a:cs typeface="Times New Roman" pitchFamily="18" charset="0"/>
              </a:rPr>
              <a:t>Розвивати навички спостереження над власною шкірою.</a:t>
            </a:r>
          </a:p>
          <a:p>
            <a:pPr>
              <a:lnSpc>
                <a:spcPct val="150000"/>
              </a:lnSpc>
            </a:pPr>
            <a:r>
              <a:rPr lang="uk-UA" sz="2800" dirty="0" smtClean="0">
                <a:latin typeface="Times New Roman" pitchFamily="18" charset="0"/>
                <a:cs typeface="Times New Roman" pitchFamily="18" charset="0"/>
              </a:rPr>
              <a:t>Здійснювати гігієнічне виховання.</a:t>
            </a:r>
          </a:p>
          <a:p>
            <a:pPr>
              <a:lnSpc>
                <a:spcPct val="150000"/>
              </a:lnSpc>
            </a:pP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571472" y="0"/>
            <a:ext cx="7837640" cy="980728"/>
          </a:xfrm>
        </p:spPr>
        <p:txBody>
          <a:bodyPr>
            <a:normAutofit/>
          </a:bodyPr>
          <a:lstStyle/>
          <a:p>
            <a:pPr algn="l"/>
            <a:r>
              <a:rPr lang="uk-UA" sz="3600" dirty="0" smtClean="0">
                <a:latin typeface="Times New Roman" pitchFamily="18" charset="0"/>
                <a:cs typeface="Times New Roman" pitchFamily="18" charset="0"/>
              </a:rPr>
              <a:t>Цікаво знати</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836713"/>
            <a:ext cx="8229600" cy="4464496"/>
          </a:xfrm>
        </p:spPr>
        <p:txBody>
          <a:bodyPr>
            <a:noAutofit/>
          </a:bodyPr>
          <a:lstStyle/>
          <a:p>
            <a:pPr fontAlgn="base">
              <a:buNone/>
            </a:pPr>
            <a:r>
              <a:rPr lang="ru-RU" sz="2800" dirty="0" err="1" smtClean="0">
                <a:latin typeface="Times New Roman" pitchFamily="18" charset="0"/>
                <a:cs typeface="Times New Roman" pitchFamily="18" charset="0"/>
              </a:rPr>
              <a:t>Нігті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і</a:t>
            </a:r>
            <a:r>
              <a:rPr lang="ru-RU" sz="2800" dirty="0" smtClean="0">
                <a:latin typeface="Times New Roman" pitchFamily="18" charset="0"/>
                <a:cs typeface="Times New Roman" pitchFamily="18" charset="0"/>
              </a:rPr>
              <a:t> характер</a:t>
            </a:r>
          </a:p>
          <a:p>
            <a:pPr fontAlgn="base">
              <a:buNone/>
            </a:pPr>
            <a:r>
              <a:rPr lang="uk-UA" sz="2000" dirty="0" smtClean="0">
                <a:latin typeface="Times New Roman" pitchFamily="18" charset="0"/>
                <a:cs typeface="Times New Roman" pitchFamily="18" charset="0"/>
              </a:rPr>
              <a:t>Нігті рожевого кольору — свідчення твердості і постійності.</a:t>
            </a:r>
          </a:p>
          <a:p>
            <a:pPr fontAlgn="base">
              <a:buNone/>
            </a:pPr>
            <a:r>
              <a:rPr lang="uk-UA" sz="2000" dirty="0" smtClean="0">
                <a:latin typeface="Times New Roman" pitchFamily="18" charset="0"/>
                <a:cs typeface="Times New Roman" pitchFamily="18" charset="0"/>
              </a:rPr>
              <a:t>Нерівні, зігнуті, скручені нігті - знак свавільної і хижої вдачі.</a:t>
            </a:r>
          </a:p>
          <a:p>
            <a:pPr fontAlgn="base">
              <a:buNone/>
            </a:pPr>
            <a:r>
              <a:rPr lang="uk-UA" sz="2000" dirty="0" smtClean="0">
                <a:latin typeface="Times New Roman" pitchFamily="18" charset="0"/>
                <a:cs typeface="Times New Roman" pitchFamily="18" charset="0"/>
              </a:rPr>
              <a:t>Люди з блідими (особливо з круглими) нігтями вважаються небезпечними в усіх відношеннях.</a:t>
            </a:r>
          </a:p>
          <a:p>
            <a:pPr fontAlgn="base">
              <a:buNone/>
            </a:pPr>
            <a:r>
              <a:rPr lang="uk-UA" sz="2000" dirty="0" smtClean="0">
                <a:latin typeface="Times New Roman" pitchFamily="18" charset="0"/>
                <a:cs typeface="Times New Roman" pitchFamily="18" charset="0"/>
              </a:rPr>
              <a:t>Білі крапки, що іноді </a:t>
            </a:r>
            <a:r>
              <a:rPr lang="uk-UA" sz="2000" dirty="0" err="1" smtClean="0">
                <a:latin typeface="Times New Roman" pitchFamily="18" charset="0"/>
                <a:cs typeface="Times New Roman" pitchFamily="18" charset="0"/>
              </a:rPr>
              <a:t>усіюють</a:t>
            </a:r>
            <a:r>
              <a:rPr lang="uk-UA" sz="2000" dirty="0" smtClean="0">
                <a:latin typeface="Times New Roman" pitchFamily="18" charset="0"/>
                <a:cs typeface="Times New Roman" pitchFamily="18" charset="0"/>
              </a:rPr>
              <a:t> нігті, за переказами, провіщають щастя, темні точки — нещастя. Білі плями, за спостереженнями, супроводять підвищеній нервозності.</a:t>
            </a:r>
          </a:p>
          <a:p>
            <a:pPr fontAlgn="base">
              <a:buNone/>
            </a:pPr>
            <a:r>
              <a:rPr lang="uk-UA" sz="2000" dirty="0" smtClean="0">
                <a:latin typeface="Times New Roman" pitchFamily="18" charset="0"/>
                <a:cs typeface="Times New Roman" pitchFamily="18" charset="0"/>
              </a:rPr>
              <a:t>Короткі нігті — ознака бойової натури, прискіпливої вдачі, людина з такими нігтями — сперечальник, забіяка, насмішник.</a:t>
            </a:r>
          </a:p>
          <a:p>
            <a:pPr fontAlgn="base">
              <a:buNone/>
            </a:pPr>
            <a:r>
              <a:rPr lang="uk-UA" sz="2000" dirty="0" smtClean="0">
                <a:latin typeface="Times New Roman" pitchFamily="18" charset="0"/>
                <a:cs typeface="Times New Roman" pitchFamily="18" charset="0"/>
              </a:rPr>
              <a:t>Короткі і притому товсті, тверді нігті указують на гнівливу вдачу. Помічено, що люди з такими нігтями довго живуть.</a:t>
            </a:r>
          </a:p>
          <a:p>
            <a:pPr fontAlgn="base">
              <a:buNone/>
            </a:pPr>
            <a:r>
              <a:rPr lang="uk-UA" sz="2000" dirty="0" smtClean="0">
                <a:latin typeface="Times New Roman" pitchFamily="18" charset="0"/>
                <a:cs typeface="Times New Roman" pitchFamily="18" charset="0"/>
              </a:rPr>
              <a:t>Знаком великої чутливості вважаються маленькі нігті, врослі в тіло, яке як би з усіх боків на них насувається, немов прагнучи покрити їх.</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3" name="Содержимое 2"/>
          <p:cNvSpPr>
            <a:spLocks noGrp="1"/>
          </p:cNvSpPr>
          <p:nvPr>
            <p:ph idx="1"/>
          </p:nvPr>
        </p:nvSpPr>
        <p:spPr>
          <a:xfrm>
            <a:off x="467544" y="1000108"/>
            <a:ext cx="8229600" cy="4157084"/>
          </a:xfrm>
        </p:spPr>
        <p:txBody>
          <a:bodyPr>
            <a:noAutofit/>
          </a:bodyPr>
          <a:lstStyle/>
          <a:p>
            <a:pPr>
              <a:buNone/>
            </a:pPr>
            <a:r>
              <a:rPr lang="uk-UA" sz="2000" b="1" dirty="0" smtClean="0">
                <a:latin typeface="Times New Roman" pitchFamily="18" charset="0"/>
                <a:cs typeface="Times New Roman" pitchFamily="18" charset="0"/>
              </a:rPr>
              <a:t>З віком клітини шкіри втрачають здатність швидко оновлюватися: регенерація стає повільною. У новонароджених клітини шкіри оновлюються кожні 72 години, а у людей від 16 до 35 років це відбувається вже тільки раз на 28-30 днів. </a:t>
            </a:r>
          </a:p>
          <a:p>
            <a:pPr>
              <a:buNone/>
            </a:pPr>
            <a:endParaRPr lang="uk-UA" sz="2000" dirty="0" smtClean="0">
              <a:latin typeface="Times New Roman" pitchFamily="18" charset="0"/>
              <a:cs typeface="Times New Roman" pitchFamily="18" charset="0"/>
            </a:endParaRPr>
          </a:p>
          <a:p>
            <a:pPr>
              <a:buNone/>
            </a:pPr>
            <a:r>
              <a:rPr lang="uk-UA" sz="2000" dirty="0" smtClean="0">
                <a:latin typeface="Times New Roman" pitchFamily="18" charset="0"/>
                <a:cs typeface="Times New Roman" pitchFamily="18" charset="0"/>
              </a:rPr>
              <a:t>Якщо з'являються прищі на лобі - це ознака проблем з травленням і шлунково-кишковим трактом. Вугрі на підборідді свідчать про гормональні збої. І взагалі: стежте за станом шкіри, вона здатна сигналізувати про те, що тільки-тільки зароджуються проблеми. </a:t>
            </a:r>
          </a:p>
          <a:p>
            <a:pPr>
              <a:buNone/>
            </a:pPr>
            <a:endParaRPr lang="uk-UA" sz="2000" dirty="0" smtClean="0">
              <a:latin typeface="Times New Roman" pitchFamily="18" charset="0"/>
              <a:cs typeface="Times New Roman" pitchFamily="18" charset="0"/>
            </a:endParaRPr>
          </a:p>
          <a:p>
            <a:pPr>
              <a:buNone/>
            </a:pPr>
            <a:r>
              <a:rPr lang="uk-UA" sz="2000" b="1" dirty="0" smtClean="0">
                <a:latin typeface="Times New Roman" pitchFamily="18" charset="0"/>
                <a:cs typeface="Times New Roman" pitchFamily="18" charset="0"/>
              </a:rPr>
              <a:t>На шкірі дорослого в середньому знаходиться від 30 до 100 родимок, а іноді їх число перевалює за 400. Кількість родимок пов'язано зі швидкістю старіння організму. Є думка, що люди з безліччю родимок менш схильні до вікових захворювань. </a:t>
            </a:r>
            <a:endParaRPr lang="uk-UA"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3" name="Содержимое 2"/>
          <p:cNvSpPr>
            <a:spLocks noGrp="1"/>
          </p:cNvSpPr>
          <p:nvPr>
            <p:ph idx="1"/>
          </p:nvPr>
        </p:nvSpPr>
        <p:spPr>
          <a:xfrm>
            <a:off x="251520" y="764704"/>
            <a:ext cx="8640960" cy="5361459"/>
          </a:xfrm>
        </p:spPr>
        <p:txBody>
          <a:bodyPr>
            <a:normAutofit fontScale="92500" lnSpcReduction="10000"/>
          </a:bodyPr>
          <a:lstStyle/>
          <a:p>
            <a:pPr>
              <a:buNone/>
            </a:pPr>
            <a:r>
              <a:rPr lang="uk-UA" dirty="0" smtClean="0">
                <a:latin typeface="Times New Roman" pitchFamily="18" charset="0"/>
                <a:cs typeface="Times New Roman" pitchFamily="18" charset="0"/>
              </a:rPr>
              <a:t>«</a:t>
            </a:r>
            <a:r>
              <a:rPr lang="uk-UA" sz="3000" i="1" dirty="0" smtClean="0">
                <a:latin typeface="Times New Roman" pitchFamily="18" charset="0"/>
                <a:cs typeface="Times New Roman" pitchFamily="18" charset="0"/>
              </a:rPr>
              <a:t>Найбільш важливою якістю нашої шкіри є те, що вона містить у собі наше почуття дотику. Це дотик дуже складно вивчити. Всі інші наші почуття мають окремий, певний і відповідальний за нього орган, який можна вивчити. Але шкіра людини розкинулася по всьому тілу і її не можна розмежувати або "відключити". Вчені, спостерігаючи за сліпими людьми, можуть дізнатися багато про зір. Це також стосується і вивчення глухих людей для того, щоб більше дізнатися про слух. Але це просто неможливо зробити з почуттям дотику </a:t>
            </a:r>
            <a:r>
              <a:rPr lang="uk-UA" dirty="0" smtClean="0">
                <a:latin typeface="Times New Roman" pitchFamily="18" charset="0"/>
                <a:cs typeface="Times New Roman" pitchFamily="18" charset="0"/>
              </a:rPr>
              <a:t>» </a:t>
            </a:r>
          </a:p>
          <a:p>
            <a:pPr algn="r">
              <a:buNone/>
            </a:pPr>
            <a:r>
              <a:rPr lang="uk-UA" dirty="0" smtClean="0">
                <a:latin typeface="Times New Roman" pitchFamily="18" charset="0"/>
                <a:cs typeface="Times New Roman" pitchFamily="18" charset="0"/>
              </a:rPr>
              <a:t>Вернер </a:t>
            </a:r>
            <a:r>
              <a:rPr lang="uk-UA" dirty="0" err="1" smtClean="0">
                <a:latin typeface="Times New Roman" pitchFamily="18" charset="0"/>
                <a:cs typeface="Times New Roman" pitchFamily="18" charset="0"/>
              </a:rPr>
              <a:t>Гітт</a:t>
            </a:r>
            <a:r>
              <a:rPr lang="uk-UA" dirty="0" smtClean="0">
                <a:latin typeface="Times New Roman" pitchFamily="18" charset="0"/>
                <a:cs typeface="Times New Roman" pitchFamily="18" charset="0"/>
              </a:rPr>
              <a:t> </a:t>
            </a:r>
            <a:endParaRPr lang="uk-UA"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500034" y="214290"/>
            <a:ext cx="8229600" cy="1143000"/>
          </a:xfrm>
        </p:spPr>
        <p:txBody>
          <a:bodyPr>
            <a:normAutofit/>
          </a:bodyPr>
          <a:lstStyle/>
          <a:p>
            <a:pPr algn="l"/>
            <a:r>
              <a:rPr lang="uk-UA" sz="3600" dirty="0" smtClean="0">
                <a:latin typeface="Times New Roman" pitchFamily="18" charset="0"/>
                <a:cs typeface="Times New Roman" pitchFamily="18" charset="0"/>
              </a:rPr>
              <a:t>Домашнє завдання</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uk-UA" dirty="0" smtClean="0">
                <a:latin typeface="Times New Roman" pitchFamily="18" charset="0"/>
                <a:cs typeface="Times New Roman" pitchFamily="18" charset="0"/>
              </a:rPr>
              <a:t>Параграф 44.</a:t>
            </a:r>
          </a:p>
          <a:p>
            <a:r>
              <a:rPr lang="uk-UA" dirty="0" smtClean="0">
                <a:latin typeface="Times New Roman" pitchFamily="18" charset="0"/>
                <a:cs typeface="Times New Roman" pitchFamily="18" charset="0"/>
              </a:rPr>
              <a:t>Скласти кросворд </a:t>
            </a:r>
            <a:r>
              <a:rPr lang="uk-UA" dirty="0" err="1" smtClean="0">
                <a:latin typeface="Times New Roman" pitchFamily="18" charset="0"/>
                <a:cs typeface="Times New Roman" pitchFamily="18" charset="0"/>
              </a:rPr>
              <a:t>“Шкіра”</a:t>
            </a:r>
            <a:r>
              <a:rPr lang="uk-UA"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p:txBody>
          <a:bodyPr>
            <a:normAutofit/>
          </a:bodyPr>
          <a:lstStyle/>
          <a:p>
            <a:r>
              <a:rPr lang="uk-UA" sz="4000" dirty="0" smtClean="0">
                <a:latin typeface="Times New Roman" pitchFamily="18" charset="0"/>
                <a:cs typeface="Times New Roman" pitchFamily="18" charset="0"/>
              </a:rPr>
              <a:t>Список використаних </a:t>
            </a:r>
            <a:r>
              <a:rPr lang="uk-UA" sz="4000" dirty="0" smtClean="0">
                <a:latin typeface="Times New Roman" pitchFamily="18" charset="0"/>
                <a:cs typeface="Times New Roman" pitchFamily="18" charset="0"/>
              </a:rPr>
              <a:t>джерел:</a:t>
            </a:r>
            <a:endParaRPr lang="ru-RU" sz="40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20000"/>
          </a:bodyPr>
          <a:lstStyle/>
          <a:p>
            <a:pPr marL="457200" indent="-457200" algn="ctr">
              <a:buNone/>
            </a:pPr>
            <a:r>
              <a:rPr lang="uk-UA" sz="2400" dirty="0" smtClean="0">
                <a:latin typeface="Times New Roman" pitchFamily="18" charset="0"/>
                <a:cs typeface="Times New Roman" pitchFamily="18" charset="0"/>
              </a:rPr>
              <a:t>Література:</a:t>
            </a:r>
          </a:p>
          <a:p>
            <a:pPr marL="457200" indent="-457200">
              <a:buAutoNum type="arabicPeriod"/>
            </a:pPr>
            <a:r>
              <a:rPr lang="uk-UA" sz="2400" dirty="0" smtClean="0">
                <a:latin typeface="Times New Roman" pitchFamily="18" charset="0"/>
                <a:cs typeface="Times New Roman" pitchFamily="18" charset="0"/>
              </a:rPr>
              <a:t>Інноваційні </a:t>
            </a:r>
            <a:r>
              <a:rPr lang="uk-UA" sz="2400" dirty="0" smtClean="0">
                <a:latin typeface="Times New Roman" pitchFamily="18" charset="0"/>
                <a:cs typeface="Times New Roman" pitchFamily="18" charset="0"/>
              </a:rPr>
              <a:t>технології на уроках біології. </a:t>
            </a:r>
            <a:r>
              <a:rPr lang="uk-UA" sz="2400" dirty="0" err="1" smtClean="0">
                <a:latin typeface="Times New Roman" pitchFamily="18" charset="0"/>
                <a:cs typeface="Times New Roman" pitchFamily="18" charset="0"/>
              </a:rPr>
              <a:t>ТРВЗ-педагогіка</a:t>
            </a:r>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Упоряд</a:t>
            </a:r>
            <a:r>
              <a:rPr lang="uk-UA" sz="2400" dirty="0" smtClean="0">
                <a:latin typeface="Times New Roman" pitchFamily="18" charset="0"/>
                <a:cs typeface="Times New Roman" pitchFamily="18" charset="0"/>
              </a:rPr>
              <a:t>. К.М.Задорожний. – Х.: </a:t>
            </a:r>
            <a:r>
              <a:rPr lang="uk-UA" sz="2400" dirty="0" err="1" smtClean="0">
                <a:latin typeface="Times New Roman" pitchFamily="18" charset="0"/>
                <a:cs typeface="Times New Roman" pitchFamily="18" charset="0"/>
              </a:rPr>
              <a:t>Вид.група</a:t>
            </a:r>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“Основа”</a:t>
            </a:r>
            <a:r>
              <a:rPr lang="uk-UA" sz="2400" dirty="0" smtClean="0">
                <a:latin typeface="Times New Roman" pitchFamily="18" charset="0"/>
                <a:cs typeface="Times New Roman" pitchFamily="18" charset="0"/>
              </a:rPr>
              <a:t>, 2006. – 112 с.</a:t>
            </a:r>
          </a:p>
          <a:p>
            <a:pPr marL="457200" indent="-457200">
              <a:buFont typeface="Arial" pitchFamily="34" charset="0"/>
              <a:buAutoNum type="arabicPeriod"/>
            </a:pPr>
            <a:r>
              <a:rPr lang="uk-UA" sz="2400" dirty="0" smtClean="0">
                <a:latin typeface="Times New Roman" pitchFamily="18" charset="0"/>
                <a:cs typeface="Times New Roman" pitchFamily="18" charset="0"/>
              </a:rPr>
              <a:t>Кондратюк Л.В. Будова та функції шкіри. 9 клас// Біологія. – 2014. - № 3.</a:t>
            </a:r>
          </a:p>
          <a:p>
            <a:pPr marL="457200" indent="-457200">
              <a:buAutoNum type="arabicPeriod"/>
            </a:pPr>
            <a:r>
              <a:rPr lang="uk-UA" sz="2400" dirty="0" smtClean="0">
                <a:latin typeface="Times New Roman" pitchFamily="18" charset="0"/>
                <a:cs typeface="Times New Roman" pitchFamily="18" charset="0"/>
              </a:rPr>
              <a:t>Педагогічні </a:t>
            </a:r>
            <a:r>
              <a:rPr lang="uk-UA" sz="2400" dirty="0" smtClean="0">
                <a:latin typeface="Times New Roman" pitchFamily="18" charset="0"/>
                <a:cs typeface="Times New Roman" pitchFamily="18" charset="0"/>
              </a:rPr>
              <a:t>знахідки на уроках біології/ </a:t>
            </a:r>
            <a:r>
              <a:rPr lang="uk-UA" sz="2400" dirty="0" err="1" smtClean="0">
                <a:latin typeface="Times New Roman" pitchFamily="18" charset="0"/>
                <a:cs typeface="Times New Roman" pitchFamily="18" charset="0"/>
              </a:rPr>
              <a:t>Упоряд</a:t>
            </a:r>
            <a:r>
              <a:rPr lang="uk-UA" sz="2400" dirty="0" smtClean="0">
                <a:latin typeface="Times New Roman" pitchFamily="18" charset="0"/>
                <a:cs typeface="Times New Roman" pitchFamily="18" charset="0"/>
              </a:rPr>
              <a:t>. К.М.Задорожній. – Х.: Вид. група </a:t>
            </a:r>
            <a:r>
              <a:rPr lang="uk-UA" sz="2400" dirty="0" err="1" smtClean="0">
                <a:latin typeface="Times New Roman" pitchFamily="18" charset="0"/>
                <a:cs typeface="Times New Roman" pitchFamily="18" charset="0"/>
              </a:rPr>
              <a:t>“Основа”</a:t>
            </a:r>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“Тріада</a:t>
            </a:r>
            <a:r>
              <a:rPr lang="uk-UA" sz="2400" dirty="0" smtClean="0">
                <a:latin typeface="Times New Roman" pitchFamily="18" charset="0"/>
                <a:cs typeface="Times New Roman" pitchFamily="18" charset="0"/>
              </a:rPr>
              <a:t> +”, 2007. – 144 с.</a:t>
            </a:r>
          </a:p>
          <a:p>
            <a:pPr marL="457200" indent="-457200">
              <a:buFont typeface="Arial" pitchFamily="34" charset="0"/>
              <a:buAutoNum type="arabicPeriod"/>
            </a:pPr>
            <a:r>
              <a:rPr lang="uk-UA" sz="2400" dirty="0" smtClean="0">
                <a:latin typeface="Times New Roman" pitchFamily="18" charset="0"/>
                <a:cs typeface="Times New Roman" pitchFamily="18" charset="0"/>
              </a:rPr>
              <a:t>Сучасний </a:t>
            </a:r>
            <a:r>
              <a:rPr lang="uk-UA" sz="2400" dirty="0" smtClean="0">
                <a:latin typeface="Times New Roman" pitchFamily="18" charset="0"/>
                <a:cs typeface="Times New Roman" pitchFamily="18" charset="0"/>
              </a:rPr>
              <a:t>урок. Інтерактивні </a:t>
            </a:r>
            <a:r>
              <a:rPr lang="uk-UA" sz="2400" dirty="0" err="1" smtClean="0">
                <a:latin typeface="Times New Roman" pitchFamily="18" charset="0"/>
                <a:cs typeface="Times New Roman" pitchFamily="18" charset="0"/>
              </a:rPr>
              <a:t>тезнології</a:t>
            </a:r>
            <a:r>
              <a:rPr lang="uk-UA" sz="2400" dirty="0" smtClean="0">
                <a:latin typeface="Times New Roman" pitchFamily="18" charset="0"/>
                <a:cs typeface="Times New Roman" pitchFamily="18" charset="0"/>
              </a:rPr>
              <a:t> навчання: Наук.-метод. </a:t>
            </a:r>
            <a:r>
              <a:rPr lang="uk-UA" sz="2400" dirty="0" err="1" smtClean="0">
                <a:latin typeface="Times New Roman" pitchFamily="18" charset="0"/>
                <a:cs typeface="Times New Roman" pitchFamily="18" charset="0"/>
              </a:rPr>
              <a:t>Посібн</a:t>
            </a:r>
            <a:r>
              <a:rPr lang="uk-UA" sz="2400" dirty="0" smtClean="0">
                <a:latin typeface="Times New Roman" pitchFamily="18" charset="0"/>
                <a:cs typeface="Times New Roman" pitchFamily="18" charset="0"/>
              </a:rPr>
              <a:t>./ О.І.</a:t>
            </a:r>
            <a:r>
              <a:rPr lang="uk-UA" sz="2400" dirty="0" err="1" smtClean="0">
                <a:latin typeface="Times New Roman" pitchFamily="18" charset="0"/>
                <a:cs typeface="Times New Roman" pitchFamily="18" charset="0"/>
              </a:rPr>
              <a:t>Пометун</a:t>
            </a:r>
            <a:r>
              <a:rPr lang="uk-UA" sz="2400" dirty="0" smtClean="0">
                <a:latin typeface="Times New Roman" pitchFamily="18" charset="0"/>
                <a:cs typeface="Times New Roman" pitchFamily="18" charset="0"/>
              </a:rPr>
              <a:t>, Л.В. </a:t>
            </a:r>
            <a:r>
              <a:rPr lang="uk-UA" sz="2400" dirty="0" err="1" smtClean="0">
                <a:latin typeface="Times New Roman" pitchFamily="18" charset="0"/>
                <a:cs typeface="Times New Roman" pitchFamily="18" charset="0"/>
              </a:rPr>
              <a:t>Пироженко</a:t>
            </a:r>
            <a:r>
              <a:rPr lang="uk-UA" sz="2400" dirty="0" smtClean="0">
                <a:latin typeface="Times New Roman" pitchFamily="18" charset="0"/>
                <a:cs typeface="Times New Roman" pitchFamily="18" charset="0"/>
              </a:rPr>
              <a:t>. За ред. О.І.</a:t>
            </a:r>
            <a:r>
              <a:rPr lang="uk-UA" sz="2400" dirty="0" err="1" smtClean="0">
                <a:latin typeface="Times New Roman" pitchFamily="18" charset="0"/>
                <a:cs typeface="Times New Roman" pitchFamily="18" charset="0"/>
              </a:rPr>
              <a:t>Пометун</a:t>
            </a:r>
            <a:r>
              <a:rPr lang="uk-UA" sz="2400" dirty="0" smtClean="0">
                <a:latin typeface="Times New Roman" pitchFamily="18" charset="0"/>
                <a:cs typeface="Times New Roman" pitchFamily="18" charset="0"/>
              </a:rPr>
              <a:t>. – К.Вид. А.С.К., 2004. – 192 с</a:t>
            </a:r>
            <a:r>
              <a:rPr lang="uk-UA" sz="2400" dirty="0" smtClean="0">
                <a:latin typeface="Times New Roman" pitchFamily="18" charset="0"/>
                <a:cs typeface="Times New Roman" pitchFamily="18" charset="0"/>
              </a:rPr>
              <a:t>. </a:t>
            </a:r>
            <a:endParaRPr lang="uk-UA" sz="2400" dirty="0" smtClean="0">
              <a:latin typeface="Times New Roman" pitchFamily="18" charset="0"/>
              <a:cs typeface="Times New Roman" pitchFamily="18" charset="0"/>
            </a:endParaRPr>
          </a:p>
          <a:p>
            <a:pPr marL="457200" indent="-457200">
              <a:buFont typeface="Arial" pitchFamily="34" charset="0"/>
              <a:buAutoNum type="arabicPeriod"/>
            </a:pPr>
            <a:r>
              <a:rPr lang="uk-UA" sz="2400" dirty="0" smtClean="0">
                <a:latin typeface="Times New Roman" pitchFamily="18" charset="0"/>
                <a:cs typeface="Times New Roman" pitchFamily="18" charset="0"/>
              </a:rPr>
              <a:t>Яковлєва </a:t>
            </a:r>
            <a:r>
              <a:rPr lang="uk-UA" sz="2400" dirty="0" smtClean="0">
                <a:latin typeface="Times New Roman" pitchFamily="18" charset="0"/>
                <a:cs typeface="Times New Roman" pitchFamily="18" charset="0"/>
              </a:rPr>
              <a:t>Є.В. Уроки біології у 8 класі. Методичний посібник. – Запоріжжя: Просвіта, 1998. – 160 с.</a:t>
            </a:r>
          </a:p>
          <a:p>
            <a:pPr marL="457200" indent="-457200">
              <a:buAutoNum type="arabicPeriod"/>
            </a:pP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428596" y="0"/>
            <a:ext cx="8229600" cy="1143000"/>
          </a:xfrm>
        </p:spPr>
        <p:txBody>
          <a:bodyPr>
            <a:normAutofit/>
          </a:bodyPr>
          <a:lstStyle/>
          <a:p>
            <a:r>
              <a:rPr lang="ru-RU" sz="3200" dirty="0" err="1" smtClean="0">
                <a:latin typeface="Times New Roman" pitchFamily="18" charset="0"/>
                <a:cs typeface="Times New Roman" pitchFamily="18" charset="0"/>
              </a:rPr>
              <a:t>Інтернет-ресурс</a:t>
            </a:r>
            <a:r>
              <a:rPr lang="ru-RU" sz="3200" dirty="0" err="1" smtClean="0">
                <a:latin typeface="Times New Roman" pitchFamily="18" charset="0"/>
                <a:cs typeface="Times New Roman" pitchFamily="18" charset="0"/>
              </a:rPr>
              <a:t>и</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4840303"/>
          </a:xfrm>
        </p:spPr>
        <p:txBody>
          <a:bodyPr>
            <a:normAutofit/>
          </a:bodyPr>
          <a:lstStyle/>
          <a:p>
            <a:r>
              <a:rPr lang="en-GB" sz="2800" dirty="0" smtClean="0">
                <a:latin typeface="Times New Roman" pitchFamily="18" charset="0"/>
                <a:cs typeface="Times New Roman" pitchFamily="18" charset="0"/>
                <a:hlinkClick r:id="rId3"/>
              </a:rPr>
              <a:t>http://ua.textreferat.com/referat-16171.html</a:t>
            </a:r>
            <a:endParaRPr lang="uk-UA" sz="2800" dirty="0" smtClean="0">
              <a:latin typeface="Times New Roman" pitchFamily="18" charset="0"/>
              <a:cs typeface="Times New Roman" pitchFamily="18" charset="0"/>
            </a:endParaRPr>
          </a:p>
          <a:p>
            <a:r>
              <a:rPr lang="en-GB" sz="2800" dirty="0" smtClean="0">
                <a:latin typeface="Times New Roman" pitchFamily="18" charset="0"/>
                <a:cs typeface="Times New Roman" pitchFamily="18" charset="0"/>
                <a:hlinkClick r:id="rId4"/>
              </a:rPr>
              <a:t>http://megasite.in.ua/45759-shkira-lyudini-budova-i-funkci.html</a:t>
            </a:r>
            <a:r>
              <a:rPr lang="uk-UA" sz="2800" dirty="0" smtClean="0">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27384"/>
            <a:ext cx="9144000" cy="6904653"/>
          </a:xfrm>
          <a:prstGeom prst="rect">
            <a:avLst/>
          </a:prstGeom>
          <a:noFill/>
        </p:spPr>
      </p:pic>
      <p:sp>
        <p:nvSpPr>
          <p:cNvPr id="2" name="Заголовок 1"/>
          <p:cNvSpPr>
            <a:spLocks noGrp="1"/>
          </p:cNvSpPr>
          <p:nvPr>
            <p:ph type="title"/>
          </p:nvPr>
        </p:nvSpPr>
        <p:spPr>
          <a:xfrm>
            <a:off x="642910" y="0"/>
            <a:ext cx="7586690" cy="1143000"/>
          </a:xfrm>
        </p:spPr>
        <p:txBody>
          <a:bodyPr>
            <a:normAutofit/>
          </a:bodyPr>
          <a:lstStyle/>
          <a:p>
            <a:pPr algn="l"/>
            <a:r>
              <a:rPr lang="uk-UA" sz="3600" b="1" dirty="0" err="1" smtClean="0">
                <a:latin typeface="Times New Roman" pitchFamily="18" charset="0"/>
                <a:cs typeface="Times New Roman" pitchFamily="18" charset="0"/>
              </a:rPr>
              <a:t>“Хто</a:t>
            </a:r>
            <a:r>
              <a:rPr lang="uk-UA" sz="3600" b="1" dirty="0" smtClean="0">
                <a:latin typeface="Times New Roman" pitchFamily="18" charset="0"/>
                <a:cs typeface="Times New Roman" pitchFamily="18" charset="0"/>
              </a:rPr>
              <a:t> перший!?”</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a:xfrm>
            <a:off x="395536" y="980728"/>
            <a:ext cx="8229600" cy="5688632"/>
          </a:xfrm>
        </p:spPr>
        <p:txBody>
          <a:bodyPr>
            <a:normAutofit/>
          </a:bodyPr>
          <a:lstStyle/>
          <a:p>
            <a:pPr marL="514350" indent="-514350">
              <a:lnSpc>
                <a:spcPct val="150000"/>
              </a:lnSpc>
              <a:buFont typeface="+mj-lt"/>
              <a:buAutoNum type="arabicPeriod"/>
            </a:pPr>
            <a:r>
              <a:rPr lang="uk-UA" sz="2800" dirty="0" smtClean="0">
                <a:latin typeface="Times New Roman" pitchFamily="18" charset="0"/>
                <a:cs typeface="Times New Roman" pitchFamily="18" charset="0"/>
              </a:rPr>
              <a:t>Які функції виконує кишечник людини?</a:t>
            </a:r>
          </a:p>
          <a:p>
            <a:pPr marL="514350" indent="-514350">
              <a:lnSpc>
                <a:spcPct val="150000"/>
              </a:lnSpc>
              <a:buFont typeface="+mj-lt"/>
              <a:buAutoNum type="arabicPeriod"/>
            </a:pPr>
            <a:r>
              <a:rPr lang="uk-UA" sz="2800" dirty="0" smtClean="0">
                <a:latin typeface="Times New Roman" pitchFamily="18" charset="0"/>
                <a:cs typeface="Times New Roman" pitchFamily="18" charset="0"/>
              </a:rPr>
              <a:t>Яку дію виявляє жовч на поживні речовини?</a:t>
            </a:r>
          </a:p>
          <a:p>
            <a:pPr marL="514350" indent="-514350">
              <a:lnSpc>
                <a:spcPct val="110000"/>
              </a:lnSpc>
              <a:buFont typeface="+mj-lt"/>
              <a:buAutoNum type="arabicPeriod"/>
            </a:pPr>
            <a:r>
              <a:rPr lang="uk-UA" sz="2800" dirty="0" smtClean="0">
                <a:latin typeface="Times New Roman" pitchFamily="18" charset="0"/>
                <a:cs typeface="Times New Roman" pitchFamily="18" charset="0"/>
              </a:rPr>
              <a:t>Які продукти утворюються при розщепленні білків?</a:t>
            </a:r>
          </a:p>
          <a:p>
            <a:pPr marL="514350" indent="-514350">
              <a:lnSpc>
                <a:spcPct val="150000"/>
              </a:lnSpc>
              <a:buFont typeface="+mj-lt"/>
              <a:buAutoNum type="arabicPeriod"/>
            </a:pPr>
            <a:r>
              <a:rPr lang="uk-UA" sz="2800" dirty="0" smtClean="0">
                <a:latin typeface="Times New Roman" pitchFamily="18" charset="0"/>
                <a:cs typeface="Times New Roman" pitchFamily="18" charset="0"/>
              </a:rPr>
              <a:t>Який тип травлення в тонкому кишечнику?</a:t>
            </a:r>
          </a:p>
          <a:p>
            <a:pPr marL="514350" indent="-514350">
              <a:buFont typeface="+mj-lt"/>
              <a:buAutoNum type="arabicPeriod"/>
            </a:pPr>
            <a:r>
              <a:rPr lang="uk-UA" sz="2800" dirty="0" smtClean="0">
                <a:latin typeface="Times New Roman" pitchFamily="18" charset="0"/>
                <a:cs typeface="Times New Roman" pitchFamily="18" charset="0"/>
              </a:rPr>
              <a:t>Які речовини при всмоктуванні потрапляють в лімфу, а разом з нею – в кров?</a:t>
            </a:r>
          </a:p>
          <a:p>
            <a:pPr marL="514350" indent="-514350">
              <a:buFont typeface="+mj-lt"/>
              <a:buAutoNum type="arabicPeriod"/>
            </a:pPr>
            <a:r>
              <a:rPr lang="uk-UA" sz="2800" dirty="0" smtClean="0">
                <a:latin typeface="Times New Roman" pitchFamily="18" charset="0"/>
                <a:cs typeface="Times New Roman" pitchFamily="18" charset="0"/>
              </a:rPr>
              <a:t>Наявність яких утворювань кишечника забезпечує його травні функції?</a:t>
            </a:r>
            <a:endParaRPr lang="ru-RU" sz="2800" dirty="0">
              <a:latin typeface="Times New Roman" pitchFamily="18" charset="0"/>
              <a:cs typeface="Times New Roman" pitchFamily="18" charset="0"/>
            </a:endParaRPr>
          </a:p>
        </p:txBody>
      </p:sp>
      <p:sp>
        <p:nvSpPr>
          <p:cNvPr id="5" name="Прямоугольник 4"/>
          <p:cNvSpPr/>
          <p:nvPr/>
        </p:nvSpPr>
        <p:spPr>
          <a:xfrm>
            <a:off x="971600" y="1124744"/>
            <a:ext cx="7632848"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smtClean="0">
                <a:latin typeface="Times New Roman" pitchFamily="18" charset="0"/>
                <a:cs typeface="Times New Roman" pitchFamily="18" charset="0"/>
              </a:rPr>
              <a:t>Секреторну, рухову, всмоктувальну</a:t>
            </a:r>
            <a:endParaRPr lang="ru-RU" sz="2400" b="1" dirty="0">
              <a:latin typeface="Times New Roman" pitchFamily="18" charset="0"/>
              <a:cs typeface="Times New Roman" pitchFamily="18" charset="0"/>
            </a:endParaRPr>
          </a:p>
        </p:txBody>
      </p:sp>
      <p:sp>
        <p:nvSpPr>
          <p:cNvPr id="6" name="Прямоугольник 5"/>
          <p:cNvSpPr/>
          <p:nvPr/>
        </p:nvSpPr>
        <p:spPr>
          <a:xfrm>
            <a:off x="971600" y="3501008"/>
            <a:ext cx="7632848"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smtClean="0">
                <a:latin typeface="Times New Roman" pitchFamily="18" charset="0"/>
                <a:cs typeface="Times New Roman" pitchFamily="18" charset="0"/>
              </a:rPr>
              <a:t>Внутрішньоклітинне</a:t>
            </a:r>
            <a:endParaRPr lang="ru-RU" sz="2400" b="1" dirty="0">
              <a:latin typeface="Times New Roman" pitchFamily="18" charset="0"/>
              <a:cs typeface="Times New Roman" pitchFamily="18" charset="0"/>
            </a:endParaRPr>
          </a:p>
        </p:txBody>
      </p:sp>
      <p:sp>
        <p:nvSpPr>
          <p:cNvPr id="7" name="Прямоугольник 6"/>
          <p:cNvSpPr/>
          <p:nvPr/>
        </p:nvSpPr>
        <p:spPr>
          <a:xfrm>
            <a:off x="971600" y="2564904"/>
            <a:ext cx="7632848"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smtClean="0">
                <a:latin typeface="Times New Roman" pitchFamily="18" charset="0"/>
                <a:cs typeface="Times New Roman" pitchFamily="18" charset="0"/>
              </a:rPr>
              <a:t>Амінокислоти</a:t>
            </a:r>
            <a:endParaRPr lang="ru-RU" sz="2400" b="1" dirty="0">
              <a:latin typeface="Times New Roman" pitchFamily="18" charset="0"/>
              <a:cs typeface="Times New Roman" pitchFamily="18" charset="0"/>
            </a:endParaRPr>
          </a:p>
        </p:txBody>
      </p:sp>
      <p:sp>
        <p:nvSpPr>
          <p:cNvPr id="8" name="Прямоугольник 7"/>
          <p:cNvSpPr/>
          <p:nvPr/>
        </p:nvSpPr>
        <p:spPr>
          <a:xfrm>
            <a:off x="971600" y="1844824"/>
            <a:ext cx="7632848" cy="64807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err="1" smtClean="0">
                <a:latin typeface="Times New Roman" pitchFamily="18" charset="0"/>
                <a:cs typeface="Times New Roman" pitchFamily="18" charset="0"/>
              </a:rPr>
              <a:t>Емульгація</a:t>
            </a:r>
            <a:r>
              <a:rPr lang="uk-UA" sz="2400" b="1" dirty="0" smtClean="0">
                <a:latin typeface="Times New Roman" pitchFamily="18" charset="0"/>
                <a:cs typeface="Times New Roman" pitchFamily="18" charset="0"/>
              </a:rPr>
              <a:t> жирів</a:t>
            </a:r>
            <a:endParaRPr lang="ru-RU" sz="2400" b="1" dirty="0">
              <a:latin typeface="Times New Roman" pitchFamily="18" charset="0"/>
              <a:cs typeface="Times New Roman" pitchFamily="18" charset="0"/>
            </a:endParaRPr>
          </a:p>
        </p:txBody>
      </p:sp>
      <p:sp>
        <p:nvSpPr>
          <p:cNvPr id="9" name="Прямоугольник 8"/>
          <p:cNvSpPr/>
          <p:nvPr/>
        </p:nvSpPr>
        <p:spPr>
          <a:xfrm>
            <a:off x="971600" y="4293096"/>
            <a:ext cx="7632848" cy="79208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smtClean="0">
                <a:latin typeface="Times New Roman" pitchFamily="18" charset="0"/>
                <a:cs typeface="Times New Roman" pitchFamily="18" charset="0"/>
              </a:rPr>
              <a:t>Жири</a:t>
            </a:r>
            <a:endParaRPr lang="ru-RU" sz="2400" b="1" dirty="0">
              <a:latin typeface="Times New Roman" pitchFamily="18" charset="0"/>
              <a:cs typeface="Times New Roman" pitchFamily="18" charset="0"/>
            </a:endParaRPr>
          </a:p>
        </p:txBody>
      </p:sp>
      <p:sp>
        <p:nvSpPr>
          <p:cNvPr id="10" name="Прямоугольник 9"/>
          <p:cNvSpPr/>
          <p:nvPr/>
        </p:nvSpPr>
        <p:spPr>
          <a:xfrm>
            <a:off x="971600" y="5229200"/>
            <a:ext cx="7632848" cy="79208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2400" b="1" dirty="0" smtClean="0">
                <a:latin typeface="Times New Roman" pitchFamily="18" charset="0"/>
                <a:cs typeface="Times New Roman" pitchFamily="18" charset="0"/>
              </a:rPr>
              <a:t>Травних залоз, непосмугованих м'язів, ворсинок</a:t>
            </a:r>
            <a:endParaRPr lang="ru-RU" sz="2400" b="1" dirty="0">
              <a:latin typeface="Times New Roman" pitchFamily="18" charset="0"/>
              <a:cs typeface="Times New Roman" pitchFamily="18" charset="0"/>
            </a:endParaRPr>
          </a:p>
        </p:txBody>
      </p:sp>
      <p:sp>
        <p:nvSpPr>
          <p:cNvPr id="11" name="Прямоугольник 10"/>
          <p:cNvSpPr/>
          <p:nvPr/>
        </p:nvSpPr>
        <p:spPr>
          <a:xfrm>
            <a:off x="7524328" y="6309320"/>
            <a:ext cx="1440160" cy="3600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uk-UA" dirty="0" smtClean="0">
                <a:latin typeface="Times New Roman" pitchFamily="18" charset="0"/>
                <a:cs typeface="Times New Roman" pitchFamily="18" charset="0"/>
              </a:rPr>
              <a:t>Перевірити</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ppt_x</p:attrName>
                                        </p:attrNameLst>
                                      </p:cBhvr>
                                      <p:tavLst>
                                        <p:tav tm="0">
                                          <p:val>
                                            <p:strVal val="#ppt_x"/>
                                          </p:val>
                                        </p:tav>
                                        <p:tav tm="100000">
                                          <p:val>
                                            <p:strVal val="#ppt_x"/>
                                          </p:val>
                                        </p:tav>
                                      </p:tavLst>
                                    </p:anim>
                                    <p:anim calcmode="lin" valueType="num">
                                      <p:cBhvr>
                                        <p:cTn id="15" dur="2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2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anim calcmode="lin" valueType="num">
                                      <p:cBhvr>
                                        <p:cTn id="26" dur="2000" fill="hold"/>
                                        <p:tgtEl>
                                          <p:spTgt spid="6"/>
                                        </p:tgtEl>
                                        <p:attrNameLst>
                                          <p:attrName>ppt_x</p:attrName>
                                        </p:attrNameLst>
                                      </p:cBhvr>
                                      <p:tavLst>
                                        <p:tav tm="0">
                                          <p:val>
                                            <p:strVal val="#ppt_x"/>
                                          </p:val>
                                        </p:tav>
                                        <p:tav tm="100000">
                                          <p:val>
                                            <p:strVal val="#ppt_x"/>
                                          </p:val>
                                        </p:tav>
                                      </p:tavLst>
                                    </p:anim>
                                    <p:anim calcmode="lin" valueType="num">
                                      <p:cBhvr>
                                        <p:cTn id="27" dur="2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8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anim calcmode="lin" valueType="num">
                                      <p:cBhvr>
                                        <p:cTn id="32" dur="2000" fill="hold"/>
                                        <p:tgtEl>
                                          <p:spTgt spid="9"/>
                                        </p:tgtEl>
                                        <p:attrNameLst>
                                          <p:attrName>ppt_x</p:attrName>
                                        </p:attrNameLst>
                                      </p:cBhvr>
                                      <p:tavLst>
                                        <p:tav tm="0">
                                          <p:val>
                                            <p:strVal val="#ppt_x"/>
                                          </p:val>
                                        </p:tav>
                                        <p:tav tm="100000">
                                          <p:val>
                                            <p:strVal val="#ppt_x"/>
                                          </p:val>
                                        </p:tav>
                                      </p:tavLst>
                                    </p:anim>
                                    <p:anim calcmode="lin" valueType="num">
                                      <p:cBhvr>
                                        <p:cTn id="33" dur="2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0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anim calcmode="lin" valueType="num">
                                      <p:cBhvr>
                                        <p:cTn id="38" dur="2000" fill="hold"/>
                                        <p:tgtEl>
                                          <p:spTgt spid="10"/>
                                        </p:tgtEl>
                                        <p:attrNameLst>
                                          <p:attrName>ppt_x</p:attrName>
                                        </p:attrNameLst>
                                      </p:cBhvr>
                                      <p:tavLst>
                                        <p:tav tm="0">
                                          <p:val>
                                            <p:strVal val="#ppt_x"/>
                                          </p:val>
                                        </p:tav>
                                        <p:tav tm="100000">
                                          <p:val>
                                            <p:strVal val="#ppt_x"/>
                                          </p:val>
                                        </p:tav>
                                      </p:tavLst>
                                    </p:anim>
                                    <p:anim calcmode="lin" valueType="num">
                                      <p:cBhvr>
                                        <p:cTn id="39"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1"/>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27384"/>
            <a:ext cx="9144000" cy="6904653"/>
          </a:xfrm>
          <a:prstGeom prst="rect">
            <a:avLst/>
          </a:prstGeom>
          <a:noFill/>
        </p:spPr>
      </p:pic>
      <p:sp>
        <p:nvSpPr>
          <p:cNvPr id="3" name="Содержимое 2"/>
          <p:cNvSpPr>
            <a:spLocks noGrp="1"/>
          </p:cNvSpPr>
          <p:nvPr>
            <p:ph idx="1"/>
          </p:nvPr>
        </p:nvSpPr>
        <p:spPr>
          <a:xfrm>
            <a:off x="467544" y="1412776"/>
            <a:ext cx="8229600" cy="3024336"/>
          </a:xfrm>
        </p:spPr>
        <p:txBody>
          <a:bodyPr/>
          <a:lstStyle/>
          <a:p>
            <a:pPr>
              <a:buNone/>
            </a:pPr>
            <a:r>
              <a:rPr lang="uk-UA" b="1" i="1" dirty="0" smtClean="0">
                <a:latin typeface="Times New Roman" pitchFamily="18" charset="0"/>
                <a:cs typeface="Times New Roman" pitchFamily="18" charset="0"/>
              </a:rPr>
              <a:t>   </a:t>
            </a:r>
            <a:r>
              <a:rPr lang="uk-UA" b="1" i="1" dirty="0" err="1" smtClean="0">
                <a:latin typeface="Times New Roman" pitchFamily="18" charset="0"/>
                <a:cs typeface="Times New Roman" pitchFamily="18" charset="0"/>
              </a:rPr>
              <a:t>“Шкіра</a:t>
            </a:r>
            <a:r>
              <a:rPr lang="uk-UA" b="1" i="1" dirty="0" smtClean="0">
                <a:latin typeface="Times New Roman" pitchFamily="18" charset="0"/>
                <a:cs typeface="Times New Roman" pitchFamily="18" charset="0"/>
              </a:rPr>
              <a:t> – це орган, по якому можна взнати здоров'я і навіть життєву історію </a:t>
            </a:r>
            <a:r>
              <a:rPr lang="uk-UA" b="1" i="1" dirty="0" err="1" smtClean="0">
                <a:latin typeface="Times New Roman" pitchFamily="18" charset="0"/>
                <a:cs typeface="Times New Roman" pitchFamily="18" charset="0"/>
              </a:rPr>
              <a:t>людини”</a:t>
            </a:r>
            <a:endParaRPr lang="uk-UA" b="1" i="1" dirty="0" smtClean="0">
              <a:latin typeface="Times New Roman" pitchFamily="18" charset="0"/>
              <a:cs typeface="Times New Roman" pitchFamily="18" charset="0"/>
            </a:endParaRPr>
          </a:p>
          <a:p>
            <a:pPr algn="r">
              <a:buNone/>
            </a:pPr>
            <a:r>
              <a:rPr lang="uk-UA" b="1" i="1" dirty="0" err="1" smtClean="0">
                <a:latin typeface="Times New Roman" pitchFamily="18" charset="0"/>
                <a:cs typeface="Times New Roman" pitchFamily="18" charset="0"/>
              </a:rPr>
              <a:t>Вінтерніц</a:t>
            </a:r>
            <a:endParaRPr lang="ru-RU" b="1" i="1" dirty="0">
              <a:latin typeface="Times New Roman" pitchFamily="18" charset="0"/>
              <a:cs typeface="Times New Roman" pitchFamily="18" charset="0"/>
            </a:endParaRPr>
          </a:p>
        </p:txBody>
      </p:sp>
      <p:pic>
        <p:nvPicPr>
          <p:cNvPr id="17410" name="Picture 2" descr="http://magichand.su/images/palmistry/Schastlivaya%20ruka.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300192" y="3686174"/>
            <a:ext cx="3076575" cy="317182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7" name="Овал 6"/>
          <p:cNvSpPr/>
          <p:nvPr/>
        </p:nvSpPr>
        <p:spPr>
          <a:xfrm>
            <a:off x="3779912" y="4725144"/>
            <a:ext cx="1512168" cy="158417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sz="2000" dirty="0" smtClean="0">
                <a:latin typeface="Times New Roman" pitchFamily="18" charset="0"/>
                <a:cs typeface="Times New Roman" pitchFamily="18" charset="0"/>
              </a:rPr>
              <a:t>Жива</a:t>
            </a:r>
            <a:endParaRPr lang="ru-RU" sz="1600" dirty="0">
              <a:latin typeface="Times New Roman" pitchFamily="18" charset="0"/>
              <a:cs typeface="Times New Roman" pitchFamily="18" charset="0"/>
            </a:endParaRPr>
          </a:p>
        </p:txBody>
      </p:sp>
      <p:sp>
        <p:nvSpPr>
          <p:cNvPr id="9" name="Овал 8"/>
          <p:cNvSpPr/>
          <p:nvPr/>
        </p:nvSpPr>
        <p:spPr>
          <a:xfrm>
            <a:off x="2627784" y="548680"/>
            <a:ext cx="1512168" cy="158417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sz="2000" dirty="0" smtClean="0">
                <a:latin typeface="Times New Roman" pitchFamily="18" charset="0"/>
                <a:cs typeface="Times New Roman" pitchFamily="18" charset="0"/>
              </a:rPr>
              <a:t>Гнучка</a:t>
            </a:r>
            <a:endParaRPr lang="ru-RU" dirty="0">
              <a:latin typeface="Times New Roman" pitchFamily="18" charset="0"/>
              <a:cs typeface="Times New Roman" pitchFamily="18" charset="0"/>
            </a:endParaRPr>
          </a:p>
        </p:txBody>
      </p:sp>
      <p:sp>
        <p:nvSpPr>
          <p:cNvPr id="10" name="Овал 9"/>
          <p:cNvSpPr/>
          <p:nvPr/>
        </p:nvSpPr>
        <p:spPr>
          <a:xfrm>
            <a:off x="5148064" y="620688"/>
            <a:ext cx="1567408" cy="167295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dirty="0" smtClean="0">
                <a:latin typeface="Times New Roman" pitchFamily="18" charset="0"/>
                <a:cs typeface="Times New Roman" pitchFamily="18" charset="0"/>
              </a:rPr>
              <a:t>20% загальної ваги людини</a:t>
            </a:r>
            <a:endParaRPr lang="ru-RU" sz="1400" dirty="0">
              <a:latin typeface="Times New Roman" pitchFamily="18" charset="0"/>
              <a:cs typeface="Times New Roman" pitchFamily="18" charset="0"/>
            </a:endParaRPr>
          </a:p>
        </p:txBody>
      </p:sp>
      <p:sp>
        <p:nvSpPr>
          <p:cNvPr id="11" name="Овал 10"/>
          <p:cNvSpPr/>
          <p:nvPr/>
        </p:nvSpPr>
        <p:spPr>
          <a:xfrm>
            <a:off x="5868144" y="3140968"/>
            <a:ext cx="1512168" cy="158417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sz="2000" dirty="0" smtClean="0">
                <a:latin typeface="Times New Roman" pitchFamily="18" charset="0"/>
                <a:cs typeface="Times New Roman" pitchFamily="18" charset="0"/>
              </a:rPr>
              <a:t>Міцна</a:t>
            </a:r>
            <a:endParaRPr lang="ru-RU" sz="1600" dirty="0">
              <a:latin typeface="Times New Roman" pitchFamily="18" charset="0"/>
              <a:cs typeface="Times New Roman" pitchFamily="18" charset="0"/>
            </a:endParaRPr>
          </a:p>
        </p:txBody>
      </p:sp>
      <p:sp>
        <p:nvSpPr>
          <p:cNvPr id="12" name="Овал 11"/>
          <p:cNvSpPr/>
          <p:nvPr/>
        </p:nvSpPr>
        <p:spPr>
          <a:xfrm>
            <a:off x="1547664" y="2996952"/>
            <a:ext cx="1512168" cy="158417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sz="2000" dirty="0" smtClean="0">
                <a:latin typeface="Times New Roman" pitchFamily="18" charset="0"/>
                <a:cs typeface="Times New Roman" pitchFamily="18" charset="0"/>
              </a:rPr>
              <a:t>Довговічна</a:t>
            </a:r>
            <a:endParaRPr lang="ru-RU" dirty="0">
              <a:latin typeface="Times New Roman" pitchFamily="18" charset="0"/>
              <a:cs typeface="Times New Roman" pitchFamily="18" charset="0"/>
            </a:endParaRPr>
          </a:p>
        </p:txBody>
      </p:sp>
      <p:sp>
        <p:nvSpPr>
          <p:cNvPr id="16" name="Овал 15"/>
          <p:cNvSpPr/>
          <p:nvPr/>
        </p:nvSpPr>
        <p:spPr>
          <a:xfrm>
            <a:off x="3635896" y="2276872"/>
            <a:ext cx="1872208" cy="186382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uk-UA"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ШКІРА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6"/>
                                        </p:tgtEl>
                                      </p:cBhvr>
                                      <p:by x="150000" y="150000"/>
                                    </p:animScale>
                                  </p:childTnLst>
                                </p:cTn>
                              </p:par>
                              <p:par>
                                <p:cTn id="7" presetID="49" presetClass="path" presetSubtype="0" accel="50000" decel="50000" fill="hold" grpId="0" nodeType="withEffect">
                                  <p:stCondLst>
                                    <p:cond delay="0"/>
                                  </p:stCondLst>
                                  <p:childTnLst>
                                    <p:animMotion origin="layout" path="M 4.16667E-6 -1.85185E-6 L 0.13385 0.27292 " pathEditMode="relative" rAng="0" ptsTypes="AA">
                                      <p:cBhvr>
                                        <p:cTn id="8" dur="2000" fill="hold"/>
                                        <p:tgtEl>
                                          <p:spTgt spid="9"/>
                                        </p:tgtEl>
                                        <p:attrNameLst>
                                          <p:attrName>ppt_x</p:attrName>
                                          <p:attrName>ppt_y</p:attrName>
                                        </p:attrNameLst>
                                      </p:cBhvr>
                                      <p:rCtr x="67" y="136"/>
                                    </p:animMotion>
                                  </p:childTnLst>
                                </p:cTn>
                              </p:par>
                              <p:par>
                                <p:cTn id="9" presetID="35" presetClass="path" presetSubtype="0" accel="50000" decel="50000" fill="hold" grpId="0" nodeType="withEffect">
                                  <p:stCondLst>
                                    <p:cond delay="0"/>
                                  </p:stCondLst>
                                  <p:childTnLst>
                                    <p:animMotion origin="layout" path="M -1.11111E-6 2.77556E-17 L -0.14861 0.2456 " pathEditMode="relative" rAng="0" ptsTypes="AA">
                                      <p:cBhvr>
                                        <p:cTn id="10" dur="2000" fill="hold"/>
                                        <p:tgtEl>
                                          <p:spTgt spid="10"/>
                                        </p:tgtEl>
                                        <p:attrNameLst>
                                          <p:attrName>ppt_x</p:attrName>
                                          <p:attrName>ppt_y</p:attrName>
                                        </p:attrNameLst>
                                      </p:cBhvr>
                                      <p:rCtr x="-74" y="123"/>
                                    </p:animMotion>
                                  </p:childTnLst>
                                </p:cTn>
                              </p:par>
                              <p:par>
                                <p:cTn id="11" presetID="64" presetClass="path" presetSubtype="0" accel="50000" decel="50000" fill="hold" grpId="0" nodeType="withEffect">
                                  <p:stCondLst>
                                    <p:cond delay="0"/>
                                  </p:stCondLst>
                                  <p:childTnLst>
                                    <p:animMotion origin="layout" path="M 4.44444E-6 3.7037E-7 L -0.22431 -0.11528 " pathEditMode="relative" rAng="0" ptsTypes="AA">
                                      <p:cBhvr>
                                        <p:cTn id="12" dur="2000" fill="hold"/>
                                        <p:tgtEl>
                                          <p:spTgt spid="11"/>
                                        </p:tgtEl>
                                        <p:attrNameLst>
                                          <p:attrName>ppt_x</p:attrName>
                                          <p:attrName>ppt_y</p:attrName>
                                        </p:attrNameLst>
                                      </p:cBhvr>
                                      <p:rCtr x="-112" y="-58"/>
                                    </p:animMotion>
                                  </p:childTnLst>
                                </p:cTn>
                              </p:par>
                              <p:par>
                                <p:cTn id="13" presetID="64" presetClass="path" presetSubtype="0" accel="50000" decel="50000" fill="hold" grpId="0" nodeType="withEffect">
                                  <p:stCondLst>
                                    <p:cond delay="0"/>
                                  </p:stCondLst>
                                  <p:childTnLst>
                                    <p:animMotion origin="layout" path="M 0 0  L 0 -0.33333  E" pathEditMode="relative" ptsTypes="">
                                      <p:cBhvr>
                                        <p:cTn id="14" dur="2000" fill="hold"/>
                                        <p:tgtEl>
                                          <p:spTgt spid="7"/>
                                        </p:tgtEl>
                                        <p:attrNameLst>
                                          <p:attrName>ppt_x</p:attrName>
                                          <p:attrName>ppt_y</p:attrName>
                                        </p:attrNameLst>
                                      </p:cBhvr>
                                    </p:animMotion>
                                  </p:childTnLst>
                                </p:cTn>
                              </p:par>
                              <p:par>
                                <p:cTn id="15" presetID="49" presetClass="path" presetSubtype="0" accel="50000" decel="50000" fill="hold" grpId="0" nodeType="withEffect">
                                  <p:stCondLst>
                                    <p:cond delay="0"/>
                                  </p:stCondLst>
                                  <p:childTnLst>
                                    <p:animMotion origin="layout" path="M 2.77778E-7 3.7037E-6 L 0.24809 -0.09445 " pathEditMode="relative" rAng="0" ptsTypes="AA">
                                      <p:cBhvr>
                                        <p:cTn id="16" dur="2000" fill="hold"/>
                                        <p:tgtEl>
                                          <p:spTgt spid="12"/>
                                        </p:tgtEl>
                                        <p:attrNameLst>
                                          <p:attrName>ppt_x</p:attrName>
                                          <p:attrName>ppt_y</p:attrName>
                                        </p:attrNameLst>
                                      </p:cBhvr>
                                      <p:rCtr x="124" y="-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642910" y="0"/>
            <a:ext cx="7586690" cy="1143000"/>
          </a:xfrm>
        </p:spPr>
        <p:txBody>
          <a:bodyPr>
            <a:normAutofit fontScale="90000"/>
          </a:bodyPr>
          <a:lstStyle/>
          <a:p>
            <a:pPr algn="l"/>
            <a:r>
              <a:rPr lang="uk-UA" sz="3600" dirty="0" smtClean="0">
                <a:latin typeface="Times New Roman" pitchFamily="18" charset="0"/>
                <a:cs typeface="Times New Roman" pitchFamily="18" charset="0"/>
              </a:rPr>
              <a:t>Дослід, який підтверджує значення шкіри</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323528" y="1196752"/>
            <a:ext cx="8424936" cy="3312368"/>
          </a:xfrm>
        </p:spPr>
        <p:txBody>
          <a:bodyPr>
            <a:normAutofit fontScale="92500"/>
          </a:bodyPr>
          <a:lstStyle/>
          <a:p>
            <a:pPr>
              <a:lnSpc>
                <a:spcPct val="150000"/>
              </a:lnSpc>
              <a:buNone/>
            </a:pPr>
            <a:r>
              <a:rPr lang="uk-UA" sz="2800" dirty="0" smtClean="0">
                <a:latin typeface="Times New Roman" pitchFamily="18" charset="0"/>
                <a:cs typeface="Times New Roman" pitchFamily="18" charset="0"/>
              </a:rPr>
              <a:t>Шкірна проба – проведіть риску на шкірі передпліччя тупим предметом.</a:t>
            </a:r>
          </a:p>
          <a:p>
            <a:pPr>
              <a:lnSpc>
                <a:spcPct val="150000"/>
              </a:lnSpc>
              <a:buNone/>
            </a:pPr>
            <a:r>
              <a:rPr lang="uk-UA" sz="2800" dirty="0" smtClean="0">
                <a:latin typeface="Times New Roman" pitchFamily="18" charset="0"/>
                <a:cs typeface="Times New Roman" pitchFamily="18" charset="0"/>
              </a:rPr>
              <a:t>Що з'явилось  (               ), </a:t>
            </a:r>
          </a:p>
          <a:p>
            <a:pPr>
              <a:lnSpc>
                <a:spcPct val="150000"/>
              </a:lnSpc>
              <a:buNone/>
            </a:pPr>
            <a:r>
              <a:rPr lang="uk-UA" sz="2800" dirty="0" smtClean="0">
                <a:latin typeface="Times New Roman" pitchFamily="18" charset="0"/>
                <a:cs typeface="Times New Roman" pitchFamily="18" charset="0"/>
              </a:rPr>
              <a:t>а при більш високій чутливості </a:t>
            </a:r>
          </a:p>
          <a:p>
            <a:pPr>
              <a:lnSpc>
                <a:spcPct val="150000"/>
              </a:lnSpc>
              <a:buNone/>
            </a:pPr>
            <a:r>
              <a:rPr lang="uk-UA" sz="2800" dirty="0" smtClean="0">
                <a:latin typeface="Times New Roman" pitchFamily="18" charset="0"/>
                <a:cs typeface="Times New Roman" pitchFamily="18" charset="0"/>
              </a:rPr>
              <a:t>     (                         )</a:t>
            </a:r>
            <a:endParaRPr lang="ru-RU" sz="2800" dirty="0">
              <a:latin typeface="Times New Roman" pitchFamily="18" charset="0"/>
              <a:cs typeface="Times New Roman" pitchFamily="18" charset="0"/>
            </a:endParaRPr>
          </a:p>
        </p:txBody>
      </p:sp>
      <p:sp>
        <p:nvSpPr>
          <p:cNvPr id="5" name="Содержимое 2"/>
          <p:cNvSpPr txBox="1">
            <a:spLocks/>
          </p:cNvSpPr>
          <p:nvPr/>
        </p:nvSpPr>
        <p:spPr>
          <a:xfrm>
            <a:off x="1309936" y="4941168"/>
            <a:ext cx="7834064" cy="191683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uk-UA" sz="28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Який висновок робить лікар з цієї проби і чому вона важлива?</a:t>
            </a:r>
            <a:endParaRPr kumimoji="0" lang="ru-RU" sz="28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7" name="Picture 2" descr="http://zdravie.com.ua/data/converted/export1/tbl_img_doc_files/doc_img_data/275876378.jpeg"/>
          <p:cNvPicPr>
            <a:picLocks noChangeAspect="1" noChangeArrowheads="1"/>
          </p:cNvPicPr>
          <p:nvPr/>
        </p:nvPicPr>
        <p:blipFill>
          <a:blip r:embed="rId3" cstate="print">
            <a:clrChange>
              <a:clrFrom>
                <a:srgbClr val="EFF0E2"/>
              </a:clrFrom>
              <a:clrTo>
                <a:srgbClr val="EFF0E2">
                  <a:alpha val="0"/>
                </a:srgbClr>
              </a:clrTo>
            </a:clrChange>
          </a:blip>
          <a:srcRect/>
          <a:stretch>
            <a:fillRect/>
          </a:stretch>
        </p:blipFill>
        <p:spPr bwMode="auto">
          <a:xfrm>
            <a:off x="5076056" y="1772816"/>
            <a:ext cx="3096344" cy="1888770"/>
          </a:xfrm>
          <a:prstGeom prst="rect">
            <a:avLst/>
          </a:prstGeom>
          <a:noFill/>
        </p:spPr>
      </p:pic>
      <p:pic>
        <p:nvPicPr>
          <p:cNvPr id="8" name="Picture 2" descr="http://zdravie.com.ua/data/converted/export1/tbl_img_doc_files/doc_img_data/275876378.jpeg"/>
          <p:cNvPicPr>
            <a:picLocks noChangeAspect="1" noChangeArrowheads="1"/>
          </p:cNvPicPr>
          <p:nvPr/>
        </p:nvPicPr>
        <p:blipFill>
          <a:blip r:embed="rId3" cstate="print">
            <a:clrChange>
              <a:clrFrom>
                <a:srgbClr val="EFF0E2"/>
              </a:clrFrom>
              <a:clrTo>
                <a:srgbClr val="EFF0E2">
                  <a:alpha val="0"/>
                </a:srgbClr>
              </a:clrTo>
            </a:clrChange>
          </a:blip>
          <a:srcRect/>
          <a:stretch>
            <a:fillRect/>
          </a:stretch>
        </p:blipFill>
        <p:spPr bwMode="auto">
          <a:xfrm>
            <a:off x="5004048" y="3140968"/>
            <a:ext cx="3096344" cy="1888770"/>
          </a:xfrm>
          <a:prstGeom prst="rect">
            <a:avLst/>
          </a:prstGeom>
          <a:noFill/>
        </p:spPr>
      </p:pic>
      <p:cxnSp>
        <p:nvCxnSpPr>
          <p:cNvPr id="12" name="Прямая соединительная линия 11"/>
          <p:cNvCxnSpPr/>
          <p:nvPr/>
        </p:nvCxnSpPr>
        <p:spPr>
          <a:xfrm flipH="1" flipV="1">
            <a:off x="5364088" y="3356992"/>
            <a:ext cx="576064" cy="64807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H="1" flipV="1">
            <a:off x="5292080" y="2060848"/>
            <a:ext cx="576064" cy="6480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Овал 8"/>
          <p:cNvSpPr/>
          <p:nvPr/>
        </p:nvSpPr>
        <p:spPr>
          <a:xfrm rot="18829367">
            <a:off x="5591795" y="1991952"/>
            <a:ext cx="199443" cy="9158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rot="18829367">
            <a:off x="5663802" y="3288095"/>
            <a:ext cx="199443" cy="9158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411760" y="2636912"/>
            <a:ext cx="1640321" cy="461665"/>
          </a:xfrm>
          <a:prstGeom prst="rect">
            <a:avLst/>
          </a:prstGeom>
        </p:spPr>
        <p:txBody>
          <a:bodyPr wrap="none">
            <a:spAutoFit/>
          </a:bodyPr>
          <a:lstStyle/>
          <a:p>
            <a:r>
              <a:rPr lang="uk-UA" sz="2400" b="1" dirty="0" smtClean="0">
                <a:solidFill>
                  <a:srgbClr val="FF0000"/>
                </a:solidFill>
                <a:latin typeface="Times New Roman" pitchFamily="18" charset="0"/>
                <a:cs typeface="Times New Roman" pitchFamily="18" charset="0"/>
              </a:rPr>
              <a:t>біла риска</a:t>
            </a:r>
            <a:endParaRPr lang="ru-RU" sz="1600" b="1" dirty="0">
              <a:solidFill>
                <a:srgbClr val="FF0000"/>
              </a:solidFill>
            </a:endParaRPr>
          </a:p>
        </p:txBody>
      </p:sp>
      <p:sp>
        <p:nvSpPr>
          <p:cNvPr id="16" name="Прямоугольник 15"/>
          <p:cNvSpPr/>
          <p:nvPr/>
        </p:nvSpPr>
        <p:spPr>
          <a:xfrm>
            <a:off x="899592" y="4005064"/>
            <a:ext cx="2232247" cy="461665"/>
          </a:xfrm>
          <a:prstGeom prst="rect">
            <a:avLst/>
          </a:prstGeom>
        </p:spPr>
        <p:txBody>
          <a:bodyPr wrap="square">
            <a:spAutoFit/>
          </a:bodyPr>
          <a:lstStyle/>
          <a:p>
            <a:r>
              <a:rPr lang="uk-UA" sz="2400" b="1" dirty="0" smtClean="0">
                <a:solidFill>
                  <a:srgbClr val="FF0000"/>
                </a:solidFill>
                <a:latin typeface="Times New Roman" pitchFamily="18" charset="0"/>
                <a:cs typeface="Times New Roman" pitchFamily="18" charset="0"/>
              </a:rPr>
              <a:t>червона риска</a:t>
            </a:r>
            <a:endParaRPr lang="ru-RU" sz="1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4.07407E-6 L 0.05868 0.09027 " pathEditMode="relative" rAng="0" ptsTypes="AA">
                                      <p:cBhvr>
                                        <p:cTn id="6" dur="2000" fill="hold"/>
                                        <p:tgtEl>
                                          <p:spTgt spid="9"/>
                                        </p:tgtEl>
                                        <p:attrNameLst>
                                          <p:attrName>ppt_x</p:attrName>
                                          <p:attrName>ppt_y</p:attrName>
                                        </p:attrNameLst>
                                      </p:cBhvr>
                                      <p:rCtr x="29" y="45"/>
                                    </p:animMotion>
                                  </p:childTnLst>
                                </p:cTn>
                              </p:par>
                              <p:par>
                                <p:cTn id="7" presetID="10"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2000"/>
                                        <p:tgtEl>
                                          <p:spTgt spid="15"/>
                                        </p:tgtEl>
                                      </p:cBhvr>
                                    </p:animEffect>
                                  </p:childTnLst>
                                </p:cTn>
                              </p:par>
                            </p:childTnLst>
                          </p:cTn>
                        </p:par>
                        <p:par>
                          <p:cTn id="10" fill="hold">
                            <p:stCondLst>
                              <p:cond delay="2000"/>
                            </p:stCondLst>
                            <p:childTnLst>
                              <p:par>
                                <p:cTn id="11" presetID="64" presetClass="path" presetSubtype="0" accel="50000" decel="50000" fill="hold" grpId="0" nodeType="afterEffect">
                                  <p:stCondLst>
                                    <p:cond delay="0"/>
                                  </p:stCondLst>
                                  <p:childTnLst>
                                    <p:animMotion origin="layout" path="M 1.66667E-6 -4.81481E-6 L 0.05885 0.07987 " pathEditMode="relative" rAng="0" ptsTypes="AA">
                                      <p:cBhvr>
                                        <p:cTn id="12" dur="2000" fill="hold"/>
                                        <p:tgtEl>
                                          <p:spTgt spid="10"/>
                                        </p:tgtEl>
                                        <p:attrNameLst>
                                          <p:attrName>ppt_x</p:attrName>
                                          <p:attrName>ppt_y</p:attrName>
                                        </p:attrNameLst>
                                      </p:cBhvr>
                                      <p:rCtr x="29" y="40"/>
                                    </p:animMotion>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childTnLst>
                          </p:cTn>
                        </p:par>
                        <p:par>
                          <p:cTn id="16" fill="hold">
                            <p:stCondLst>
                              <p:cond delay="4000"/>
                            </p:stCondLst>
                            <p:childTnLst>
                              <p:par>
                                <p:cTn id="17" presetID="5" presetClass="emph" presetSubtype="1" nodeType="afterEffect">
                                  <p:stCondLst>
                                    <p:cond delay="0"/>
                                  </p:stCondLst>
                                  <p:childTnLst>
                                    <p:set>
                                      <p:cBhvr override="childStyle">
                                        <p:cTn id="18" dur="indefinite"/>
                                        <p:tgtEl>
                                          <p:spTgt spid="5">
                                            <p:txEl>
                                              <p:pRg st="0" end="0"/>
                                            </p:txEl>
                                          </p:spTgt>
                                        </p:tgtEl>
                                        <p:attrNameLst>
                                          <p:attrName>style.fontStyle</p:attrName>
                                        </p:attrNameLst>
                                      </p:cBhvr>
                                      <p:to>
                                        <p:strVal val="normal"/>
                                      </p:to>
                                    </p:set>
                                    <p:set>
                                      <p:cBhvr override="childStyle">
                                        <p:cTn id="19" dur="indefinite"/>
                                        <p:tgtEl>
                                          <p:spTgt spid="5">
                                            <p:txEl>
                                              <p:pRg st="0" end="0"/>
                                            </p:txEl>
                                          </p:spTgt>
                                        </p:tgtEl>
                                        <p:attrNameLst>
                                          <p:attrName>style.fontWeight</p:attrName>
                                        </p:attrNameLst>
                                      </p:cBhvr>
                                      <p:to>
                                        <p:strVal val="bold"/>
                                      </p:to>
                                    </p:set>
                                    <p:set>
                                      <p:cBhvr override="childStyle">
                                        <p:cTn id="20" dur="indefinite"/>
                                        <p:tgtEl>
                                          <p:spTgt spid="5">
                                            <p:txEl>
                                              <p:pRg st="0" end="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flipH="1">
            <a:off x="0" y="-1"/>
            <a:ext cx="9144000" cy="6904653"/>
          </a:xfrm>
          <a:prstGeom prst="rect">
            <a:avLst/>
          </a:prstGeom>
          <a:noFill/>
        </p:spPr>
      </p:pic>
      <p:sp>
        <p:nvSpPr>
          <p:cNvPr id="3" name="Содержимое 2"/>
          <p:cNvSpPr>
            <a:spLocks noGrp="1"/>
          </p:cNvSpPr>
          <p:nvPr>
            <p:ph idx="1"/>
          </p:nvPr>
        </p:nvSpPr>
        <p:spPr>
          <a:xfrm>
            <a:off x="539552" y="1196752"/>
            <a:ext cx="8229600" cy="2088232"/>
          </a:xfrm>
        </p:spPr>
        <p:txBody>
          <a:bodyPr>
            <a:normAutofit fontScale="92500"/>
          </a:bodyPr>
          <a:lstStyle/>
          <a:p>
            <a:pPr>
              <a:lnSpc>
                <a:spcPct val="200000"/>
              </a:lnSpc>
              <a:buNone/>
            </a:pPr>
            <a:r>
              <a:rPr lang="uk-UA" b="1" i="1" dirty="0" smtClean="0">
                <a:latin typeface="Times New Roman" pitchFamily="18" charset="0"/>
                <a:cs typeface="Times New Roman" pitchFamily="18" charset="0"/>
              </a:rPr>
              <a:t>Яка ж шкіра і на скільки вона пристосована до виконання різноманітних функцій?</a:t>
            </a:r>
            <a:endParaRPr lang="ru-RU" b="1" i="1" dirty="0">
              <a:latin typeface="Times New Roman" pitchFamily="18" charset="0"/>
              <a:cs typeface="Times New Roman" pitchFamily="18" charset="0"/>
            </a:endParaRPr>
          </a:p>
        </p:txBody>
      </p:sp>
      <p:pic>
        <p:nvPicPr>
          <p:cNvPr id="14342" name="Picture 6" descr="http://player.myshared.ru/1260772/data/images/img38.gif"/>
          <p:cNvPicPr>
            <a:picLocks noChangeAspect="1" noChangeArrowheads="1" noCrop="1"/>
          </p:cNvPicPr>
          <p:nvPr/>
        </p:nvPicPr>
        <p:blipFill>
          <a:blip r:embed="rId3" cstate="print">
            <a:clrChange>
              <a:clrFrom>
                <a:srgbClr val="FFFFFF"/>
              </a:clrFrom>
              <a:clrTo>
                <a:srgbClr val="FFFFFF">
                  <a:alpha val="0"/>
                </a:srgbClr>
              </a:clrTo>
            </a:clrChange>
          </a:blip>
          <a:srcRect/>
          <a:stretch>
            <a:fillRect/>
          </a:stretch>
        </p:blipFill>
        <p:spPr bwMode="auto">
          <a:xfrm>
            <a:off x="5940152" y="4365104"/>
            <a:ext cx="1872208" cy="234026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p:txBody>
          <a:bodyPr>
            <a:noAutofit/>
          </a:bodyPr>
          <a:lstStyle/>
          <a:p>
            <a:r>
              <a:rPr lang="uk-UA" sz="3600" b="1" dirty="0" smtClean="0">
                <a:latin typeface="Times New Roman" pitchFamily="18" charset="0"/>
                <a:cs typeface="Times New Roman" pitchFamily="18" charset="0"/>
              </a:rPr>
              <a:t>Лабораторна робота № 5 </a:t>
            </a:r>
            <a:r>
              <a:rPr lang="uk-UA" sz="3600" b="1" dirty="0" err="1" smtClean="0">
                <a:latin typeface="Times New Roman" pitchFamily="18" charset="0"/>
                <a:cs typeface="Times New Roman" pitchFamily="18" charset="0"/>
              </a:rPr>
              <a:t>“Будова</a:t>
            </a:r>
            <a:r>
              <a:rPr lang="uk-UA" sz="3600" b="1" dirty="0" smtClean="0">
                <a:latin typeface="Times New Roman" pitchFamily="18" charset="0"/>
                <a:cs typeface="Times New Roman" pitchFamily="18" charset="0"/>
              </a:rPr>
              <a:t> шкіри, нігтя, </a:t>
            </a:r>
            <a:r>
              <a:rPr lang="uk-UA" sz="3600" b="1" dirty="0" err="1" smtClean="0">
                <a:latin typeface="Times New Roman" pitchFamily="18" charset="0"/>
                <a:cs typeface="Times New Roman" pitchFamily="18" charset="0"/>
              </a:rPr>
              <a:t>волосини”</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just">
              <a:buNone/>
            </a:pPr>
            <a:r>
              <a:rPr lang="uk-UA" b="1" dirty="0" smtClean="0">
                <a:latin typeface="Times New Roman" pitchFamily="18" charset="0"/>
                <a:cs typeface="Times New Roman" pitchFamily="18" charset="0"/>
              </a:rPr>
              <a:t>Мета</a:t>
            </a:r>
            <a:r>
              <a:rPr lang="uk-UA" dirty="0" smtClean="0">
                <a:latin typeface="Times New Roman" pitchFamily="18" charset="0"/>
                <a:cs typeface="Times New Roman" pitchFamily="18" charset="0"/>
              </a:rPr>
              <a:t>: вивчити будову шкіри і встановити її залежність від функцій, які вона виконує; вивчити будову нігтя та волосини як похідних шкіри.</a:t>
            </a:r>
          </a:p>
          <a:p>
            <a:pPr algn="just">
              <a:buNone/>
            </a:pPr>
            <a:r>
              <a:rPr lang="uk-UA" b="1" dirty="0" smtClean="0">
                <a:latin typeface="Times New Roman" pitchFamily="18" charset="0"/>
                <a:cs typeface="Times New Roman" pitchFamily="18" charset="0"/>
              </a:rPr>
              <a:t>Обладнання та матеріали</a:t>
            </a:r>
            <a:r>
              <a:rPr lang="uk-UA" dirty="0" smtClean="0">
                <a:latin typeface="Times New Roman" pitchFamily="18" charset="0"/>
                <a:cs typeface="Times New Roman" pitchFamily="18" charset="0"/>
              </a:rPr>
              <a:t>: мікроскоп, волосина, мікропрепарати шкіри, предметне скло, пластилін, ручна лупа.</a:t>
            </a:r>
            <a:endParaRPr lang="ru-RU" dirty="0">
              <a:latin typeface="Times New Roman" pitchFamily="18" charset="0"/>
              <a:cs typeface="Times New Roman" pitchFamily="18" charset="0"/>
            </a:endParaRPr>
          </a:p>
        </p:txBody>
      </p:sp>
      <p:pic>
        <p:nvPicPr>
          <p:cNvPr id="13314" name="Picture 2" descr="http://realestatechef.com/wp-content/uploads/2010/10/shutterstock_51412513.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020272" y="4869160"/>
            <a:ext cx="2444401" cy="172819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bus.znate.ru/pars_docs/refs/18/17193/17193-35_1.jpg"/>
          <p:cNvPicPr>
            <a:picLocks noChangeAspect="1" noChangeArrowheads="1"/>
          </p:cNvPicPr>
          <p:nvPr/>
        </p:nvPicPr>
        <p:blipFill>
          <a:blip r:embed="rId2" cstate="print"/>
          <a:srcRect/>
          <a:stretch>
            <a:fillRect/>
          </a:stretch>
        </p:blipFill>
        <p:spPr bwMode="auto">
          <a:xfrm>
            <a:off x="0" y="-1"/>
            <a:ext cx="9144000" cy="6904653"/>
          </a:xfrm>
          <a:prstGeom prst="rect">
            <a:avLst/>
          </a:prstGeom>
          <a:noFill/>
        </p:spPr>
      </p:pic>
      <p:sp>
        <p:nvSpPr>
          <p:cNvPr id="2" name="Заголовок 1"/>
          <p:cNvSpPr>
            <a:spLocks noGrp="1"/>
          </p:cNvSpPr>
          <p:nvPr>
            <p:ph type="title"/>
          </p:nvPr>
        </p:nvSpPr>
        <p:spPr>
          <a:xfrm>
            <a:off x="457200" y="0"/>
            <a:ext cx="8229600" cy="980728"/>
          </a:xfrm>
        </p:spPr>
        <p:txBody>
          <a:bodyPr>
            <a:normAutofit/>
          </a:bodyPr>
          <a:lstStyle/>
          <a:p>
            <a:r>
              <a:rPr lang="uk-UA" sz="3600" dirty="0" smtClean="0">
                <a:latin typeface="Times New Roman" pitchFamily="18" charset="0"/>
                <a:cs typeface="Times New Roman" pitchFamily="18" charset="0"/>
              </a:rPr>
              <a:t>Хід роботи:</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196753"/>
            <a:ext cx="8229600" cy="2304256"/>
          </a:xfrm>
        </p:spPr>
        <p:txBody>
          <a:bodyPr>
            <a:normAutofit/>
          </a:bodyPr>
          <a:lstStyle/>
          <a:p>
            <a:pPr marL="514350" indent="-514350">
              <a:buAutoNum type="arabicPeriod"/>
            </a:pPr>
            <a:r>
              <a:rPr lang="uk-UA" sz="2800" dirty="0" smtClean="0">
                <a:latin typeface="Times New Roman" pitchFamily="18" charset="0"/>
                <a:cs typeface="Times New Roman" pitchFamily="18" charset="0"/>
              </a:rPr>
              <a:t>Розгляньте шкіру відкритих частин тіла. Зверніть увагу на колір шкіри, характер її поверхні, пружність. За допомогою мікроскопа вивчіть її будову.</a:t>
            </a:r>
            <a:endParaRPr lang="ru-RU" sz="2800" dirty="0">
              <a:latin typeface="Times New Roman" pitchFamily="18" charset="0"/>
              <a:cs typeface="Times New Roman" pitchFamily="18" charset="0"/>
            </a:endParaRPr>
          </a:p>
        </p:txBody>
      </p:sp>
      <p:pic>
        <p:nvPicPr>
          <p:cNvPr id="12290" name="Picture 2" descr="http://www.ax20.ir/file/8180/2560x1600/crop/%D8%AF%D8%B3%D8%AA-(33).jpg"/>
          <p:cNvPicPr>
            <a:picLocks noChangeAspect="1" noChangeArrowheads="1"/>
          </p:cNvPicPr>
          <p:nvPr/>
        </p:nvPicPr>
        <p:blipFill>
          <a:blip r:embed="rId3" cstate="print">
            <a:clrChange>
              <a:clrFrom>
                <a:srgbClr val="FBFBF9"/>
              </a:clrFrom>
              <a:clrTo>
                <a:srgbClr val="FBFBF9">
                  <a:alpha val="0"/>
                </a:srgbClr>
              </a:clrTo>
            </a:clrChange>
          </a:blip>
          <a:srcRect/>
          <a:stretch>
            <a:fillRect/>
          </a:stretch>
        </p:blipFill>
        <p:spPr bwMode="auto">
          <a:xfrm>
            <a:off x="2735288" y="2852555"/>
            <a:ext cx="6408712" cy="4005445"/>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600</TotalTime>
  <Words>1401</Words>
  <Application>Microsoft Office PowerPoint</Application>
  <PresentationFormat>Экран (4:3)</PresentationFormat>
  <Paragraphs>192</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Слайд 1</vt:lpstr>
      <vt:lpstr>Мета:</vt:lpstr>
      <vt:lpstr>“Хто перший!?”</vt:lpstr>
      <vt:lpstr>Слайд 4</vt:lpstr>
      <vt:lpstr>Слайд 5</vt:lpstr>
      <vt:lpstr>Дослід, який підтверджує значення шкіри</vt:lpstr>
      <vt:lpstr>Слайд 7</vt:lpstr>
      <vt:lpstr>Лабораторна робота № 5 “Будова шкіри, нігтя, волосини”</vt:lpstr>
      <vt:lpstr>Хід роботи:</vt:lpstr>
      <vt:lpstr>Слайд 10</vt:lpstr>
      <vt:lpstr>Слайд 11</vt:lpstr>
      <vt:lpstr>Слайд 12</vt:lpstr>
      <vt:lpstr>Слайд 13</vt:lpstr>
      <vt:lpstr>Слайд 14</vt:lpstr>
      <vt:lpstr>Висновки:</vt:lpstr>
      <vt:lpstr>“Відшукай шлях” – знайти відповідність функцій шкіри їх визначенню, та пройти лабіринт відповідно свого варіанту</vt:lpstr>
      <vt:lpstr>Слайд 17</vt:lpstr>
      <vt:lpstr>Закінчи схему</vt:lpstr>
      <vt:lpstr>Функції </vt:lpstr>
      <vt:lpstr>Цікаво знати</vt:lpstr>
      <vt:lpstr>Слайд 21</vt:lpstr>
      <vt:lpstr>Слайд 22</vt:lpstr>
      <vt:lpstr>Домашнє завдання</vt:lpstr>
      <vt:lpstr>Список використаних джерел:</vt:lpstr>
      <vt:lpstr>Інтернет-ресурси: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68</cp:revision>
  <dcterms:modified xsi:type="dcterms:W3CDTF">2016-02-18T06:15:48Z</dcterms:modified>
</cp:coreProperties>
</file>