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4" r:id="rId2"/>
    <p:sldId id="257" r:id="rId3"/>
    <p:sldId id="268" r:id="rId4"/>
    <p:sldId id="258" r:id="rId5"/>
    <p:sldId id="259" r:id="rId6"/>
    <p:sldId id="275" r:id="rId7"/>
    <p:sldId id="262" r:id="rId8"/>
    <p:sldId id="263" r:id="rId9"/>
    <p:sldId id="277" r:id="rId10"/>
    <p:sldId id="278" r:id="rId11"/>
    <p:sldId id="264" r:id="rId12"/>
    <p:sldId id="279" r:id="rId13"/>
    <p:sldId id="260" r:id="rId14"/>
    <p:sldId id="276" r:id="rId15"/>
    <p:sldId id="280" r:id="rId16"/>
    <p:sldId id="266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1571-19F2-4137-96DC-614101A1A2E3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40DFC32-1339-4009-AA4F-E330FE3ABE51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1571-19F2-4137-96DC-614101A1A2E3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DFC32-1339-4009-AA4F-E330FE3ABE5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1571-19F2-4137-96DC-614101A1A2E3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DFC32-1339-4009-AA4F-E330FE3ABE5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1571-19F2-4137-96DC-614101A1A2E3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DFC32-1339-4009-AA4F-E330FE3ABE51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1571-19F2-4137-96DC-614101A1A2E3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40DFC32-1339-4009-AA4F-E330FE3ABE5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1571-19F2-4137-96DC-614101A1A2E3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DFC32-1339-4009-AA4F-E330FE3ABE51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1571-19F2-4137-96DC-614101A1A2E3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DFC32-1339-4009-AA4F-E330FE3ABE51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1571-19F2-4137-96DC-614101A1A2E3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DFC32-1339-4009-AA4F-E330FE3ABE5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1571-19F2-4137-96DC-614101A1A2E3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DFC32-1339-4009-AA4F-E330FE3ABE5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1571-19F2-4137-96DC-614101A1A2E3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DFC32-1339-4009-AA4F-E330FE3ABE51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1571-19F2-4137-96DC-614101A1A2E3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40DFC32-1339-4009-AA4F-E330FE3ABE51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3301571-19F2-4137-96DC-614101A1A2E3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40DFC32-1339-4009-AA4F-E330FE3ABE5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Загадково прекрасна і славна давнина України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Микола Вороний </a:t>
            </a:r>
            <a:r>
              <a:rPr lang="uk-UA" sz="35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“Євшан</a:t>
            </a:r>
            <a:r>
              <a:rPr lang="uk-UA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35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зілля”</a:t>
            </a:r>
            <a:endParaRPr lang="en-US" sz="35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Ситник Лариса Іванівна, вчитель української мови та літератури  </a:t>
            </a:r>
            <a:r>
              <a:rPr lang="uk-UA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Гуляйпільського</a:t>
            </a: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навчально</a:t>
            </a: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виховного комплексу </a:t>
            </a:r>
            <a:r>
              <a:rPr lang="uk-UA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“Дошкільний</a:t>
            </a: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навчальний заклад – загальноосвітня школа І-ІІ </a:t>
            </a:r>
            <a:r>
              <a:rPr lang="uk-UA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ступенів”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14480" cy="233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Поміркуй над прочитаним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що ми любимо рідний край?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Яке значення має епіграф і вступ до твору?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 які часи говориться в поемі?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 жилося хлопцеві у князя Володимира?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Чому хлопець забув рідний край? Чи можна його за це осудити?</a:t>
            </a:r>
          </a:p>
          <a:p>
            <a:pPr>
              <a:lnSpc>
                <a:spcPct val="150000"/>
              </a:lnSpc>
              <a:buNone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ages (1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3" y="4717642"/>
            <a:ext cx="2857488" cy="21403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58272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3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Що символізує </a:t>
            </a:r>
            <a:r>
              <a:rPr lang="uk-UA" sz="3600" b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євшан-</a:t>
            </a:r>
            <a:r>
              <a:rPr lang="uk-UA" sz="3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зілля для кожного з персонажа?</a:t>
            </a:r>
            <a:endParaRPr lang="ru-RU" sz="3600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57224" y="1857364"/>
            <a:ext cx="7772400" cy="4572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хана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безсмертна батьківська любов, остання надія.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сина – пробудження, любов до минулого, повернення пам'яті.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гудця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вірність своєму народу, любов до пісні, слова.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загруженно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72988" y="4357694"/>
            <a:ext cx="2718777" cy="2285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Словникова робота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Ліро – епічний твір 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твір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що поєднує в собі ознаки лірики й епосу.  Такі твори мають розгорнутий сюжет, написані у віршованій формі.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Поема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переважно віршований твір, у якому зображуються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важливі події та яскраві характери.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b="1" dirty="0" smtClean="0">
                <a:solidFill>
                  <a:srgbClr val="CC3300"/>
                </a:solidFill>
              </a:rPr>
              <a:t/>
            </a:r>
            <a:br>
              <a:rPr lang="uk-UA" b="1" dirty="0" smtClean="0">
                <a:solidFill>
                  <a:srgbClr val="CC3300"/>
                </a:solidFill>
              </a:rPr>
            </a:br>
            <a:r>
              <a:rPr lang="uk-UA" sz="3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Будь уважним до слова  </a:t>
            </a:r>
            <a:endParaRPr lang="ru-RU" sz="3600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Євшан-зілля – різновид полину;</a:t>
            </a:r>
          </a:p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ясир – люди, які взяті в полон, та награбовані речі</a:t>
            </a:r>
          </a:p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почет - пошана;</a:t>
            </a:r>
          </a:p>
          <a:p>
            <a:pPr algn="just">
              <a:lnSpc>
                <a:spcPct val="150000"/>
              </a:lnSpc>
            </a:pP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гудець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співець і музикант;</a:t>
            </a:r>
          </a:p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Перун – бог грому;</a:t>
            </a:r>
          </a:p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твар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–обличчя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зілля-приворот – чарівне зілля.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5" name="Рисунок 4" descr="_vC0R1x8lM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4000504"/>
            <a:ext cx="2500306" cy="2500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Робота в малих групах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  першій групі: 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Знайти у тексті та виписати всі епітети. 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 другій групі :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Знайти та виписати метафори.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 третій групі: 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Знайти та виписати порівняння.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 четвертій  групі: 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Знайти та виписати риторичні звертання.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Літературний проект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</a:rPr>
              <a:t>Як ти вважаєш, яку людину можна назвати патріотом? 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uk-UA" dirty="0" smtClean="0">
                <a:solidFill>
                  <a:srgbClr val="002060"/>
                </a:solidFill>
              </a:rPr>
              <a:t>У чому може проявитися патріотизм людини?  Пов'яжи свою розповідь  із  теперішньою ситуацією в Україні.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C3300"/>
                </a:solidFill>
              </a:rPr>
              <a:t/>
            </a:r>
            <a:br>
              <a:rPr lang="ru-RU" b="1" dirty="0" smtClean="0">
                <a:solidFill>
                  <a:srgbClr val="CC3300"/>
                </a:solidFill>
              </a:rPr>
            </a:br>
            <a:r>
              <a:rPr lang="uk-UA" sz="4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Підсумок уроку </a:t>
            </a:r>
            <a:endParaRPr lang="ru-RU" sz="4400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sz="28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Рефлексія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Так, де ж того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євшану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взяти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шлях у край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повернути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винесете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у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своєму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серці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сьогоднішнього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уроку?</a:t>
            </a:r>
          </a:p>
          <a:p>
            <a:pPr>
              <a:lnSpc>
                <a:spcPct val="150000"/>
              </a:lnSpc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Домашнє завдання </a:t>
            </a:r>
            <a:endParaRPr lang="ru-RU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Склади до поеми М. Вороного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“Євшан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зілля”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простий план.</a:t>
            </a:r>
          </a:p>
          <a:p>
            <a:pPr algn="just"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Випиши з поеми в зошит цитати, які характеризують сина половецького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хана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Підготуй інформацію про дитинство 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Т. Шевченка.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Мета уроку:</a:t>
            </a:r>
            <a:endParaRPr lang="ru-RU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коротко ознайомити учнів з найважливішими сторінками життя письменника; </a:t>
            </a:r>
          </a:p>
          <a:p>
            <a:pPr algn="just"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опрацювати зміст твору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“Євшан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зілля”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з'ясувати поняття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“поема”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розвивати вміння виразного читання, переказу ліро-епічного твору; виховувати патріотичні почуття.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загруженное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81542" y="1285860"/>
            <a:ext cx="3948176" cy="53876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7166"/>
            <a:ext cx="7772400" cy="1214446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Короткі віхи життя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447800"/>
            <a:ext cx="8043890" cy="45720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Микола Кіндратович Вороний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народився 6 грудня 1871 року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Катеринославщині 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(Тепер Дніпропетровська 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область)  у сім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ї ремісника.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400" b="1" dirty="0" smtClean="0">
                <a:solidFill>
                  <a:srgbClr val="CC3300"/>
                </a:solidFill>
              </a:rPr>
              <a:t/>
            </a:r>
            <a:br>
              <a:rPr lang="uk-UA" sz="4400" b="1" dirty="0" smtClean="0">
                <a:solidFill>
                  <a:srgbClr val="CC3300"/>
                </a:solidFill>
              </a:rPr>
            </a:br>
            <a:r>
              <a:rPr lang="uk-UA" sz="4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Короткі віхи життя </a:t>
            </a:r>
            <a:endParaRPr lang="ru-RU" sz="4400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Кіровоградщина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–Слобожанщина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село Гончарівка</a:t>
            </a:r>
          </a:p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родині шанується українська мова, звичаї, традиції</a:t>
            </a:r>
          </a:p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Навчання в ремісничому училищі </a:t>
            </a:r>
          </a:p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Перші вірші</a:t>
            </a:r>
          </a:p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Навчання у Віденському університеті, Львівському</a:t>
            </a:r>
          </a:p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Знайомство з Іваном Франком, співпраця у журналі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“Життя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слово”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b="1" dirty="0" smtClean="0">
                <a:solidFill>
                  <a:srgbClr val="CC3300"/>
                </a:solidFill>
              </a:rPr>
              <a:t/>
            </a:r>
            <a:br>
              <a:rPr lang="uk-UA" b="1" dirty="0" smtClean="0">
                <a:solidFill>
                  <a:srgbClr val="CC3300"/>
                </a:solidFill>
              </a:rPr>
            </a:br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Короткі віхи життя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Режисер у театрі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”Руська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бесіда”</a:t>
            </a:r>
            <a:endParaRPr lang="uk-UA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Співробітництво в театрі М.Кропивницького</a:t>
            </a: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Перші збірки 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“Ліричні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поезії”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“В сяйві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мрій”</a:t>
            </a:r>
            <a:endParaRPr lang="uk-UA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“Євшан-зілля”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(1917 рік)</a:t>
            </a: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Звинувачення в контрреволюційній діяльності</a:t>
            </a: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Жорстокий вирок – розстріляти 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Актуалізація опорних знань учнів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</a:rPr>
              <a:t>1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Пригадайте, що таке літопис.</a:t>
            </a: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Які літописи вам відомі?</a:t>
            </a: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Читання легенди із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Галицько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Волинського літопису.</a:t>
            </a: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Робота із тлумачним словником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.зясувати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значення слів </a:t>
            </a:r>
            <a:r>
              <a:rPr lang="uk-UA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патріот, патріотизм, ностальгія.</a:t>
            </a:r>
            <a:endParaRPr lang="ru-RU" sz="28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b="1" dirty="0" smtClean="0">
                <a:solidFill>
                  <a:srgbClr val="00B050"/>
                </a:solidFill>
              </a:rPr>
              <a:t/>
            </a:r>
            <a:br>
              <a:rPr lang="uk-UA" b="1" dirty="0" smtClean="0">
                <a:solidFill>
                  <a:srgbClr val="00B050"/>
                </a:solidFill>
              </a:rPr>
            </a:br>
            <a:r>
              <a:rPr lang="uk-UA" sz="3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Робота з тлумачним словником </a:t>
            </a:r>
            <a:endParaRPr lang="ru-RU" sz="3600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Патріот – 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людина, яка любить свою Вітчизну, віддана своєму народу, готова на самопожертву заради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інтересів своєї держави.</a:t>
            </a:r>
          </a:p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Патріотизм 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це любов та відданість батьківщині, прагнення своїми діями служити її інтересам.</a:t>
            </a:r>
          </a:p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Ностальгія – 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болісна туга за своєю Батьківщиною. Настає внаслідок відриву людини від рідних місць.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sz="4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Подорож у степи України </a:t>
            </a:r>
            <a:endParaRPr lang="ru-RU" sz="4400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Євшан-зілля – різновид полину, існує понад 500 видів цієї рослини. В Україні – до 20 видів. </a:t>
            </a:r>
          </a:p>
          <a:p>
            <a:pPr algn="just"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Має гіркуватий запах, гіркий  на смак. Це багаторічна рослина, вона має і лікарські властивості. Росте на пустирях,  толоках, полях по всій території України.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Робота над ідейно – художнім змістом твору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Виразне вибіркове читання твору.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Історія написання .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зображення перебування у Володимира Мономаха  ханського сина, який потрапив до Русі разом з ясиром; повернення хлопця на Батьківщину.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Ідея: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возвеличення любові до рідної землі; засудження тих, хто відцурався від своєї країни.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142</TotalTime>
  <Words>669</Words>
  <Application>Microsoft Office PowerPoint</Application>
  <PresentationFormat>Екран (4:3)</PresentationFormat>
  <Paragraphs>90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17</vt:i4>
      </vt:variant>
    </vt:vector>
  </HeadingPairs>
  <TitlesOfParts>
    <vt:vector size="18" baseType="lpstr">
      <vt:lpstr>Справедливость</vt:lpstr>
      <vt:lpstr>          Загадково прекрасна і славна давнина України</vt:lpstr>
      <vt:lpstr>Мета уроку:</vt:lpstr>
      <vt:lpstr>               Короткі віхи життя  </vt:lpstr>
      <vt:lpstr> Короткі віхи життя </vt:lpstr>
      <vt:lpstr> Короткі віхи життя </vt:lpstr>
      <vt:lpstr>Актуалізація опорних знань учнів </vt:lpstr>
      <vt:lpstr> Робота з тлумачним словником </vt:lpstr>
      <vt:lpstr> Подорож у степи України </vt:lpstr>
      <vt:lpstr>Робота над ідейно – художнім змістом твору</vt:lpstr>
      <vt:lpstr>Поміркуй над прочитаним </vt:lpstr>
      <vt:lpstr>    Що символізує євшан- зілля для кожного з персонажа?</vt:lpstr>
      <vt:lpstr>Словникова робота </vt:lpstr>
      <vt:lpstr> Будь уважним до слова  </vt:lpstr>
      <vt:lpstr>Робота в малих групах </vt:lpstr>
      <vt:lpstr>Літературний проект </vt:lpstr>
      <vt:lpstr> Підсумок уроку </vt:lpstr>
      <vt:lpstr>Домашнє завдання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</dc:title>
  <dc:creator>Admin</dc:creator>
  <cp:lastModifiedBy>МРМ Слухач</cp:lastModifiedBy>
  <cp:revision>22</cp:revision>
  <dcterms:created xsi:type="dcterms:W3CDTF">2014-02-24T09:27:55Z</dcterms:created>
  <dcterms:modified xsi:type="dcterms:W3CDTF">2015-10-15T12:21:53Z</dcterms:modified>
</cp:coreProperties>
</file>