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20"/>
  </p:notesMasterIdLst>
  <p:sldIdLst>
    <p:sldId id="258" r:id="rId2"/>
    <p:sldId id="256" r:id="rId3"/>
    <p:sldId id="259" r:id="rId4"/>
    <p:sldId id="277" r:id="rId5"/>
    <p:sldId id="272" r:id="rId6"/>
    <p:sldId id="273" r:id="rId7"/>
    <p:sldId id="274" r:id="rId8"/>
    <p:sldId id="275" r:id="rId9"/>
    <p:sldId id="257" r:id="rId10"/>
    <p:sldId id="270" r:id="rId11"/>
    <p:sldId id="267" r:id="rId12"/>
    <p:sldId id="260" r:id="rId13"/>
    <p:sldId id="261" r:id="rId14"/>
    <p:sldId id="262" r:id="rId15"/>
    <p:sldId id="263" r:id="rId16"/>
    <p:sldId id="264" r:id="rId17"/>
    <p:sldId id="269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68" autoAdjust="0"/>
    <p:restoredTop sz="87500" autoAdjust="0"/>
  </p:normalViewPr>
  <p:slideViewPr>
    <p:cSldViewPr>
      <p:cViewPr varScale="1">
        <p:scale>
          <a:sx n="61" d="100"/>
          <a:sy n="61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5FDAE-B8AB-4538-938B-C94CA01471B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FF0F9-B1DA-4E4D-85E0-505527EB9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FF0F9-B1DA-4E4D-85E0-505527EB96E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FF0F9-B1DA-4E4D-85E0-505527EB96E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B6D5528-607A-4E8F-A915-7AC776868F9D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1EE9402-ACF0-4282-9CD0-C1AAF0A15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Джек Лондон </a:t>
            </a:r>
            <a:r>
              <a:rPr lang="uk-UA" dirty="0" smtClean="0">
                <a:solidFill>
                  <a:srgbClr val="0070C0"/>
                </a:solidFill>
              </a:rPr>
              <a:t> </a:t>
            </a:r>
            <a:r>
              <a:rPr lang="uk-UA" b="1" dirty="0"/>
              <a:t>«Жага до життя». </a:t>
            </a:r>
            <a:r>
              <a:rPr lang="uk-UA" dirty="0"/>
              <a:t>Проблеми життя і смерті, дружби й зрадництва у </a:t>
            </a:r>
            <a:r>
              <a:rPr lang="uk-UA" dirty="0" smtClean="0"/>
              <a:t>творі. Характеристика образів 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ZzCwTTjKoguc_dzhek-lond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0"/>
            <a:ext cx="357186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урси2016картинки\Ілюзії\Порахуйте тварин і птахі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832"/>
            <a:ext cx="9144000" cy="6688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урси2016картинки\Ілюзії\Знайдіть обличч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1307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\Desktop\dzhek-londan-zhaga-do-zhittya-185x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290"/>
            <a:ext cx="6215105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Ð°ÑÑÑÐ½Ð¸Ðº Ð¿Ð¾Ð´ ÑÐ»Ð°Ð³Ð¾Ð¼ Ð¡Ð¨Ð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9295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\Desktop\ле-ник-и-красивая-приро-а-а-яски-705165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8929718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err="1" smtClean="0">
                <a:solidFill>
                  <a:srgbClr val="002060"/>
                </a:solidFill>
              </a:rPr>
              <a:t>“Північні</a:t>
            </a:r>
            <a:r>
              <a:rPr lang="uk-UA" sz="3200" dirty="0" smtClean="0">
                <a:solidFill>
                  <a:srgbClr val="002060"/>
                </a:solidFill>
              </a:rPr>
              <a:t> оповідання"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3786190"/>
            <a:ext cx="9144000" cy="1754326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Біле Ікло»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                                                          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«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White Fan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g»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Batang" pitchFamily="18" charset="-127"/>
              <a:ea typeface="Batang" pitchFamily="18" charset="-127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«Дочка снігів»»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Batang" pitchFamily="18" charset="-127"/>
              <a:ea typeface="Batang" pitchFamily="18" charset="-127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«Любов до                                                                      «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A Daughter of the 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Batang" pitchFamily="18" charset="-127"/>
              <a:ea typeface="Batang" pitchFamily="18" charset="-127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життя»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                                                                       Snows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, «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Son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of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the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Batang" pitchFamily="18" charset="-127"/>
              <a:ea typeface="Batang" pitchFamily="18" charset="-127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«Син вовка»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                               Wolf”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,  «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Children of the  Frost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»,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«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Love of life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»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                                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Batang" pitchFamily="18" charset="-127"/>
              <a:ea typeface="Batang" pitchFamily="18" charset="-127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Batang" pitchFamily="18" charset="-127"/>
                <a:ea typeface="Batang" pitchFamily="18" charset="-127"/>
                <a:cs typeface="Aharoni" pitchFamily="2" charset="-79"/>
              </a:rPr>
              <a:t>«Діти морозу»</a:t>
            </a:r>
          </a:p>
        </p:txBody>
      </p:sp>
      <p:pic>
        <p:nvPicPr>
          <p:cNvPr id="21509" name="Picture 5" descr="C:\Users\ADMIN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058"/>
            <a:ext cx="350043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encrypted-tbn0.gstatic.com/images?q=tbn:ANd9GcQNhXXnKW8io1rQ6rVfTKrqKHk6kLTWkwd_RobHbMgp9DcO4Em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792961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image0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90" cy="3429000"/>
          </a:xfrm>
          <a:prstGeom prst="rect">
            <a:avLst/>
          </a:prstGeom>
          <a:noFill/>
        </p:spPr>
      </p:pic>
      <p:pic>
        <p:nvPicPr>
          <p:cNvPr id="25604" name="Picture 4" descr="https://ichef.bbci.co.uk/news/660/cpsprodpb/17CCC/production/_106348479_mediaitem1063484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324224"/>
            <a:ext cx="5929310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урси2016картинки\Ілюзії\Порахуйте вовкі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D:\курси2016картинки\Фото з віддзеркаленням\anypics.ru-314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Домашнє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завдання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Написати твір – мініатюру на тему « Що допомагає людям вижити в екстремальній ситуації».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Опрацювати статтю підручника про Джека Лондона. 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K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7154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1143000"/>
            <a:ext cx="3817470" cy="2057400"/>
          </a:xfrm>
        </p:spPr>
        <p:txBody>
          <a:bodyPr>
            <a:normAutofit/>
          </a:bodyPr>
          <a:lstStyle/>
          <a:p>
            <a:pPr algn="r"/>
            <a:r>
              <a:rPr lang="uk-UA" dirty="0" smtClean="0"/>
              <a:t>Я зробив людину предметом свого поклоніння  </a:t>
            </a:r>
            <a:r>
              <a:rPr lang="uk-UA" dirty="0" smtClean="0">
                <a:latin typeface="Arial Black" pitchFamily="34" charset="0"/>
              </a:rPr>
              <a:t>Джек </a:t>
            </a:r>
            <a:r>
              <a:rPr lang="uk-UA" dirty="0" err="1" smtClean="0">
                <a:latin typeface="Arial Black" pitchFamily="34" charset="0"/>
              </a:rPr>
              <a:t>лондон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H="1">
            <a:off x="8715405" y="3283634"/>
            <a:ext cx="56974" cy="43111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pic>
        <p:nvPicPr>
          <p:cNvPr id="1028" name="Picture 4" descr="ÐÐ°ÑÑÐ¸Ð½ÐºÐ¸ Ð¿Ð¾ Ð·Ð°Ð¿ÑÐ¾ÑÑ ÑÑÑÑÐµÐ°Ð»ÑÑÑÐ¸ÑÐ½Ñ ÐºÐ°ÑÑÐ¸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407196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tourtrans.ru/images/countries/ssha/nyu-york/shutterstock_118357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85982" y="46006048"/>
            <a:ext cx="4572032" cy="9326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0" name="Picture 4" descr="http://www.tourtrans.ru/images/countries/ssha/nyu-york/shutterstock_118357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</p:spPr>
      </p:pic>
      <p:pic>
        <p:nvPicPr>
          <p:cNvPr id="4102" name="Picture 6" descr="https://upload.wikimedia.org/wikipedia/commons/1/1e/BOA_Tower_Feb_2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87436" y="-32004248"/>
            <a:ext cx="30861000" cy="41148001"/>
          </a:xfrm>
          <a:prstGeom prst="rect">
            <a:avLst/>
          </a:prstGeom>
          <a:noFill/>
        </p:spPr>
      </p:pic>
      <p:pic>
        <p:nvPicPr>
          <p:cNvPr id="4104" name="Picture 8" descr="http://pravda-team.ru/pravda/image/article/7/3/1/35873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</p:spPr>
      </p:pic>
      <p:pic>
        <p:nvPicPr>
          <p:cNvPr id="4106" name="Picture 10" descr="https://static5.depositphotos.com/1030296/395/i/450/depositphotos_3958211-stock-photo-new-york-cityscape-tourism-concep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24tv.ua/resources/photos/news/620_DIR/201805/974603_2238884.jpg?2018052119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4296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24smi.org/public/media/resize/800x-/2017/5/3/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xn--80aahh2ah1cn0e.xn--p1ai/wp-content/uploads/interesnie-fakti-o-dzheke-londone-e1551082440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439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merikos.com/files/user/pimages/map/pol-1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439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7" name="Picture 1" descr="C:\Users\ADMIN\Desktop\138445933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068051"/>
            <a:ext cx="4500562" cy="3789949"/>
          </a:xfrm>
          <a:prstGeom prst="rect">
            <a:avLst/>
          </a:prstGeom>
          <a:noFill/>
        </p:spPr>
      </p:pic>
      <p:pic>
        <p:nvPicPr>
          <p:cNvPr id="14338" name="Picture 2" descr="C:\Users\ADMIN\Desktop\2090140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17523" cy="3071810"/>
          </a:xfrm>
          <a:prstGeom prst="rect">
            <a:avLst/>
          </a:prstGeom>
          <a:noFill/>
        </p:spPr>
      </p:pic>
      <p:pic>
        <p:nvPicPr>
          <p:cNvPr id="14339" name="Picture 3" descr="C:\Users\ADMIN\Desktop\ec86d499266b6383d6c87a67a85cb50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297</TotalTime>
  <Words>111</Words>
  <Application>Microsoft Office PowerPoint</Application>
  <PresentationFormat>Экран (4:3)</PresentationFormat>
  <Paragraphs>14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Джек Лондон  «Жага до життя». Проблеми життя і смерті, дружби й зрадництва у творі. Характеристика образів .</vt:lpstr>
      <vt:lpstr>Слайд 2</vt:lpstr>
      <vt:lpstr>Я зробив людину предметом свого поклоніння  Джек лондон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2019-09-18T13:38:31Z</dcterms:created>
  <dcterms:modified xsi:type="dcterms:W3CDTF">2019-09-19T18:41:49Z</dcterms:modified>
</cp:coreProperties>
</file>