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3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6087" autoAdjust="0"/>
  </p:normalViewPr>
  <p:slideViewPr>
    <p:cSldViewPr>
      <p:cViewPr varScale="1">
        <p:scale>
          <a:sx n="88" d="100"/>
          <a:sy n="88" d="100"/>
        </p:scale>
        <p:origin x="-96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83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7B2916-6B7A-435B-8F75-FCB5EA24E0F0}" type="datetimeFigureOut">
              <a:rPr lang="uk-UA" smtClean="0"/>
              <a:pPr/>
              <a:t>30.09.2016</a:t>
            </a:fld>
            <a:endParaRPr lang="uk-UA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F14501-90D6-4FCB-BAFB-75B9595DC3E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14501-90D6-4FCB-BAFB-75B9595DC3E7}" type="slidenum">
              <a:rPr lang="uk-UA" smtClean="0"/>
              <a:pPr/>
              <a:t>3</a:t>
            </a:fld>
            <a:endParaRPr lang="uk-U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14501-90D6-4FCB-BAFB-75B9595DC3E7}" type="slidenum">
              <a:rPr lang="uk-UA" smtClean="0"/>
              <a:pPr/>
              <a:t>7</a:t>
            </a:fld>
            <a:endParaRPr lang="uk-U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30.09.2016</a:t>
            </a:fld>
            <a:endParaRPr lang="uk-UA" dirty="0"/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30.09.2016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30.09.2016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30.09.2016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30.09.2016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lus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30.09.2016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30.09.2016</a:t>
            </a:fld>
            <a:endParaRPr lang="uk-UA" dirty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30.09.2016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30.09.2016</a:t>
            </a:fld>
            <a:endParaRPr lang="uk-UA" dirty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30.09.2016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uk-U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Клацніть піктограму, щоб додати зображення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30.09.2016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93959E6-847B-4937-8C3D-49CDB5BA4EF3}" type="datetimeFigureOut">
              <a:rPr lang="uk-UA" smtClean="0"/>
              <a:pPr/>
              <a:t>30.09.2016</a:t>
            </a:fld>
            <a:endParaRPr lang="uk-UA" dirty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9BD255C-740D-4BFE-A60D-37750E3706AB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med">
    <p:plus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72074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2060"/>
                </a:solidFill>
                <a:effectLst/>
              </a:rPr>
              <a:t> </a:t>
            </a:r>
            <a:r>
              <a:rPr lang="uk-UA" sz="36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Український хоровий диригент, композитор, етнограф і письменник-мемуарист - </a:t>
            </a:r>
            <a:r>
              <a:rPr lang="uk-UA" sz="36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Олександр </a:t>
            </a:r>
            <a:r>
              <a:rPr lang="uk-UA" sz="36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Кошиць</a:t>
            </a:r>
            <a:endParaRPr lang="uk-UA" sz="3600" b="1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Місце для вмісту 3" descr="200px-Oleksander_Koshetz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28860" y="214290"/>
            <a:ext cx="4643470" cy="4572032"/>
          </a:xfrm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500702"/>
            <a:ext cx="7715304" cy="1152520"/>
          </a:xfrm>
        </p:spPr>
        <p:txBody>
          <a:bodyPr>
            <a:noAutofit/>
          </a:bodyPr>
          <a:lstStyle/>
          <a:p>
            <a:r>
              <a:rPr lang="uk-UA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Уже пізніше, у Вінніпезі упорядкував щоденникові записи («З піснею через світ», видрукованні посмертно) та написав</a:t>
            </a:r>
            <a:br>
              <a:rPr lang="uk-UA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«Спогади».</a:t>
            </a:r>
            <a:endParaRPr lang="uk-UA" sz="24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Місце для зображення 4" descr="art_4189_5_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9147" r="9147"/>
          <a:stretch>
            <a:fillRect/>
          </a:stretch>
        </p:blipFill>
        <p:spPr>
          <a:xfrm>
            <a:off x="1357290" y="500042"/>
            <a:ext cx="6929486" cy="4357719"/>
          </a:xfrm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001056" cy="1438272"/>
          </a:xfrm>
        </p:spPr>
        <p:txBody>
          <a:bodyPr>
            <a:noAutofit/>
          </a:bodyPr>
          <a:lstStyle/>
          <a:p>
            <a:r>
              <a:rPr lang="uk-UA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Помер 21 вересня 1944 у Вінніпегу.(Канада)                                                  Похований  у мавзолеї цвинтаря «Ґлен-Іден», де зазвичай ховають визначних православних канадців українського походження</a:t>
            </a:r>
            <a:endParaRPr lang="uk-UA" sz="24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Місце для зображення 14" descr="150px-Mausoleum_Koshetz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538" r="1538"/>
          <a:stretch>
            <a:fillRect/>
          </a:stretch>
        </p:blipFill>
        <p:spPr>
          <a:xfrm>
            <a:off x="1785918" y="1714488"/>
            <a:ext cx="5486400" cy="3962400"/>
          </a:xfrm>
        </p:spPr>
      </p:pic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14480" y="5786454"/>
            <a:ext cx="5486400" cy="661986"/>
          </a:xfrm>
        </p:spPr>
        <p:txBody>
          <a:bodyPr>
            <a:noAutofit/>
          </a:bodyPr>
          <a:lstStyle/>
          <a:p>
            <a:r>
              <a:rPr lang="uk-UA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Мавзолейна плитка Олександра </a:t>
            </a:r>
            <a:r>
              <a:rPr lang="uk-UA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Кошиця</a:t>
            </a:r>
            <a:endParaRPr lang="uk-UA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00034" y="886880"/>
            <a:ext cx="81439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Олександр Кошиць належав до старої священичої родини: батько Антін Гнатович — священик, мати — Євдокія Михайлівна, з дому Маяковських. 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У 1884 році Олександр Кошиць вступив до Єпархіальної Бурси в Богуславі, у 1890 році перейшов до Київської духовної академії, де одержує диплом Академії і</a:t>
            </a:r>
            <a:r>
              <a:rPr lang="uk-UA" sz="2400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вчений ступінь кандидата богословія в 1901 році. Працював учителем у 1902 році на Кавказі у Духовній жіночій гімназії в Ставрополі, а потім — викладачем історії в Учительськім інституті.                                                                                      </a:t>
            </a:r>
            <a:r>
              <a:rPr lang="uk-UA" sz="2400" b="1" dirty="0" smtClean="0">
                <a:solidFill>
                  <a:srgbClr val="FFFF00"/>
                </a:solidFill>
              </a:rPr>
              <a:t>У 1912 обіймав капельництво в Театрі Миколи Садовського, а в 1917 – був диригентом  Київської Опери.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4786322"/>
            <a:ext cx="6357982" cy="1271606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О.Кошиць (крайній зліва) – диригент Київської Опери. В центрі – Т. Георгієвська – майбутня дружина О. </a:t>
            </a:r>
            <a:r>
              <a:rPr lang="uk-UA" sz="24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Кошиця</a:t>
            </a:r>
            <a:endParaRPr lang="uk-UA" sz="2400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Місце для зображення 4" descr="img_3864_2_1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13437" r="13437"/>
          <a:stretch>
            <a:fillRect/>
          </a:stretch>
        </p:blipFill>
        <p:spPr>
          <a:xfrm>
            <a:off x="1785918" y="857232"/>
            <a:ext cx="5715040" cy="3962400"/>
          </a:xfrm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Місце для зображення 10" descr="img_3860_2_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1488" b="11488"/>
          <a:stretch>
            <a:fillRect/>
          </a:stretch>
        </p:blipFill>
        <p:spPr>
          <a:xfrm>
            <a:off x="1714480" y="785794"/>
            <a:ext cx="5486400" cy="4462466"/>
          </a:xfrm>
        </p:spPr>
      </p:pic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857356" y="5715016"/>
            <a:ext cx="5486400" cy="804862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О.Кошиць – студент Духовної Академії. Київ. 1895р.</a:t>
            </a:r>
            <a:endParaRPr lang="uk-UA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715436" cy="928694"/>
          </a:xfrm>
        </p:spPr>
        <p:txBody>
          <a:bodyPr>
            <a:noAutofit/>
          </a:bodyPr>
          <a:lstStyle/>
          <a:p>
            <a:r>
              <a:rPr lang="uk-UA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У 1904 році, вчителював у різних  гімназіях, керував хорами Духовної школи, Школи сліпих, Комерційної школи, хором студентів Університету св. Володимира. </a:t>
            </a:r>
            <a:endParaRPr lang="uk-UA" sz="24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Місце для зображення 4" descr="img_3863_2_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4195" r="14195"/>
          <a:stretch>
            <a:fillRect/>
          </a:stretch>
        </p:blipFill>
        <p:spPr>
          <a:xfrm>
            <a:off x="1857356" y="1428736"/>
            <a:ext cx="5486400" cy="3962400"/>
          </a:xfrm>
        </p:spPr>
      </p:pic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142976" y="5572140"/>
            <a:ext cx="6643734" cy="804862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Диригент О.Кошиць серед учасників Студентського Хору Університету св. Володимира. Київ. </a:t>
            </a:r>
            <a:r>
              <a:rPr lang="uk-UA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1908 р</a:t>
            </a:r>
            <a:r>
              <a:rPr lang="uk-UA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uk-UA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786742" cy="866768"/>
          </a:xfrm>
        </p:spPr>
        <p:txBody>
          <a:bodyPr>
            <a:noAutofit/>
          </a:bodyPr>
          <a:lstStyle/>
          <a:p>
            <a:r>
              <a:rPr lang="uk-UA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Згодом перейшов на роботу до Музично-драматичного</a:t>
            </a:r>
            <a:br>
              <a:rPr lang="uk-UA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інституту Миколи Лисенка, вів клас хорового співу. </a:t>
            </a:r>
            <a:endParaRPr lang="uk-UA" sz="24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Місце для зображення 8" descr="img_3865_2_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0466" b="10466"/>
          <a:stretch>
            <a:fillRect/>
          </a:stretch>
        </p:blipFill>
        <p:spPr>
          <a:xfrm>
            <a:off x="1857356" y="1714488"/>
            <a:ext cx="5486400" cy="3962400"/>
          </a:xfrm>
        </p:spPr>
      </p:pic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928662" y="5857892"/>
            <a:ext cx="7072362" cy="804862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М.В.Лисенко ( 1842-2912) – композитор, учитель, однодумець та друг </a:t>
            </a:r>
            <a:r>
              <a:rPr lang="uk-UA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О.Кошиця</a:t>
            </a:r>
            <a:endParaRPr lang="uk-UA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7786742" cy="4714908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Спільно з К. Стеценком, О.Кошиць став співорганізатором Української Республіканської Капели , з якою, за дорученням С.Петлюри, відбув концертну подорож Західною Європою й Америкою.                                                                                               На початку березня 1919р. З Кам'янець-Подільського Капела у складі 70 співаків та 8 осіб адміністрації під керівництвом О. Кошиця вирушила в Європу.               </a:t>
            </a:r>
            <a:br>
              <a:rPr lang="uk-UA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Репертуар складався з народних пісень в обробці українських композиторів.                                                                                                                              </a:t>
            </a:r>
            <a:endParaRPr lang="uk-UA" sz="28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5429264"/>
            <a:ext cx="5780108" cy="714380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Перший склад Капели, з якою О.Кошиць виїхав в Європу. 1919р.</a:t>
            </a:r>
            <a:endParaRPr lang="uk-UA" sz="2800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Місце для зображення 4" descr="img_3867_2_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031" r="12031"/>
          <a:stretch>
            <a:fillRect/>
          </a:stretch>
        </p:blipFill>
        <p:spPr>
          <a:xfrm>
            <a:off x="1785918" y="1214422"/>
            <a:ext cx="5486400" cy="3962400"/>
          </a:xfrm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501122" cy="6357958"/>
          </a:xfrm>
        </p:spPr>
        <p:txBody>
          <a:bodyPr>
            <a:noAutofit/>
          </a:bodyPr>
          <a:lstStyle/>
          <a:p>
            <a:r>
              <a:rPr lang="uk-UA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Після падіння УНР Кошиць уже не зміг повернутися з</a:t>
            </a:r>
            <a:br>
              <a:rPr lang="uk-UA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хором до України.                                                             Українська республіканська капела Олександра Кошиця успішно гастролювала європейськими столицями.                                                                                    У 1922 О.Кошиць зі своїм хором виїхав у турне до</a:t>
            </a:r>
            <a:br>
              <a:rPr lang="uk-UA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Америки, де користувався ще більшим успіхом, ніж у</a:t>
            </a:r>
            <a:br>
              <a:rPr lang="uk-UA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Європі. Хор завоював  грандіозну славу в США,</a:t>
            </a:r>
            <a:br>
              <a:rPr lang="uk-UA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Аргентині, Уругваї, Бразилії, Канаді, Кубі, Мексиці, Флориді, Каліфорнії.                                                                                   1926 - оселився в Нью-Йорку, працював в Америці й Канаді над вихованням нових диригентів: провадив музичні курси для</a:t>
            </a:r>
            <a:br>
              <a:rPr lang="uk-UA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диригентів. Писав церковні твори (5 літургій, окремі співи), переробляв народні пісні.                                                                                 У Нью-Йорку продовжував популяризувати українську</a:t>
            </a:r>
            <a:br>
              <a:rPr lang="uk-UA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музику своїми композиціями.                                                                  </a:t>
            </a:r>
            <a:endParaRPr lang="uk-UA" sz="24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164</TotalTime>
  <Words>331</Words>
  <Application>Microsoft Office PowerPoint</Application>
  <PresentationFormat>Экран (4:3)</PresentationFormat>
  <Paragraphs>17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 Український хоровий диригент, композитор, етнограф і письменник-мемуарист - Олександр Кошиць</vt:lpstr>
      <vt:lpstr>Слайд 2</vt:lpstr>
      <vt:lpstr>О.Кошиць (крайній зліва) – диригент Київської Опери. В центрі – Т. Георгієвська – майбутня дружина О. Кошиця</vt:lpstr>
      <vt:lpstr>Слайд 4</vt:lpstr>
      <vt:lpstr>У 1904 році, вчителював у різних  гімназіях, керував хорами Духовної школи, Школи сліпих, Комерційної школи, хором студентів Університету св. Володимира. </vt:lpstr>
      <vt:lpstr>Згодом перейшов на роботу до Музично-драматичного інституту Миколи Лисенка, вів клас хорового співу. </vt:lpstr>
      <vt:lpstr>Спільно з К. Стеценком, О.Кошиць став співорганізатором Української Республіканської Капели , з якою, за дорученням С.Петлюри, відбув концертну подорож Західною Європою й Америкою.                                                                                               На початку березня 1919р. З Кам'янець-Подільського Капела у складі 70 співаків та 8 осіб адміністрації під керівництвом О. Кошиця вирушила в Європу.                 Репертуар складався з народних пісень в обробці українських композиторів.                                                                                                                              </vt:lpstr>
      <vt:lpstr>Перший склад Капели, з якою О.Кошиць виїхав в Європу. 1919р.</vt:lpstr>
      <vt:lpstr>Після падіння УНР Кошиць уже не зміг повернутися з хором до України.                                                             Українська республіканська капела Олександра Кошиця успішно гастролювала європейськими столицями.                                                                                    У 1922 О.Кошиць зі своїм хором виїхав у турне до Америки, де користувався ще більшим успіхом, ніж у Європі. Хор завоював  грандіозну славу в США, Аргентині, Уругваї, Бразилії, Канаді, Кубі, Мексиці, Флориді, Каліфорнії.                                                                                   1926 - оселився в Нью-Йорку, працював в Америці й Канаді над вихованням нових диригентів: провадив музичні курси для диригентів. Писав церковні твори (5 літургій, окремі співи), переробляв народні пісні.                                                                                 У Нью-Йорку продовжував популяризувати українську музику своїми композиціями.                                                                  </vt:lpstr>
      <vt:lpstr>Уже пізніше, у Вінніпезі упорядкував щоденникові записи («З піснею через світ», видрукованні посмертно) та написав «Спогади».</vt:lpstr>
      <vt:lpstr> Помер 21 вересня 1944 у Вінніпегу.(Канада)                                                  Похований  у мавзолеї цвинтаря «Ґлен-Іден», де зазвичай ховають визначних православних канадців українського походження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Nedilya</cp:lastModifiedBy>
  <cp:revision>21</cp:revision>
  <dcterms:created xsi:type="dcterms:W3CDTF">2012-05-15T10:57:51Z</dcterms:created>
  <dcterms:modified xsi:type="dcterms:W3CDTF">2016-09-30T06:33:18Z</dcterms:modified>
</cp:coreProperties>
</file>