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7" r:id="rId3"/>
    <p:sldId id="258" r:id="rId4"/>
    <p:sldId id="259" r:id="rId5"/>
    <p:sldId id="260" r:id="rId6"/>
    <p:sldId id="263" r:id="rId7"/>
    <p:sldId id="262" r:id="rId8"/>
    <p:sldId id="271" r:id="rId9"/>
    <p:sldId id="261" r:id="rId10"/>
    <p:sldId id="264" r:id="rId11"/>
    <p:sldId id="265" r:id="rId12"/>
    <p:sldId id="266" r:id="rId13"/>
    <p:sldId id="267" r:id="rId14"/>
    <p:sldId id="268" r:id="rId15"/>
    <p:sldId id="272" r:id="rId16"/>
    <p:sldId id="269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CA3C08-4B6D-4C78-A8FD-5DF61CF88C8C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49411D-34B6-4D3E-96DB-B30CF87AD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4286248" y="100010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3929066"/>
            <a:ext cx="33575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071942"/>
            <a:ext cx="8229600" cy="2286016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uk-UA" sz="2400" b="1" dirty="0" smtClean="0"/>
              <a:t>Як звали предка </a:t>
            </a:r>
            <a:r>
              <a:rPr lang="ru-RU" sz="2400" b="1" dirty="0" err="1" smtClean="0"/>
              <a:t>Аттікуса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Фінча</a:t>
            </a:r>
            <a:r>
              <a:rPr lang="ru-RU" sz="2400" b="1" dirty="0" smtClean="0"/>
              <a:t>, батька </a:t>
            </a:r>
            <a:r>
              <a:rPr lang="ru-RU" sz="2400" b="1" dirty="0" err="1" smtClean="0"/>
              <a:t>Луїзи</a:t>
            </a:r>
            <a:r>
              <a:rPr lang="ru-RU" sz="2400" b="1" dirty="0" smtClean="0"/>
              <a:t>?</a:t>
            </a:r>
          </a:p>
          <a:p>
            <a:pPr marL="514350" indent="-514350">
              <a:buAutoNum type="arabicPeriod"/>
            </a:pPr>
            <a:r>
              <a:rPr lang="uk-UA" sz="2400" b="1" dirty="0" smtClean="0"/>
              <a:t>В якому місті відбуваються події?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uk-UA" sz="2400" b="1" dirty="0" smtClean="0"/>
              <a:t>Що є головною сюжетною лінією роману?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uk-UA" sz="2400" b="1" dirty="0" smtClean="0"/>
              <a:t>Які моральні якості мав батько Луїзи?</a:t>
            </a:r>
          </a:p>
          <a:p>
            <a:pPr marL="514350" indent="-514350">
              <a:buNone/>
            </a:pPr>
            <a:endParaRPr lang="ru-RU" b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5" descr="default-1hw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500042"/>
            <a:ext cx="4823232" cy="3215488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71472" y="785794"/>
            <a:ext cx="2680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Бліцопитування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400684" cy="452596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uk-UA" dirty="0" smtClean="0"/>
              <a:t>Соломон.</a:t>
            </a:r>
          </a:p>
          <a:p>
            <a:pPr marL="514350" indent="-514350">
              <a:buAutoNum type="arabicPeriod"/>
            </a:pPr>
            <a:r>
              <a:rPr lang="ru-RU" dirty="0" smtClean="0"/>
              <a:t>Невеличке </a:t>
            </a:r>
            <a:r>
              <a:rPr lang="ru-RU" dirty="0" err="1" smtClean="0"/>
              <a:t>містечко</a:t>
            </a:r>
            <a:r>
              <a:rPr lang="ru-RU" dirty="0" smtClean="0"/>
              <a:t> </a:t>
            </a:r>
            <a:r>
              <a:rPr lang="ru-RU" dirty="0" err="1" smtClean="0"/>
              <a:t>під</a:t>
            </a:r>
            <a:r>
              <a:rPr lang="ru-RU" dirty="0" smtClean="0"/>
              <a:t> </a:t>
            </a:r>
            <a:r>
              <a:rPr lang="ru-RU" dirty="0" err="1" smtClean="0"/>
              <a:t>назвою</a:t>
            </a:r>
            <a:r>
              <a:rPr lang="ru-RU" dirty="0" smtClean="0"/>
              <a:t> </a:t>
            </a:r>
            <a:r>
              <a:rPr lang="ru-RU" dirty="0" err="1" smtClean="0"/>
              <a:t>Майомбе</a:t>
            </a:r>
            <a:r>
              <a:rPr lang="ru-RU" dirty="0" smtClean="0"/>
              <a:t>, штат Алабама.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В </a:t>
            </a:r>
            <a:r>
              <a:rPr lang="ru-RU" dirty="0" err="1" smtClean="0"/>
              <a:t>центрі</a:t>
            </a:r>
            <a:r>
              <a:rPr lang="ru-RU" dirty="0" smtClean="0"/>
              <a:t> </a:t>
            </a:r>
            <a:r>
              <a:rPr lang="ru-RU" dirty="0" err="1" smtClean="0"/>
              <a:t>історії</a:t>
            </a:r>
            <a:r>
              <a:rPr lang="ru-RU" dirty="0" smtClean="0"/>
              <a:t> </a:t>
            </a:r>
            <a:r>
              <a:rPr lang="ru-RU" dirty="0" err="1" smtClean="0"/>
              <a:t>судовий</a:t>
            </a:r>
            <a:r>
              <a:rPr lang="ru-RU" dirty="0" smtClean="0"/>
              <a:t> </a:t>
            </a:r>
            <a:r>
              <a:rPr lang="ru-RU" dirty="0" err="1" smtClean="0"/>
              <a:t>процес</a:t>
            </a:r>
            <a:r>
              <a:rPr lang="ru-RU" dirty="0" smtClean="0"/>
              <a:t> над </a:t>
            </a:r>
            <a:r>
              <a:rPr lang="ru-RU" dirty="0" err="1" smtClean="0"/>
              <a:t>чорношкірим</a:t>
            </a:r>
            <a:r>
              <a:rPr lang="ru-RU" dirty="0" smtClean="0"/>
              <a:t> </a:t>
            </a:r>
            <a:r>
              <a:rPr lang="ru-RU" dirty="0" err="1" smtClean="0"/>
              <a:t>чоловіком</a:t>
            </a:r>
            <a:r>
              <a:rPr lang="ru-RU" dirty="0" smtClean="0"/>
              <a:t>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звинувачується</a:t>
            </a:r>
            <a:r>
              <a:rPr lang="ru-RU" dirty="0" smtClean="0"/>
              <a:t> у </a:t>
            </a:r>
            <a:r>
              <a:rPr lang="ru-RU" dirty="0" err="1" smtClean="0"/>
              <a:t>злочині</a:t>
            </a:r>
            <a:r>
              <a:rPr lang="ru-RU" dirty="0" smtClean="0"/>
              <a:t>.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Позиціонується</a:t>
            </a:r>
            <a:r>
              <a:rPr lang="ru-RU" dirty="0" smtClean="0"/>
              <a:t> як </a:t>
            </a:r>
            <a:r>
              <a:rPr lang="ru-RU" dirty="0" err="1" smtClean="0"/>
              <a:t>незмінно</a:t>
            </a:r>
            <a:r>
              <a:rPr lang="ru-RU" dirty="0" smtClean="0"/>
              <a:t> </a:t>
            </a:r>
            <a:r>
              <a:rPr lang="ru-RU" dirty="0" err="1" smtClean="0"/>
              <a:t>справедливий</a:t>
            </a:r>
            <a:r>
              <a:rPr lang="ru-RU" dirty="0" smtClean="0"/>
              <a:t>, </a:t>
            </a:r>
            <a:r>
              <a:rPr lang="ru-RU" dirty="0" err="1" smtClean="0"/>
              <a:t>мудрий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добрий</a:t>
            </a:r>
            <a:r>
              <a:rPr lang="ru-RU" dirty="0" smtClean="0"/>
              <a:t> </a:t>
            </a:r>
            <a:r>
              <a:rPr lang="ru-RU" dirty="0" err="1" smtClean="0"/>
              <a:t>чоловік</a:t>
            </a:r>
            <a:r>
              <a:rPr lang="ru-RU" dirty="0" smtClean="0"/>
              <a:t> </a:t>
            </a:r>
            <a:r>
              <a:rPr lang="ru-RU" dirty="0" err="1" smtClean="0"/>
              <a:t>зі</a:t>
            </a:r>
            <a:r>
              <a:rPr lang="ru-RU" dirty="0" smtClean="0"/>
              <a:t> </a:t>
            </a:r>
            <a:r>
              <a:rPr lang="ru-RU" dirty="0" err="1" smtClean="0"/>
              <a:t>стійкими</a:t>
            </a:r>
            <a:r>
              <a:rPr lang="ru-RU" dirty="0" smtClean="0"/>
              <a:t> </a:t>
            </a:r>
            <a:r>
              <a:rPr lang="ru-RU" dirty="0" err="1" smtClean="0"/>
              <a:t>моральними</a:t>
            </a:r>
            <a:r>
              <a:rPr lang="ru-RU" dirty="0" smtClean="0"/>
              <a:t> принципами.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28604"/>
            <a:ext cx="1919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Перевір себе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Содержимое 7" descr="i_0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1285860"/>
            <a:ext cx="2543727" cy="452596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00174"/>
            <a:ext cx="4614866" cy="5054617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i="1" dirty="0" err="1" smtClean="0"/>
              <a:t>Універсальність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i="1" dirty="0" err="1" smtClean="0"/>
              <a:t>Багатоплановість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i="1" dirty="0" err="1" smtClean="0"/>
              <a:t>Автобіографічність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i="1" dirty="0" err="1" smtClean="0"/>
              <a:t>Страшні</a:t>
            </a:r>
            <a:r>
              <a:rPr lang="ru-RU" i="1" dirty="0" smtClean="0"/>
              <a:t> </a:t>
            </a:r>
            <a:r>
              <a:rPr lang="ru-RU" i="1" dirty="0" err="1" smtClean="0"/>
              <a:t>моменти</a:t>
            </a:r>
            <a:endParaRPr lang="ru-RU" i="1" dirty="0" smtClean="0"/>
          </a:p>
          <a:p>
            <a:pPr marL="514350" indent="-514350">
              <a:buAutoNum type="arabicPeriod"/>
            </a:pPr>
            <a:r>
              <a:rPr lang="ru-RU" i="1" dirty="0" err="1" smtClean="0"/>
              <a:t>Виховання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i="1" dirty="0" smtClean="0"/>
              <a:t>Расизм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i="1" dirty="0" err="1" smtClean="0"/>
              <a:t>Стадне</a:t>
            </a:r>
            <a:r>
              <a:rPr lang="ru-RU" i="1" dirty="0" smtClean="0"/>
              <a:t> </a:t>
            </a:r>
            <a:r>
              <a:rPr lang="ru-RU" i="1" dirty="0" err="1" smtClean="0"/>
              <a:t>почуття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57166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Інтерактивна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технологія</a:t>
            </a:r>
            <a:r>
              <a:rPr lang="ru-RU" sz="2800" b="1" dirty="0" smtClean="0">
                <a:solidFill>
                  <a:srgbClr val="FF0000"/>
                </a:solidFill>
              </a:rPr>
              <a:t> «Коло думок»</a:t>
            </a:r>
          </a:p>
          <a:p>
            <a:r>
              <a:rPr lang="ru-RU" sz="2800" b="1" dirty="0" err="1" smtClean="0"/>
              <a:t>Доведіть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що</a:t>
            </a:r>
            <a:r>
              <a:rPr lang="ru-RU" sz="2800" b="1" dirty="0" smtClean="0"/>
              <a:t> основною </a:t>
            </a:r>
            <a:r>
              <a:rPr lang="ru-RU" sz="2800" b="1" dirty="0" err="1" smtClean="0"/>
              <a:t>особливістю</a:t>
            </a:r>
            <a:r>
              <a:rPr lang="ru-RU" sz="2800" b="1" dirty="0" smtClean="0"/>
              <a:t> книги є: </a:t>
            </a:r>
            <a:endParaRPr lang="ru-RU" sz="2800" b="1" dirty="0"/>
          </a:p>
        </p:txBody>
      </p:sp>
      <p:pic>
        <p:nvPicPr>
          <p:cNvPr id="7" name="Содержимое 11" descr="lee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1500174"/>
            <a:ext cx="3573986" cy="492922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i="1" dirty="0" smtClean="0">
                <a:solidFill>
                  <a:srgbClr val="002060"/>
                </a:solidFill>
              </a:rPr>
              <a:t>	</a:t>
            </a:r>
            <a:r>
              <a:rPr lang="uk-UA" sz="2800" b="1" i="1" dirty="0" smtClean="0">
                <a:solidFill>
                  <a:srgbClr val="002060"/>
                </a:solidFill>
              </a:rPr>
              <a:t>1.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Універсальність</a:t>
            </a:r>
            <a:endParaRPr lang="ru-RU" sz="2800" b="1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dirty="0" smtClean="0"/>
              <a:t>	Роман </a:t>
            </a:r>
            <a:r>
              <a:rPr lang="ru-RU" sz="2800" dirty="0" err="1" smtClean="0"/>
              <a:t>можуть</a:t>
            </a:r>
            <a:r>
              <a:rPr lang="ru-RU" sz="2800" dirty="0" smtClean="0"/>
              <a:t> </a:t>
            </a:r>
            <a:r>
              <a:rPr lang="ru-RU" sz="2800" dirty="0" err="1" smtClean="0"/>
              <a:t>читати</a:t>
            </a:r>
            <a:r>
              <a:rPr lang="ru-RU" sz="2800" dirty="0" smtClean="0"/>
              <a:t>  </a:t>
            </a:r>
            <a:r>
              <a:rPr lang="ru-RU" sz="2800" dirty="0" err="1" smtClean="0"/>
              <a:t>діти</a:t>
            </a:r>
            <a:r>
              <a:rPr lang="ru-RU" sz="2800" dirty="0" smtClean="0"/>
              <a:t>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дорослі</a:t>
            </a:r>
            <a:r>
              <a:rPr lang="ru-RU" sz="2800" dirty="0" smtClean="0"/>
              <a:t>. Але </a:t>
            </a:r>
            <a:r>
              <a:rPr lang="ru-RU" sz="2800" dirty="0" err="1" smtClean="0"/>
              <a:t>твір</a:t>
            </a:r>
            <a:r>
              <a:rPr lang="ru-RU" sz="2800" dirty="0" smtClean="0"/>
              <a:t> </a:t>
            </a:r>
            <a:r>
              <a:rPr lang="ru-RU" sz="2800" dirty="0" err="1" smtClean="0"/>
              <a:t>спочатку</a:t>
            </a:r>
            <a:r>
              <a:rPr lang="ru-RU" sz="2800" dirty="0" smtClean="0"/>
              <a:t> </a:t>
            </a:r>
            <a:r>
              <a:rPr lang="ru-RU" sz="2800" dirty="0" err="1" smtClean="0"/>
              <a:t>замислювався</a:t>
            </a:r>
            <a:r>
              <a:rPr lang="ru-RU" sz="2800" dirty="0" smtClean="0"/>
              <a:t> </a:t>
            </a:r>
            <a:r>
              <a:rPr lang="ru-RU" sz="2800" dirty="0" err="1" smtClean="0"/>
              <a:t>тільки</a:t>
            </a:r>
            <a:r>
              <a:rPr lang="ru-RU" sz="2800" dirty="0" smtClean="0"/>
              <a:t> як </a:t>
            </a:r>
            <a:r>
              <a:rPr lang="ru-RU" sz="2800" dirty="0" err="1" smtClean="0"/>
              <a:t>дитяча</a:t>
            </a:r>
            <a:r>
              <a:rPr lang="ru-RU" sz="2800" dirty="0" smtClean="0"/>
              <a:t> </a:t>
            </a:r>
            <a:r>
              <a:rPr lang="ru-RU" sz="2800" dirty="0" err="1" smtClean="0"/>
              <a:t>література</a:t>
            </a:r>
            <a:r>
              <a:rPr lang="ru-RU" sz="2800" dirty="0" smtClean="0"/>
              <a:t>.</a:t>
            </a:r>
          </a:p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b="1" dirty="0" smtClean="0">
                <a:solidFill>
                  <a:srgbClr val="002060"/>
                </a:solidFill>
              </a:rPr>
              <a:t>2.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Багатоплановість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dirty="0" smtClean="0"/>
              <a:t>	Тут </a:t>
            </a:r>
            <a:r>
              <a:rPr lang="ru-RU" sz="2800" dirty="0" err="1" smtClean="0"/>
              <a:t>розглядається</a:t>
            </a:r>
            <a:r>
              <a:rPr lang="ru-RU" sz="2800" dirty="0" smtClean="0"/>
              <a:t> </a:t>
            </a:r>
            <a:r>
              <a:rPr lang="ru-RU" sz="2800" dirty="0" err="1" smtClean="0"/>
              <a:t>величезна</a:t>
            </a:r>
            <a:r>
              <a:rPr lang="ru-RU" sz="2800" dirty="0" smtClean="0"/>
              <a:t> </a:t>
            </a:r>
            <a:r>
              <a:rPr lang="ru-RU" sz="2800" dirty="0" err="1" smtClean="0"/>
              <a:t>кількість</a:t>
            </a:r>
            <a:r>
              <a:rPr lang="ru-RU" sz="2800" dirty="0" smtClean="0"/>
              <a:t> проблем, </a:t>
            </a:r>
          </a:p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dirty="0" err="1" smtClean="0"/>
              <a:t>які</a:t>
            </a:r>
            <a:r>
              <a:rPr lang="ru-RU" sz="2800" dirty="0" smtClean="0"/>
              <a:t> просто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</a:p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dirty="0" err="1" smtClean="0"/>
              <a:t>зрозуміло</a:t>
            </a:r>
            <a:r>
              <a:rPr lang="ru-RU" sz="2800" dirty="0" smtClean="0"/>
              <a:t> </a:t>
            </a:r>
            <a:r>
              <a:rPr lang="ru-RU" sz="2800" dirty="0" err="1" smtClean="0"/>
              <a:t>описуються</a:t>
            </a:r>
            <a:r>
              <a:rPr lang="ru-RU" sz="2800" dirty="0" smtClean="0"/>
              <a:t> </a:t>
            </a:r>
          </a:p>
          <a:p>
            <a:pPr>
              <a:buNone/>
            </a:pPr>
            <a:r>
              <a:rPr lang="ru-RU" sz="2800" dirty="0" smtClean="0"/>
              <a:t>	в </a:t>
            </a:r>
            <a:r>
              <a:rPr lang="ru-RU" sz="2800" dirty="0" err="1" smtClean="0"/>
              <a:t>дрібницях</a:t>
            </a:r>
            <a:r>
              <a:rPr lang="ru-RU" sz="2800" dirty="0" smtClean="0"/>
              <a:t>. </a:t>
            </a:r>
          </a:p>
          <a:p>
            <a:pPr>
              <a:buNone/>
            </a:pPr>
            <a:r>
              <a:rPr lang="ru-RU" sz="2800" dirty="0" smtClean="0"/>
              <a:t>	</a:t>
            </a:r>
            <a:endParaRPr lang="ru-RU" sz="2800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9" descr="i_05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3929066"/>
            <a:ext cx="4167193" cy="266465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00034" y="357166"/>
            <a:ext cx="33566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Віртуальна лабораторія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i_0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3857628"/>
            <a:ext cx="3495675" cy="271462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0722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uk-UA" b="1" dirty="0" smtClean="0">
                <a:solidFill>
                  <a:srgbClr val="002060"/>
                </a:solidFill>
              </a:rPr>
              <a:t>3.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Автобіографічність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uk-UA" dirty="0" smtClean="0"/>
              <a:t> 	</a:t>
            </a:r>
            <a:r>
              <a:rPr lang="ru-RU" dirty="0" err="1" smtClean="0"/>
              <a:t>Викладені</a:t>
            </a:r>
            <a:r>
              <a:rPr lang="ru-RU" dirty="0" smtClean="0"/>
              <a:t> автором думки, </a:t>
            </a:r>
            <a:r>
              <a:rPr lang="ru-RU" dirty="0" err="1" smtClean="0"/>
              <a:t>беруться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особистого</a:t>
            </a:r>
            <a:r>
              <a:rPr lang="ru-RU" dirty="0" smtClean="0"/>
              <a:t> </a:t>
            </a:r>
            <a:r>
              <a:rPr lang="ru-RU" dirty="0" err="1" smtClean="0"/>
              <a:t>досвіду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rgbClr val="002060"/>
                </a:solidFill>
              </a:rPr>
              <a:t>4.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Страшні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моменти</a:t>
            </a:r>
            <a:endParaRPr lang="ru-RU" b="1" i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/>
              <a:t> 	</a:t>
            </a:r>
            <a:r>
              <a:rPr lang="ru-RU" dirty="0" err="1" smtClean="0"/>
              <a:t>Деякі</a:t>
            </a:r>
            <a:r>
              <a:rPr lang="ru-RU" dirty="0" smtClean="0"/>
              <a:t> </a:t>
            </a:r>
            <a:r>
              <a:rPr lang="ru-RU" dirty="0" err="1" smtClean="0"/>
              <a:t>моменти</a:t>
            </a:r>
            <a:r>
              <a:rPr lang="ru-RU" dirty="0" smtClean="0"/>
              <a:t> в </a:t>
            </a:r>
            <a:r>
              <a:rPr lang="ru-RU" dirty="0" err="1" smtClean="0"/>
              <a:t>творі</a:t>
            </a:r>
            <a:r>
              <a:rPr lang="ru-RU" dirty="0" smtClean="0"/>
              <a:t> </a:t>
            </a:r>
            <a:r>
              <a:rPr lang="ru-RU" dirty="0" err="1" smtClean="0"/>
              <a:t>лякають</a:t>
            </a:r>
            <a:r>
              <a:rPr lang="ru-RU" dirty="0" smtClean="0"/>
              <a:t>, </a:t>
            </a:r>
            <a:r>
              <a:rPr lang="ru-RU" dirty="0" err="1" smtClean="0"/>
              <a:t>але</a:t>
            </a:r>
            <a:r>
              <a:rPr lang="ru-RU" dirty="0" smtClean="0"/>
              <a:t> вони   </a:t>
            </a:r>
            <a:r>
              <a:rPr lang="ru-RU" dirty="0" err="1" smtClean="0"/>
              <a:t>відображають</a:t>
            </a:r>
            <a:r>
              <a:rPr lang="ru-RU" dirty="0" smtClean="0"/>
              <a:t> нашу </a:t>
            </a:r>
            <a:r>
              <a:rPr lang="ru-RU" dirty="0" err="1" smtClean="0"/>
              <a:t>з</a:t>
            </a:r>
            <a:r>
              <a:rPr lang="ru-RU" dirty="0" smtClean="0"/>
              <a:t> вами </a:t>
            </a:r>
            <a:r>
              <a:rPr lang="ru-RU" dirty="0" err="1" smtClean="0"/>
              <a:t>дійсність</a:t>
            </a:r>
            <a:r>
              <a:rPr lang="ru-RU" dirty="0" smtClean="0"/>
              <a:t>. </a:t>
            </a:r>
          </a:p>
          <a:p>
            <a:pPr>
              <a:buNone/>
            </a:pP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6000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	</a:t>
            </a:r>
            <a:r>
              <a:rPr lang="uk-UA" b="1" dirty="0" smtClean="0">
                <a:solidFill>
                  <a:srgbClr val="002060"/>
                </a:solidFill>
              </a:rPr>
              <a:t>5.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Виховання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Аттікус</a:t>
            </a:r>
            <a:r>
              <a:rPr lang="ru-RU" dirty="0" smtClean="0"/>
              <a:t> </a:t>
            </a:r>
            <a:r>
              <a:rPr lang="ru-RU" dirty="0" err="1" smtClean="0"/>
              <a:t>постає</a:t>
            </a:r>
            <a:r>
              <a:rPr lang="ru-RU" dirty="0" smtClean="0"/>
              <a:t> перед нами в </a:t>
            </a:r>
            <a:r>
              <a:rPr lang="ru-RU" dirty="0" err="1" smtClean="0"/>
              <a:t>ролі</a:t>
            </a:r>
            <a:r>
              <a:rPr lang="ru-RU" dirty="0" smtClean="0"/>
              <a:t> </a:t>
            </a:r>
            <a:r>
              <a:rPr lang="ru-RU" dirty="0" err="1" smtClean="0"/>
              <a:t>ідеального</a:t>
            </a:r>
            <a:r>
              <a:rPr lang="ru-RU" dirty="0" smtClean="0"/>
              <a:t> батька,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виховує</a:t>
            </a:r>
            <a:r>
              <a:rPr lang="ru-RU" dirty="0" smtClean="0"/>
              <a:t> </a:t>
            </a:r>
            <a:r>
              <a:rPr lang="ru-RU" dirty="0" err="1" smtClean="0"/>
              <a:t>дітей</a:t>
            </a:r>
            <a:r>
              <a:rPr lang="ru-RU" dirty="0" smtClean="0"/>
              <a:t> так, </a:t>
            </a:r>
            <a:r>
              <a:rPr lang="ru-RU" dirty="0" err="1" smtClean="0"/>
              <a:t>щоб</a:t>
            </a:r>
            <a:r>
              <a:rPr lang="ru-RU" dirty="0" smtClean="0"/>
              <a:t> вони </a:t>
            </a:r>
            <a:r>
              <a:rPr lang="ru-RU" dirty="0" err="1" smtClean="0"/>
              <a:t>вміли</a:t>
            </a:r>
            <a:r>
              <a:rPr lang="ru-RU" dirty="0" smtClean="0"/>
              <a:t> </a:t>
            </a:r>
            <a:r>
              <a:rPr lang="ru-RU" dirty="0" err="1" smtClean="0"/>
              <a:t>спілкуватися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людьми та </a:t>
            </a:r>
            <a:r>
              <a:rPr lang="ru-RU" dirty="0" err="1" smtClean="0"/>
              <a:t>відчували</a:t>
            </a:r>
            <a:r>
              <a:rPr lang="ru-RU" dirty="0" smtClean="0"/>
              <a:t> себе комфортно у </a:t>
            </a:r>
            <a:r>
              <a:rPr lang="ru-RU" dirty="0" err="1" smtClean="0"/>
              <a:t>світі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	</a:t>
            </a:r>
            <a:endParaRPr lang="ru-RU" dirty="0"/>
          </a:p>
        </p:txBody>
      </p:sp>
      <p:pic>
        <p:nvPicPr>
          <p:cNvPr id="4" name="Содержимое 5" descr="i_0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3071810"/>
            <a:ext cx="5272101" cy="3364532"/>
          </a:xfrm>
          <a:prstGeom prst="rect">
            <a:avLst/>
          </a:prstGeom>
        </p:spPr>
      </p:pic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6. </a:t>
            </a:r>
            <a:r>
              <a:rPr lang="ru-RU" b="1" i="1" dirty="0" smtClean="0">
                <a:solidFill>
                  <a:srgbClr val="002060"/>
                </a:solidFill>
              </a:rPr>
              <a:t>Расизм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/>
              <a:t> 	Автор </a:t>
            </a:r>
            <a:r>
              <a:rPr lang="ru-RU" dirty="0" err="1" smtClean="0"/>
              <a:t>зачіпає</a:t>
            </a:r>
            <a:r>
              <a:rPr lang="ru-RU" dirty="0" smtClean="0"/>
              <a:t> </a:t>
            </a:r>
            <a:r>
              <a:rPr lang="ru-RU" dirty="0" err="1" smtClean="0"/>
              <a:t>цю</a:t>
            </a:r>
            <a:r>
              <a:rPr lang="ru-RU" dirty="0" smtClean="0"/>
              <a:t> </a:t>
            </a:r>
            <a:r>
              <a:rPr lang="ru-RU" dirty="0" err="1" smtClean="0"/>
              <a:t>делікатну</a:t>
            </a:r>
            <a:r>
              <a:rPr lang="ru-RU" dirty="0" smtClean="0"/>
              <a:t> тему, яка особливо актуальна для </a:t>
            </a:r>
            <a:r>
              <a:rPr lang="ru-RU" dirty="0" err="1" smtClean="0"/>
              <a:t>південних</a:t>
            </a:r>
            <a:r>
              <a:rPr lang="ru-RU" dirty="0" smtClean="0"/>
              <a:t> </a:t>
            </a:r>
            <a:r>
              <a:rPr lang="ru-RU" dirty="0" err="1" smtClean="0"/>
              <a:t>штатів</a:t>
            </a:r>
            <a:r>
              <a:rPr lang="ru-RU" dirty="0" smtClean="0"/>
              <a:t> Америки.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7. </a:t>
            </a:r>
            <a:r>
              <a:rPr lang="ru-RU" b="1" i="1" dirty="0" err="1" smtClean="0">
                <a:solidFill>
                  <a:srgbClr val="002060"/>
                </a:solidFill>
              </a:rPr>
              <a:t>Стадне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почуття</a:t>
            </a:r>
            <a:endParaRPr lang="ru-RU" b="1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Дитина</a:t>
            </a:r>
            <a:r>
              <a:rPr lang="ru-RU" dirty="0" smtClean="0"/>
              <a:t> </a:t>
            </a:r>
            <a:r>
              <a:rPr lang="ru-RU" dirty="0" err="1" smtClean="0"/>
              <a:t>втихомирює</a:t>
            </a:r>
            <a:r>
              <a:rPr lang="ru-RU" dirty="0" smtClean="0"/>
              <a:t> </a:t>
            </a:r>
            <a:r>
              <a:rPr lang="ru-RU" dirty="0" err="1" smtClean="0"/>
              <a:t>величезний</a:t>
            </a:r>
            <a:r>
              <a:rPr lang="ru-RU" dirty="0" smtClean="0"/>
              <a:t> </a:t>
            </a:r>
            <a:r>
              <a:rPr lang="ru-RU" dirty="0" err="1" smtClean="0"/>
              <a:t>натовп</a:t>
            </a:r>
            <a:r>
              <a:rPr lang="ru-RU" dirty="0" smtClean="0"/>
              <a:t> </a:t>
            </a:r>
            <a:r>
              <a:rPr lang="ru-RU" dirty="0" err="1" smtClean="0"/>
              <a:t>простими</a:t>
            </a:r>
            <a:r>
              <a:rPr lang="ru-RU" dirty="0" smtClean="0"/>
              <a:t> словами,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розділивши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на </a:t>
            </a:r>
            <a:r>
              <a:rPr lang="ru-RU" dirty="0" err="1" smtClean="0"/>
              <a:t>дрібні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складові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змусивши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кожного </a:t>
            </a:r>
            <a:r>
              <a:rPr lang="ru-RU" dirty="0" err="1" smtClean="0"/>
              <a:t>задуматися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над </a:t>
            </a:r>
            <a:r>
              <a:rPr lang="ru-RU" dirty="0" err="1" smtClean="0"/>
              <a:t>тим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відбувається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7" descr="i_03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786190"/>
            <a:ext cx="4287258" cy="286226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  <a:ln>
            <a:solidFill>
              <a:schemeClr val="accent1"/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Бирко</a:t>
            </a:r>
            <a:r>
              <a:rPr lang="ru-RU" dirty="0" smtClean="0"/>
              <a:t> Н. </a:t>
            </a:r>
            <a:r>
              <a:rPr lang="ru-RU" dirty="0" err="1" smtClean="0"/>
              <a:t>Англія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сучясність</a:t>
            </a:r>
            <a:r>
              <a:rPr lang="ru-RU" dirty="0" smtClean="0"/>
              <a:t> 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18 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</a:t>
            </a:r>
            <a:r>
              <a:rPr lang="uk-UA" dirty="0" err="1" smtClean="0"/>
              <a:t>Дагуш</a:t>
            </a:r>
            <a:r>
              <a:rPr lang="uk-UA" dirty="0" smtClean="0"/>
              <a:t> О. «</a:t>
            </a:r>
            <a:r>
              <a:rPr lang="uk-UA" dirty="0" err="1" smtClean="0"/>
              <a:t>Харпер</a:t>
            </a:r>
            <a:r>
              <a:rPr lang="uk-UA" dirty="0" smtClean="0"/>
              <a:t> Лі</a:t>
            </a:r>
            <a:r>
              <a:rPr lang="ru-RU" dirty="0" smtClean="0"/>
              <a:t>: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 err="1" smtClean="0"/>
              <a:t>Дореев</a:t>
            </a:r>
            <a:r>
              <a:rPr lang="ru-RU" dirty="0" smtClean="0"/>
              <a:t>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</a:t>
            </a:r>
            <a:r>
              <a:rPr lang="ru-RU" dirty="0" err="1" smtClean="0"/>
              <a:t>Гладишев</a:t>
            </a:r>
            <a:r>
              <a:rPr lang="ru-RU" dirty="0" smtClean="0"/>
              <a:t> В. В.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</a:t>
            </a:r>
            <a:r>
              <a:rPr lang="ru-RU" dirty="0" err="1" smtClean="0"/>
              <a:t>Градовський</a:t>
            </a:r>
            <a:r>
              <a:rPr lang="ru-RU" dirty="0" smtClean="0"/>
              <a:t>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Конєва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Т. </a:t>
            </a:r>
            <a:r>
              <a:rPr lang="ru-RU" dirty="0" err="1" smtClean="0"/>
              <a:t>Конєва</a:t>
            </a:r>
            <a:r>
              <a:rPr lang="ru-RU" dirty="0" smtClean="0"/>
              <a:t>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</a:t>
            </a:r>
            <a:r>
              <a:rPr lang="uk-UA" dirty="0" err="1" smtClean="0"/>
              <a:t>ХарперЛі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/42105/</a:t>
            </a:r>
            <a:r>
              <a:rPr lang="ru-RU" dirty="0" err="1" smtClean="0"/>
              <a:t>Харпер</a:t>
            </a:r>
            <a:r>
              <a:rPr lang="ru-RU" dirty="0" smtClean="0"/>
              <a:t> </a:t>
            </a:r>
            <a:r>
              <a:rPr lang="ru-RU" dirty="0" err="1" smtClean="0"/>
              <a:t>Лі</a:t>
            </a:r>
            <a:r>
              <a:rPr lang="ru-RU" dirty="0" smtClean="0"/>
              <a:t>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http://zw.ciit.zp.ua/index.php/%</a:t>
            </a:r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ook-1014197_960_7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Скругленный прямоугольник 4"/>
          <p:cNvSpPr/>
          <p:nvPr/>
        </p:nvSpPr>
        <p:spPr>
          <a:xfrm>
            <a:off x="642910" y="357166"/>
            <a:ext cx="7500990" cy="228601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uk-UA" sz="2000" b="1" dirty="0" smtClean="0">
                <a:solidFill>
                  <a:srgbClr val="002060"/>
                </a:solidFill>
              </a:rPr>
              <a:t>Тема. </a:t>
            </a:r>
            <a:r>
              <a:rPr lang="uk-UA" b="1" dirty="0" err="1" smtClean="0">
                <a:solidFill>
                  <a:srgbClr val="002060"/>
                </a:solidFill>
              </a:rPr>
              <a:t>Гарпер</a:t>
            </a:r>
            <a:r>
              <a:rPr lang="uk-UA" b="1" dirty="0" smtClean="0">
                <a:solidFill>
                  <a:srgbClr val="002060"/>
                </a:solidFill>
              </a:rPr>
              <a:t> Лі</a:t>
            </a:r>
            <a:r>
              <a:rPr lang="ru-RU" b="1" dirty="0" smtClean="0">
                <a:solidFill>
                  <a:srgbClr val="002060"/>
                </a:solidFill>
              </a:rPr>
              <a:t>. </a:t>
            </a:r>
            <a:r>
              <a:rPr lang="uk-UA" b="1" dirty="0" smtClean="0">
                <a:solidFill>
                  <a:srgbClr val="002060"/>
                </a:solidFill>
              </a:rPr>
              <a:t>«Убити пересмішника». Проблема входження молоді в дорослий світ, зіткнення із жорстокістю. Моральні ідеали у творі</a:t>
            </a:r>
          </a:p>
          <a:p>
            <a:pPr lvl="0"/>
            <a:r>
              <a:rPr lang="uk-UA" sz="2000" b="1" dirty="0" smtClean="0">
                <a:solidFill>
                  <a:srgbClr val="002060"/>
                </a:solidFill>
              </a:rPr>
              <a:t>Мета</a:t>
            </a:r>
            <a:r>
              <a:rPr lang="uk-UA" b="1" dirty="0" smtClean="0">
                <a:solidFill>
                  <a:srgbClr val="002060"/>
                </a:solidFill>
              </a:rPr>
              <a:t>: </a:t>
            </a:r>
            <a:r>
              <a:rPr lang="ru-RU" b="1" dirty="0" err="1" smtClean="0">
                <a:solidFill>
                  <a:srgbClr val="002060"/>
                </a:solidFill>
              </a:rPr>
              <a:t>формувати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ціннісно-смислову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компетентність</a:t>
            </a:r>
            <a:r>
              <a:rPr lang="ru-RU" b="1" dirty="0" smtClean="0">
                <a:solidFill>
                  <a:srgbClr val="002060"/>
                </a:solidFill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</a:rPr>
              <a:t>ознайомити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з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творчістю</a:t>
            </a:r>
            <a:r>
              <a:rPr lang="ru-RU" b="1" dirty="0" smtClean="0">
                <a:solidFill>
                  <a:srgbClr val="002060"/>
                </a:solidFill>
              </a:rPr>
              <a:t>  </a:t>
            </a:r>
            <a:r>
              <a:rPr lang="ru-RU" b="1" dirty="0" err="1" smtClean="0">
                <a:solidFill>
                  <a:srgbClr val="002060"/>
                </a:solidFill>
              </a:rPr>
              <a:t>американської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письменниці</a:t>
            </a:r>
            <a:r>
              <a:rPr lang="ru-RU" b="1" dirty="0" smtClean="0">
                <a:solidFill>
                  <a:srgbClr val="002060"/>
                </a:solidFill>
              </a:rPr>
              <a:t> </a:t>
            </a:r>
            <a:r>
              <a:rPr lang="ru-RU" b="1" dirty="0" err="1" smtClean="0">
                <a:solidFill>
                  <a:srgbClr val="002060"/>
                </a:solidFill>
              </a:rPr>
              <a:t>Харпер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Лі</a:t>
            </a:r>
            <a:r>
              <a:rPr lang="ru-RU" b="1" dirty="0" smtClean="0">
                <a:solidFill>
                  <a:srgbClr val="002060"/>
                </a:solidFill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</a:rPr>
              <a:t>з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</a:rPr>
              <a:t>твором</a:t>
            </a:r>
            <a:r>
              <a:rPr lang="uk-UA" b="1" dirty="0" smtClean="0">
                <a:solidFill>
                  <a:srgbClr val="002060"/>
                </a:solidFill>
              </a:rPr>
              <a:t>«Убити пересмішника», розкрити моральні ідеали в творі; розвивати мовні, читацькі компетенції; виховувати толерантність, поважне ставлення до митців слова.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48" y="714356"/>
            <a:ext cx="4500594" cy="550072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dirty="0" smtClean="0"/>
              <a:t>	</a:t>
            </a:r>
            <a:r>
              <a:rPr lang="ru-RU" sz="3400" b="1" dirty="0" err="1" smtClean="0"/>
              <a:t>Нелл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Гарпер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Лі</a:t>
            </a:r>
            <a:r>
              <a:rPr lang="ru-RU" sz="3400" b="1" dirty="0" smtClean="0"/>
              <a:t>— </a:t>
            </a:r>
            <a:r>
              <a:rPr lang="ru-RU" sz="3400" b="1" dirty="0" err="1" smtClean="0"/>
              <a:t>американська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письменниця</a:t>
            </a:r>
            <a:r>
              <a:rPr lang="ru-RU" sz="3400" b="1" dirty="0" smtClean="0"/>
              <a:t> та </a:t>
            </a:r>
            <a:r>
              <a:rPr lang="ru-RU" sz="3400" b="1" dirty="0" err="1" smtClean="0"/>
              <a:t>публіцистка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відома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завдяки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її</a:t>
            </a:r>
            <a:r>
              <a:rPr lang="ru-RU" sz="3400" b="1" dirty="0" smtClean="0"/>
              <a:t> роману «</a:t>
            </a:r>
            <a:r>
              <a:rPr lang="ru-RU" sz="3400" b="1" dirty="0" err="1" smtClean="0"/>
              <a:t>Убити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пересмішника</a:t>
            </a:r>
            <a:r>
              <a:rPr lang="ru-RU" sz="3400" b="1" dirty="0" smtClean="0"/>
              <a:t>» (1960), </a:t>
            </a:r>
            <a:r>
              <a:rPr lang="ru-RU" sz="3400" b="1" dirty="0" err="1" smtClean="0"/>
              <a:t>який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було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відзначено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Пулітцерівською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премією</a:t>
            </a:r>
            <a:r>
              <a:rPr lang="ru-RU" sz="3400" b="1" dirty="0" smtClean="0"/>
              <a:t> 1962 року. </a:t>
            </a:r>
            <a:r>
              <a:rPr lang="ru-RU" sz="3400" b="1" dirty="0" err="1" smtClean="0"/>
              <a:t>Крім</a:t>
            </a:r>
            <a:r>
              <a:rPr lang="ru-RU" sz="3400" b="1" dirty="0" smtClean="0"/>
              <a:t> того </a:t>
            </a:r>
            <a:r>
              <a:rPr lang="ru-RU" sz="3400" b="1" dirty="0" err="1" smtClean="0"/>
              <a:t>її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було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нагороджено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Президентською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медаллю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Свободи</a:t>
            </a:r>
            <a:r>
              <a:rPr lang="en-US" sz="3400" b="1" dirty="0" smtClean="0"/>
              <a:t> </a:t>
            </a:r>
            <a:r>
              <a:rPr lang="ru-RU" sz="3400" b="1" dirty="0" smtClean="0"/>
              <a:t>(2007) та </a:t>
            </a:r>
            <a:r>
              <a:rPr lang="ru-RU" sz="3400" b="1" dirty="0" err="1" smtClean="0"/>
              <a:t>Національною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медаллю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мистецтв</a:t>
            </a:r>
            <a:r>
              <a:rPr lang="ru-RU" sz="3400" b="1" dirty="0" smtClean="0"/>
              <a:t> (2010).</a:t>
            </a:r>
            <a:endParaRPr lang="ru-RU" sz="3400" b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5357826"/>
            <a:ext cx="1661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1926 - 2016</a:t>
            </a:r>
            <a:endParaRPr lang="ru-RU" sz="2400" b="1" dirty="0"/>
          </a:p>
        </p:txBody>
      </p:sp>
      <p:pic>
        <p:nvPicPr>
          <p:cNvPr id="7" name="Содержимое 4" descr="d3d5e0b9-2ed9-4018-8960-ab0e070775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642918"/>
            <a:ext cx="3071834" cy="450059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00562" y="500043"/>
            <a:ext cx="4186238" cy="27860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3000" b="1" dirty="0" err="1" smtClean="0"/>
              <a:t>Лі</a:t>
            </a:r>
            <a:r>
              <a:rPr lang="ru-RU" sz="3000" b="1" dirty="0" smtClean="0"/>
              <a:t> — юрист за </a:t>
            </a:r>
            <a:r>
              <a:rPr lang="ru-RU" sz="3000" b="1" dirty="0" err="1" smtClean="0"/>
              <a:t>освітою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і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за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фахом</a:t>
            </a:r>
            <a:r>
              <a:rPr lang="ru-RU" sz="3000" b="1" dirty="0" smtClean="0"/>
              <a:t>, автор</a:t>
            </a:r>
            <a:r>
              <a:rPr lang="en-US" sz="3000" b="1" dirty="0" smtClean="0"/>
              <a:t> </a:t>
            </a:r>
            <a:r>
              <a:rPr lang="uk-UA" sz="3000" b="1" dirty="0" smtClean="0"/>
              <a:t>єдиного</a:t>
            </a:r>
            <a:r>
              <a:rPr lang="ru-RU" sz="3000" b="1" dirty="0" smtClean="0"/>
              <a:t> роману «</a:t>
            </a:r>
            <a:r>
              <a:rPr lang="ru-RU" sz="3000" b="1" dirty="0" err="1" smtClean="0"/>
              <a:t>Вбити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пересмішника</a:t>
            </a:r>
            <a:r>
              <a:rPr lang="ru-RU" sz="3000" b="1" dirty="0" smtClean="0"/>
              <a:t>».</a:t>
            </a:r>
          </a:p>
          <a:p>
            <a:pPr>
              <a:buNone/>
            </a:pPr>
            <a:endParaRPr lang="ru-RU" sz="3000" b="1" dirty="0"/>
          </a:p>
        </p:txBody>
      </p:sp>
      <p:pic>
        <p:nvPicPr>
          <p:cNvPr id="7" name="Содержимое 5" descr="0_119797_734c520a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19" y="214290"/>
            <a:ext cx="4191029" cy="314327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7158" y="3571876"/>
            <a:ext cx="8429684" cy="267765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Лі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народилася</a:t>
            </a:r>
            <a:r>
              <a:rPr lang="ru-RU" sz="2800" b="1" dirty="0" smtClean="0"/>
              <a:t> та </a:t>
            </a:r>
            <a:r>
              <a:rPr lang="ru-RU" sz="2800" b="1" dirty="0" err="1" smtClean="0"/>
              <a:t>виросла</a:t>
            </a:r>
            <a:r>
              <a:rPr lang="ru-RU" sz="2800" b="1" dirty="0" smtClean="0"/>
              <a:t> в невеликому </a:t>
            </a:r>
            <a:r>
              <a:rPr lang="ru-RU" sz="2800" b="1" dirty="0" err="1" smtClean="0"/>
              <a:t>містечку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Монровіль</a:t>
            </a:r>
            <a:r>
              <a:rPr lang="ru-RU" sz="2800" b="1" dirty="0" smtClean="0"/>
              <a:t> штату Алабама в </a:t>
            </a:r>
            <a:r>
              <a:rPr lang="ru-RU" sz="2800" b="1" dirty="0" err="1" smtClean="0"/>
              <a:t>сім'ї</a:t>
            </a:r>
            <a:r>
              <a:rPr lang="ru-RU" sz="2800" b="1" dirty="0" smtClean="0"/>
              <a:t> адвоката, </a:t>
            </a:r>
            <a:r>
              <a:rPr lang="ru-RU" sz="2800" b="1" dirty="0" err="1" smtClean="0"/>
              <a:t>навчалася</a:t>
            </a:r>
            <a:r>
              <a:rPr lang="ru-RU" sz="2800" b="1" dirty="0" smtClean="0"/>
              <a:t> у </a:t>
            </a:r>
            <a:r>
              <a:rPr lang="ru-RU" sz="2800" b="1" dirty="0" err="1" smtClean="0"/>
              <a:t>коледжі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Монтомері</a:t>
            </a:r>
            <a:r>
              <a:rPr lang="ru-RU" sz="2800" b="1" dirty="0" smtClean="0"/>
              <a:t>, а 1945 р. вступила в </a:t>
            </a:r>
            <a:r>
              <a:rPr lang="ru-RU" sz="2800" b="1" dirty="0" err="1" smtClean="0"/>
              <a:t>Алабамський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університет</a:t>
            </a:r>
            <a:r>
              <a:rPr lang="ru-RU" sz="2800" b="1" dirty="0" smtClean="0"/>
              <a:t>. У 1950 р. вона вступила на роботу у </a:t>
            </a:r>
            <a:r>
              <a:rPr lang="ru-RU" sz="2800" b="1" dirty="0" err="1" smtClean="0"/>
              <a:t>Нью-Йоркський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відділ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бронювання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авіакомпанії</a:t>
            </a:r>
            <a:r>
              <a:rPr lang="ru-RU" sz="2800" b="1" dirty="0" smtClean="0"/>
              <a:t>. У </a:t>
            </a:r>
            <a:r>
              <a:rPr lang="ru-RU" sz="2800" b="1" dirty="0" err="1" smtClean="0"/>
              <a:t>вільний</a:t>
            </a:r>
            <a:r>
              <a:rPr lang="ru-RU" sz="2800" b="1" dirty="0" smtClean="0"/>
              <a:t> час почала </a:t>
            </a:r>
            <a:r>
              <a:rPr lang="ru-RU" sz="2800" b="1" dirty="0" err="1" smtClean="0"/>
              <a:t>писати</a:t>
            </a:r>
            <a:r>
              <a:rPr lang="ru-RU" sz="2800" b="1" dirty="0" smtClean="0"/>
              <a:t>. </a:t>
            </a:r>
            <a:endParaRPr lang="ru-RU" sz="2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Содержимое 6" descr="Harper_Lee_Nov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5" y="357166"/>
            <a:ext cx="3000397" cy="4214841"/>
          </a:xfrm>
          <a:ln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3929058" y="285728"/>
            <a:ext cx="48577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</a:t>
            </a:r>
            <a:r>
              <a:rPr lang="ru-RU" sz="2400" b="1" dirty="0" err="1" smtClean="0"/>
              <a:t>Убити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пересмішника</a:t>
            </a:r>
            <a:r>
              <a:rPr lang="ru-RU" sz="2400" b="1" dirty="0" smtClean="0"/>
              <a:t>» - </a:t>
            </a:r>
            <a:r>
              <a:rPr lang="ru-RU" sz="2400" b="1" dirty="0" err="1" smtClean="0"/>
              <a:t>це</a:t>
            </a:r>
            <a:r>
              <a:rPr lang="ru-RU" sz="2400" b="1" dirty="0" smtClean="0"/>
              <a:t> драма "</a:t>
            </a:r>
            <a:r>
              <a:rPr lang="ru-RU" sz="2400" b="1" dirty="0" err="1" smtClean="0"/>
              <a:t>білої</a:t>
            </a:r>
            <a:r>
              <a:rPr lang="ru-RU" sz="2400" b="1" dirty="0" smtClean="0"/>
              <a:t>" та "</a:t>
            </a:r>
            <a:r>
              <a:rPr lang="ru-RU" sz="2400" b="1" dirty="0" err="1" smtClean="0"/>
              <a:t>чорної</a:t>
            </a:r>
            <a:r>
              <a:rPr lang="ru-RU" sz="2400" b="1" dirty="0" smtClean="0"/>
              <a:t>" </a:t>
            </a:r>
            <a:r>
              <a:rPr lang="ru-RU" sz="2400" b="1" dirty="0" err="1" smtClean="0"/>
              <a:t>людини</a:t>
            </a:r>
            <a:r>
              <a:rPr lang="ru-RU" sz="2400" b="1" dirty="0" smtClean="0"/>
              <a:t>, драма </a:t>
            </a:r>
            <a:r>
              <a:rPr lang="ru-RU" sz="2400" b="1" dirty="0" err="1" smtClean="0"/>
              <a:t>дитини</a:t>
            </a:r>
            <a:r>
              <a:rPr lang="ru-RU" sz="2400" b="1" dirty="0" smtClean="0"/>
              <a:t>,  драма юриста,</a:t>
            </a:r>
            <a:endParaRPr lang="en-US" sz="2400" b="1" dirty="0" smtClean="0"/>
          </a:p>
          <a:p>
            <a:r>
              <a:rPr lang="ru-RU" sz="2400" b="1" dirty="0" smtClean="0"/>
              <a:t> драма </a:t>
            </a:r>
            <a:r>
              <a:rPr lang="ru-RU" sz="2400" b="1" dirty="0" err="1" smtClean="0"/>
              <a:t>всього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людства</a:t>
            </a:r>
            <a:r>
              <a:rPr lang="ru-RU" sz="2400" b="1" dirty="0" smtClean="0"/>
              <a:t>.</a:t>
            </a:r>
          </a:p>
          <a:p>
            <a:endParaRPr lang="en-US" sz="2400" b="1" dirty="0" smtClean="0"/>
          </a:p>
          <a:p>
            <a:r>
              <a:rPr lang="ru-RU" sz="2400" b="1" dirty="0" err="1" smtClean="0"/>
              <a:t>Читати</a:t>
            </a:r>
            <a:r>
              <a:rPr lang="ru-RU" sz="2400" b="1" dirty="0" smtClean="0"/>
              <a:t> роман </a:t>
            </a:r>
            <a:r>
              <a:rPr lang="ru-RU" sz="2400" b="1" dirty="0" err="1" smtClean="0"/>
              <a:t>смішно</a:t>
            </a:r>
            <a:r>
              <a:rPr lang="ru-RU" sz="2400" b="1" dirty="0" smtClean="0"/>
              <a:t>, весело, страшно, </a:t>
            </a:r>
            <a:r>
              <a:rPr lang="ru-RU" sz="2400" b="1" dirty="0" err="1" smtClean="0"/>
              <a:t>боляче</a:t>
            </a:r>
            <a:r>
              <a:rPr lang="ru-RU" sz="2400" b="1" dirty="0" smtClean="0"/>
              <a:t>, дивно. </a:t>
            </a:r>
            <a:r>
              <a:rPr lang="ru-RU" sz="2400" b="1" dirty="0" err="1" smtClean="0"/>
              <a:t>Такий</a:t>
            </a:r>
            <a:r>
              <a:rPr lang="ru-RU" sz="2400" b="1" dirty="0" smtClean="0"/>
              <a:t> спектр </a:t>
            </a:r>
            <a:r>
              <a:rPr lang="ru-RU" sz="2400" b="1" dirty="0" err="1" smtClean="0"/>
              <a:t>емоцій</a:t>
            </a:r>
            <a:r>
              <a:rPr lang="ru-RU" sz="2400" b="1" dirty="0" smtClean="0"/>
              <a:t> та </a:t>
            </a:r>
            <a:r>
              <a:rPr lang="ru-RU" sz="2400" b="1" dirty="0" err="1" smtClean="0"/>
              <a:t>слів</a:t>
            </a:r>
            <a:r>
              <a:rPr lang="ru-RU" sz="2400" b="1" dirty="0" smtClean="0"/>
              <a:t>, думок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переживань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викликає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історія</a:t>
            </a:r>
            <a:r>
              <a:rPr lang="ru-RU" sz="2400" b="1" dirty="0" smtClean="0"/>
              <a:t>, яку </a:t>
            </a:r>
            <a:r>
              <a:rPr lang="ru-RU" sz="2400" b="1" dirty="0" err="1" smtClean="0"/>
              <a:t>розповідає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маленька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дівчинка</a:t>
            </a:r>
            <a:r>
              <a:rPr lang="ru-RU" sz="2400" b="1" dirty="0" smtClean="0"/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Луїза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Всевидько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Фінч</a:t>
            </a:r>
            <a:r>
              <a:rPr lang="ru-RU" sz="2400" b="1" i="1" dirty="0" smtClean="0">
                <a:solidFill>
                  <a:srgbClr val="002060"/>
                </a:solidFill>
              </a:rPr>
              <a:t>. 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5000636"/>
            <a:ext cx="83582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Епіграфом</a:t>
            </a:r>
            <a:r>
              <a:rPr lang="ru-RU" sz="2400" b="1" dirty="0" smtClean="0"/>
              <a:t> до </a:t>
            </a:r>
            <a:r>
              <a:rPr lang="ru-RU" sz="2400" b="1" dirty="0" err="1" smtClean="0"/>
              <a:t>свого</a:t>
            </a:r>
            <a:r>
              <a:rPr lang="ru-RU" sz="2400" b="1" dirty="0" smtClean="0"/>
              <a:t> роману </a:t>
            </a:r>
            <a:r>
              <a:rPr lang="ru-RU" sz="2400" b="1" dirty="0" err="1" smtClean="0"/>
              <a:t>Лі</a:t>
            </a:r>
            <a:r>
              <a:rPr lang="ru-RU" sz="2400" b="1" dirty="0" smtClean="0"/>
              <a:t> взяла слова </a:t>
            </a:r>
            <a:r>
              <a:rPr lang="ru-RU" sz="2400" b="1" dirty="0" err="1" smtClean="0"/>
              <a:t>чудового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англійського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дитячого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письменника</a:t>
            </a:r>
            <a:r>
              <a:rPr lang="ru-RU" sz="2400" b="1" dirty="0" smtClean="0"/>
              <a:t> Ч. </a:t>
            </a:r>
            <a:r>
              <a:rPr lang="ru-RU" sz="2400" b="1" dirty="0" err="1" smtClean="0"/>
              <a:t>Лема</a:t>
            </a:r>
            <a:r>
              <a:rPr lang="ru-RU" sz="2400" b="1" dirty="0" smtClean="0"/>
              <a:t>: </a:t>
            </a:r>
            <a:endParaRPr lang="en-US" sz="2400" b="1" dirty="0" smtClean="0"/>
          </a:p>
          <a:p>
            <a:r>
              <a:rPr lang="ru-RU" sz="2400" b="1" i="1" dirty="0" smtClean="0">
                <a:solidFill>
                  <a:srgbClr val="002060"/>
                </a:solidFill>
              </a:rPr>
              <a:t>«</a:t>
            </a:r>
            <a:r>
              <a:rPr lang="ru-RU" sz="2400" b="1" i="1" dirty="0" err="1" smtClean="0">
                <a:solidFill>
                  <a:srgbClr val="002060"/>
                </a:solidFill>
              </a:rPr>
              <a:t>Юристи</a:t>
            </a:r>
            <a:r>
              <a:rPr lang="ru-RU" sz="2400" b="1" i="1" dirty="0" smtClean="0">
                <a:solidFill>
                  <a:srgbClr val="002060"/>
                </a:solidFill>
              </a:rPr>
              <a:t>,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напевне</a:t>
            </a:r>
            <a:r>
              <a:rPr lang="ru-RU" sz="2400" b="1" i="1" dirty="0" smtClean="0">
                <a:solidFill>
                  <a:srgbClr val="002060"/>
                </a:solidFill>
              </a:rPr>
              <a:t>,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теж</a:t>
            </a:r>
            <a:r>
              <a:rPr lang="ru-RU" sz="2400" b="1" i="1" dirty="0" smtClean="0">
                <a:solidFill>
                  <a:srgbClr val="002060"/>
                </a:solidFill>
              </a:rPr>
              <a:t> колись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були</a:t>
            </a:r>
            <a:r>
              <a:rPr lang="ru-RU" sz="2400" b="1" i="1" dirty="0" smtClean="0">
                <a:solidFill>
                  <a:srgbClr val="002060"/>
                </a:solidFill>
              </a:rPr>
              <a:t>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дітьми</a:t>
            </a:r>
            <a:r>
              <a:rPr lang="ru-RU" sz="2400" b="1" i="1" dirty="0" smtClean="0">
                <a:solidFill>
                  <a:srgbClr val="002060"/>
                </a:solidFill>
              </a:rPr>
              <a:t>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4114800" cy="4525963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ru-RU" dirty="0" smtClean="0"/>
              <a:t>Роман «</a:t>
            </a:r>
            <a:r>
              <a:rPr lang="ru-RU" dirty="0" err="1" smtClean="0"/>
              <a:t>Убити</a:t>
            </a:r>
            <a:r>
              <a:rPr lang="ru-RU" dirty="0" smtClean="0"/>
              <a:t> </a:t>
            </a:r>
            <a:r>
              <a:rPr lang="ru-RU" dirty="0" err="1" smtClean="0"/>
              <a:t>пересмішника</a:t>
            </a:r>
            <a:r>
              <a:rPr lang="ru-RU" dirty="0" smtClean="0"/>
              <a:t>» </a:t>
            </a:r>
            <a:r>
              <a:rPr lang="ru-RU" dirty="0" err="1" smtClean="0"/>
              <a:t>відомий</a:t>
            </a:r>
            <a:r>
              <a:rPr lang="ru-RU" dirty="0" smtClean="0"/>
              <a:t> </a:t>
            </a:r>
            <a:r>
              <a:rPr lang="ru-RU" dirty="0" err="1" smtClean="0"/>
              <a:t>багатьом</a:t>
            </a:r>
            <a:r>
              <a:rPr lang="ru-RU" dirty="0" smtClean="0"/>
              <a:t> </a:t>
            </a:r>
            <a:r>
              <a:rPr lang="ru-RU" dirty="0" err="1" smtClean="0"/>
              <a:t>своїм</a:t>
            </a:r>
            <a:r>
              <a:rPr lang="ru-RU" dirty="0" smtClean="0"/>
              <a:t> </a:t>
            </a:r>
            <a:r>
              <a:rPr lang="ru-RU" dirty="0" err="1" smtClean="0"/>
              <a:t>унікальним</a:t>
            </a:r>
            <a:r>
              <a:rPr lang="ru-RU" dirty="0" smtClean="0"/>
              <a:t> </a:t>
            </a:r>
            <a:r>
              <a:rPr lang="ru-RU" dirty="0" err="1" smtClean="0"/>
              <a:t>гумором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неповторною</a:t>
            </a:r>
            <a:r>
              <a:rPr lang="ru-RU" dirty="0" smtClean="0"/>
              <a:t> теплотою. </a:t>
            </a:r>
            <a:r>
              <a:rPr lang="ru-RU" dirty="0" err="1" smtClean="0"/>
              <a:t>Така</a:t>
            </a:r>
            <a:r>
              <a:rPr lang="ru-RU" dirty="0" smtClean="0"/>
              <a:t> атмосфера </a:t>
            </a:r>
            <a:r>
              <a:rPr lang="ru-RU" dirty="0" err="1" smtClean="0"/>
              <a:t>твору</a:t>
            </a:r>
            <a:r>
              <a:rPr lang="ru-RU" dirty="0" smtClean="0"/>
              <a:t> </a:t>
            </a:r>
            <a:r>
              <a:rPr lang="ru-RU" dirty="0" err="1" smtClean="0"/>
              <a:t>зберігається</a:t>
            </a:r>
            <a:r>
              <a:rPr lang="ru-RU" dirty="0" smtClean="0"/>
              <a:t>, </a:t>
            </a:r>
            <a:r>
              <a:rPr lang="ru-RU" dirty="0" err="1" smtClean="0"/>
              <a:t>навіть</a:t>
            </a:r>
            <a:r>
              <a:rPr lang="ru-RU" dirty="0" smtClean="0"/>
              <a:t> </a:t>
            </a:r>
            <a:r>
              <a:rPr lang="ru-RU" dirty="0" err="1" smtClean="0"/>
              <a:t>незважаючи</a:t>
            </a:r>
            <a:r>
              <a:rPr lang="ru-RU" dirty="0" smtClean="0"/>
              <a:t> на те, </a:t>
            </a:r>
            <a:r>
              <a:rPr lang="ru-RU" dirty="0" err="1" smtClean="0"/>
              <a:t>що</a:t>
            </a:r>
            <a:r>
              <a:rPr lang="ru-RU" dirty="0" smtClean="0"/>
              <a:t> в </a:t>
            </a:r>
            <a:r>
              <a:rPr lang="ru-RU" dirty="0" err="1" smtClean="0"/>
              <a:t>романі</a:t>
            </a:r>
            <a:r>
              <a:rPr lang="ru-RU" dirty="0" smtClean="0"/>
              <a:t> </a:t>
            </a:r>
            <a:r>
              <a:rPr lang="ru-RU" dirty="0" err="1" smtClean="0"/>
              <a:t>обговорюються</a:t>
            </a:r>
            <a:r>
              <a:rPr lang="ru-RU" dirty="0" smtClean="0"/>
              <a:t> </a:t>
            </a:r>
            <a:r>
              <a:rPr lang="ru-RU" dirty="0" err="1" smtClean="0"/>
              <a:t>такі</a:t>
            </a:r>
            <a:r>
              <a:rPr lang="ru-RU" dirty="0" smtClean="0"/>
              <a:t> </a:t>
            </a:r>
            <a:r>
              <a:rPr lang="ru-RU" dirty="0" err="1" smtClean="0"/>
              <a:t>серйозні</a:t>
            </a:r>
            <a:r>
              <a:rPr lang="ru-RU" dirty="0" smtClean="0"/>
              <a:t> </a:t>
            </a:r>
            <a:r>
              <a:rPr lang="ru-RU" dirty="0" err="1" smtClean="0"/>
              <a:t>речі</a:t>
            </a:r>
            <a:r>
              <a:rPr lang="ru-RU" dirty="0" smtClean="0"/>
              <a:t>, як расизм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насилля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i_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1714487"/>
            <a:ext cx="3786214" cy="456781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285984" y="6000768"/>
            <a:ext cx="2438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solidFill>
                  <a:srgbClr val="002060"/>
                </a:solidFill>
              </a:rPr>
              <a:t>Луїза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Всевидько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Фінч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57166"/>
            <a:ext cx="3033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Знайомство з твором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928670"/>
            <a:ext cx="8258204" cy="21431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Персонажі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сюжет </a:t>
            </a:r>
            <a:r>
              <a:rPr lang="ru-RU" sz="2400" dirty="0" err="1" smtClean="0"/>
              <a:t>ґрунтуються</a:t>
            </a:r>
            <a:r>
              <a:rPr lang="ru-RU" sz="2400" dirty="0" smtClean="0"/>
              <a:t> на </a:t>
            </a:r>
            <a:r>
              <a:rPr lang="ru-RU" sz="2400" dirty="0" err="1" smtClean="0"/>
              <a:t>особистих</a:t>
            </a:r>
            <a:r>
              <a:rPr lang="ru-RU" sz="2400" dirty="0" smtClean="0"/>
              <a:t> </a:t>
            </a:r>
            <a:r>
              <a:rPr lang="ru-RU" sz="2400" dirty="0" err="1" smtClean="0"/>
              <a:t>спостереженнях</a:t>
            </a:r>
            <a:r>
              <a:rPr lang="ru-RU" sz="2400" dirty="0" smtClean="0"/>
              <a:t> автора за </a:t>
            </a:r>
            <a:r>
              <a:rPr lang="ru-RU" sz="2400" dirty="0" err="1" smtClean="0"/>
              <a:t>своєю</a:t>
            </a:r>
            <a:r>
              <a:rPr lang="ru-RU" sz="2400" dirty="0" smtClean="0"/>
              <a:t> </a:t>
            </a:r>
            <a:r>
              <a:rPr lang="ru-RU" sz="2400" dirty="0" err="1" smtClean="0"/>
              <a:t>сім`єю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сусідніми</a:t>
            </a:r>
            <a:r>
              <a:rPr lang="ru-RU" sz="2400" dirty="0" smtClean="0"/>
              <a:t> родинами </a:t>
            </a:r>
            <a:r>
              <a:rPr lang="ru-RU" sz="2400" dirty="0" err="1" smtClean="0"/>
              <a:t>поблизу</a:t>
            </a:r>
            <a:r>
              <a:rPr lang="ru-RU" sz="2400" dirty="0" smtClean="0"/>
              <a:t> </a:t>
            </a:r>
            <a:r>
              <a:rPr lang="ru-RU" sz="2400" dirty="0" err="1" smtClean="0"/>
              <a:t>свого</a:t>
            </a:r>
            <a:r>
              <a:rPr lang="ru-RU" sz="2400" dirty="0" smtClean="0"/>
              <a:t> </a:t>
            </a:r>
            <a:r>
              <a:rPr lang="ru-RU" sz="2400" dirty="0" err="1" smtClean="0"/>
              <a:t>рідного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міста</a:t>
            </a:r>
            <a:r>
              <a:rPr lang="ru-RU" sz="2400" dirty="0" smtClean="0"/>
              <a:t>. </a:t>
            </a:r>
            <a:r>
              <a:rPr lang="ru-RU" sz="2400" dirty="0" err="1" smtClean="0"/>
              <a:t>Ці</a:t>
            </a:r>
            <a:r>
              <a:rPr lang="ru-RU" sz="2400" dirty="0" smtClean="0"/>
              <a:t> </a:t>
            </a:r>
            <a:r>
              <a:rPr lang="ru-RU" sz="2400" dirty="0" err="1" smtClean="0"/>
              <a:t>спогади</a:t>
            </a:r>
            <a:r>
              <a:rPr lang="ru-RU" sz="2400" dirty="0" smtClean="0"/>
              <a:t>, за словами </a:t>
            </a:r>
            <a:r>
              <a:rPr lang="ru-RU" sz="2400" dirty="0" err="1" smtClean="0"/>
              <a:t>самої</a:t>
            </a:r>
            <a:r>
              <a:rPr lang="ru-RU" sz="2400" dirty="0" smtClean="0"/>
              <a:t> </a:t>
            </a:r>
            <a:r>
              <a:rPr lang="ru-RU" sz="2400" dirty="0" err="1" smtClean="0"/>
              <a:t>письменниці</a:t>
            </a:r>
            <a:r>
              <a:rPr lang="ru-RU" sz="2400" dirty="0" smtClean="0"/>
              <a:t>, </a:t>
            </a:r>
            <a:r>
              <a:rPr lang="ru-RU" sz="2400" dirty="0" err="1" smtClean="0"/>
              <a:t>беруться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1936</a:t>
            </a:r>
            <a:r>
              <a:rPr lang="en-US" sz="2400" dirty="0" smtClean="0"/>
              <a:t> </a:t>
            </a:r>
            <a:r>
              <a:rPr lang="uk-UA" sz="2400" dirty="0" smtClean="0"/>
              <a:t>року, коли їй було всього 10 років.</a:t>
            </a:r>
            <a:endParaRPr lang="en-US" sz="2400" dirty="0" smtClean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3" descr="Аттикус и Глазасти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3429000"/>
            <a:ext cx="4952992" cy="2677711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3643314"/>
            <a:ext cx="3071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Від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читачів</a:t>
            </a:r>
            <a:r>
              <a:rPr lang="ru-RU" sz="2400" b="1" dirty="0" smtClean="0"/>
              <a:t> книга </a:t>
            </a:r>
            <a:r>
              <a:rPr lang="ru-RU" sz="2400" b="1" dirty="0" err="1" smtClean="0"/>
              <a:t>отримала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виключно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схвальні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відгуки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6215082"/>
            <a:ext cx="2771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/>
              <a:t>Аттікус</a:t>
            </a:r>
            <a:r>
              <a:rPr lang="ru-RU" b="1" dirty="0" smtClean="0"/>
              <a:t> и Джин </a:t>
            </a:r>
            <a:r>
              <a:rPr lang="ru-RU" b="1" dirty="0" err="1" smtClean="0"/>
              <a:t>Луіза</a:t>
            </a:r>
            <a:r>
              <a:rPr lang="ru-RU" b="1" dirty="0" smtClean="0"/>
              <a:t> </a:t>
            </a:r>
            <a:r>
              <a:rPr lang="ru-RU" b="1" dirty="0" err="1" smtClean="0"/>
              <a:t>Фінч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357166"/>
            <a:ext cx="334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Літературний коментар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e436b7d17002be2f49b9ba1698d295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500042"/>
            <a:ext cx="4564811" cy="5357850"/>
          </a:xfr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357818" y="1785926"/>
            <a:ext cx="33575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Батько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оповідачки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якого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звуть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Аттікус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Фінч</a:t>
            </a:r>
            <a:r>
              <a:rPr lang="ru-RU" sz="2800" b="1" dirty="0" smtClean="0"/>
              <a:t>, </a:t>
            </a:r>
            <a:r>
              <a:rPr lang="ru-RU" sz="2800" b="1" dirty="0" err="1" smtClean="0"/>
              <a:t>є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справжнім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зразком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моралі</a:t>
            </a:r>
            <a:r>
              <a:rPr lang="ru-RU" sz="2800" b="1" dirty="0" smtClean="0"/>
              <a:t> для кожного </a:t>
            </a:r>
            <a:r>
              <a:rPr lang="ru-RU" sz="2800" b="1" dirty="0" err="1" smtClean="0"/>
              <a:t>читача</a:t>
            </a:r>
            <a:r>
              <a:rPr lang="ru-RU" sz="2800" b="1" dirty="0" smtClean="0"/>
              <a:t>, а </a:t>
            </a:r>
            <a:r>
              <a:rPr lang="ru-RU" sz="2800" b="1" dirty="0" err="1" smtClean="0"/>
              <a:t>також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являє</a:t>
            </a:r>
            <a:r>
              <a:rPr lang="ru-RU" sz="2800" b="1" dirty="0" smtClean="0"/>
              <a:t> собою </a:t>
            </a:r>
            <a:r>
              <a:rPr lang="ru-RU" sz="2800" b="1" dirty="0" err="1" smtClean="0"/>
              <a:t>унікальний</a:t>
            </a:r>
            <a:r>
              <a:rPr lang="ru-RU" sz="2800" b="1" dirty="0" smtClean="0"/>
              <a:t> приклад </a:t>
            </a:r>
            <a:r>
              <a:rPr lang="ru-RU" sz="2800" b="1" dirty="0" err="1" smtClean="0"/>
              <a:t>чесного</a:t>
            </a:r>
            <a:r>
              <a:rPr lang="ru-RU" sz="2800" b="1" dirty="0" smtClean="0"/>
              <a:t> адвоката.</a:t>
            </a:r>
            <a:endParaRPr lang="ru-RU" sz="2800" b="1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6000768"/>
            <a:ext cx="1381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/>
              <a:t>Аттікус</a:t>
            </a:r>
            <a:r>
              <a:rPr lang="ru-RU" b="1" dirty="0" smtClean="0"/>
              <a:t> </a:t>
            </a:r>
            <a:r>
              <a:rPr lang="ru-RU" b="1" dirty="0" err="1" smtClean="0"/>
              <a:t>Фінч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dirty="0" smtClean="0"/>
              <a:t>	«Наш </a:t>
            </a:r>
            <a:r>
              <a:rPr lang="ru-RU" i="1" dirty="0" err="1" smtClean="0"/>
              <a:t>батько</a:t>
            </a:r>
            <a:r>
              <a:rPr lang="ru-RU" i="1" dirty="0" smtClean="0"/>
              <a:t> не </a:t>
            </a:r>
            <a:r>
              <a:rPr lang="ru-RU" i="1" dirty="0" err="1" smtClean="0"/>
              <a:t>мав</a:t>
            </a:r>
            <a:r>
              <a:rPr lang="ru-RU" i="1" dirty="0" smtClean="0"/>
              <a:t> </a:t>
            </a:r>
            <a:r>
              <a:rPr lang="ru-RU" i="1" dirty="0" err="1" smtClean="0"/>
              <a:t>справжнього</a:t>
            </a:r>
            <a:r>
              <a:rPr lang="ru-RU" i="1" dirty="0" smtClean="0"/>
              <a:t> </a:t>
            </a:r>
            <a:r>
              <a:rPr lang="ru-RU" i="1" dirty="0" err="1" smtClean="0"/>
              <a:t>діла</a:t>
            </a:r>
            <a:r>
              <a:rPr lang="ru-RU" i="1" dirty="0" smtClean="0"/>
              <a:t>. </a:t>
            </a:r>
            <a:r>
              <a:rPr lang="ru-RU" i="1" dirty="0" err="1" smtClean="0"/>
              <a:t>Він</a:t>
            </a:r>
            <a:r>
              <a:rPr lang="ru-RU" i="1" dirty="0" smtClean="0"/>
              <a:t> </a:t>
            </a:r>
            <a:r>
              <a:rPr lang="ru-RU" i="1" dirty="0" err="1" smtClean="0"/>
              <a:t>працював</a:t>
            </a:r>
            <a:r>
              <a:rPr lang="ru-RU" i="1" dirty="0" smtClean="0"/>
              <a:t> у </a:t>
            </a:r>
            <a:r>
              <a:rPr lang="ru-RU" i="1" dirty="0" err="1" smtClean="0"/>
              <a:t>конторі</a:t>
            </a:r>
            <a:r>
              <a:rPr lang="ru-RU" i="1" dirty="0" smtClean="0"/>
              <a:t>, а не в </a:t>
            </a:r>
            <a:r>
              <a:rPr lang="ru-RU" i="1" dirty="0" err="1" smtClean="0"/>
              <a:t>аптеці</a:t>
            </a:r>
            <a:r>
              <a:rPr lang="ru-RU" i="1" dirty="0" smtClean="0"/>
              <a:t>. </a:t>
            </a:r>
            <a:r>
              <a:rPr lang="ru-RU" i="1" dirty="0" err="1" smtClean="0"/>
              <a:t>Він</a:t>
            </a:r>
            <a:r>
              <a:rPr lang="ru-RU" i="1" dirty="0" smtClean="0"/>
              <a:t> не </a:t>
            </a:r>
            <a:r>
              <a:rPr lang="ru-RU" i="1" dirty="0" err="1" smtClean="0"/>
              <a:t>вивозив</a:t>
            </a:r>
            <a:r>
              <a:rPr lang="ru-RU" i="1" dirty="0" smtClean="0"/>
              <a:t> </a:t>
            </a:r>
            <a:r>
              <a:rPr lang="ru-RU" i="1" dirty="0" err="1" smtClean="0"/>
              <a:t>сміття</a:t>
            </a:r>
            <a:r>
              <a:rPr lang="ru-RU" i="1" dirty="0" smtClean="0"/>
              <a:t> на </a:t>
            </a:r>
            <a:r>
              <a:rPr lang="ru-RU" i="1" dirty="0" err="1" smtClean="0"/>
              <a:t>звалище</a:t>
            </a:r>
            <a:r>
              <a:rPr lang="ru-RU" i="1" dirty="0" smtClean="0"/>
              <a:t> </a:t>
            </a:r>
            <a:r>
              <a:rPr lang="ru-RU" i="1" dirty="0" err="1" smtClean="0"/>
              <a:t>нашого</a:t>
            </a:r>
            <a:r>
              <a:rPr lang="ru-RU" i="1" dirty="0" smtClean="0"/>
              <a:t> округу, не </a:t>
            </a:r>
            <a:r>
              <a:rPr lang="ru-RU" i="1" dirty="0" err="1" smtClean="0"/>
              <a:t>був</a:t>
            </a:r>
            <a:r>
              <a:rPr lang="ru-RU" i="1" dirty="0" smtClean="0"/>
              <a:t> </a:t>
            </a:r>
            <a:r>
              <a:rPr lang="ru-RU" i="1" dirty="0" err="1" smtClean="0"/>
              <a:t>і</a:t>
            </a:r>
            <a:r>
              <a:rPr lang="ru-RU" i="1" dirty="0" smtClean="0"/>
              <a:t> шерифом, не </a:t>
            </a:r>
            <a:r>
              <a:rPr lang="ru-RU" i="1" dirty="0" err="1" smtClean="0"/>
              <a:t>працював</a:t>
            </a:r>
            <a:r>
              <a:rPr lang="ru-RU" i="1" dirty="0" smtClean="0"/>
              <a:t> </a:t>
            </a:r>
            <a:r>
              <a:rPr lang="ru-RU" i="1" dirty="0" err="1" smtClean="0"/>
              <a:t>ні</a:t>
            </a:r>
            <a:r>
              <a:rPr lang="ru-RU" i="1" dirty="0" smtClean="0"/>
              <a:t> на </a:t>
            </a:r>
            <a:r>
              <a:rPr lang="ru-RU" i="1" dirty="0" err="1" smtClean="0"/>
              <a:t>фермі</a:t>
            </a:r>
            <a:r>
              <a:rPr lang="ru-RU" i="1" dirty="0" smtClean="0"/>
              <a:t>, </a:t>
            </a:r>
            <a:r>
              <a:rPr lang="ru-RU" i="1" dirty="0" err="1" smtClean="0"/>
              <a:t>ні</a:t>
            </a:r>
            <a:r>
              <a:rPr lang="ru-RU" i="1" dirty="0" smtClean="0"/>
              <a:t> в </a:t>
            </a:r>
            <a:r>
              <a:rPr lang="ru-RU" i="1" dirty="0" err="1" smtClean="0"/>
              <a:t>гаражі</a:t>
            </a:r>
            <a:r>
              <a:rPr lang="ru-RU" i="1" dirty="0" smtClean="0"/>
              <a:t> — словом, не </a:t>
            </a:r>
            <a:r>
              <a:rPr lang="ru-RU" i="1" dirty="0" err="1" smtClean="0"/>
              <a:t>робив</a:t>
            </a:r>
            <a:r>
              <a:rPr lang="ru-RU" i="1" dirty="0" smtClean="0"/>
              <a:t> </a:t>
            </a:r>
            <a:r>
              <a:rPr lang="ru-RU" i="1" dirty="0" err="1" smtClean="0"/>
              <a:t>нічого</a:t>
            </a:r>
            <a:r>
              <a:rPr lang="ru-RU" i="1" dirty="0" smtClean="0"/>
              <a:t> такого, </a:t>
            </a:r>
            <a:r>
              <a:rPr lang="ru-RU" i="1" dirty="0" err="1" smtClean="0"/>
              <a:t>чим</a:t>
            </a:r>
            <a:r>
              <a:rPr lang="ru-RU" i="1" dirty="0" smtClean="0"/>
              <a:t> </a:t>
            </a:r>
            <a:r>
              <a:rPr lang="ru-RU" i="1" dirty="0" err="1" smtClean="0"/>
              <a:t>можна</a:t>
            </a:r>
            <a:r>
              <a:rPr lang="ru-RU" i="1" dirty="0" smtClean="0"/>
              <a:t> </a:t>
            </a:r>
            <a:r>
              <a:rPr lang="ru-RU" i="1" dirty="0" err="1" smtClean="0"/>
              <a:t>було</a:t>
            </a:r>
            <a:r>
              <a:rPr lang="ru-RU" i="1" dirty="0" smtClean="0"/>
              <a:t> б </a:t>
            </a:r>
            <a:r>
              <a:rPr lang="ru-RU" i="1" dirty="0" err="1" smtClean="0"/>
              <a:t>похвалитися</a:t>
            </a:r>
            <a:r>
              <a:rPr lang="ru-RU" i="1" dirty="0" smtClean="0"/>
              <a:t> перед </a:t>
            </a:r>
            <a:r>
              <a:rPr lang="ru-RU" i="1" dirty="0" err="1" smtClean="0"/>
              <a:t>іншими</a:t>
            </a:r>
            <a:r>
              <a:rPr lang="ru-RU" i="1" dirty="0" smtClean="0"/>
              <a:t>. До того ж </a:t>
            </a:r>
            <a:r>
              <a:rPr lang="ru-RU" i="1" dirty="0" err="1" smtClean="0"/>
              <a:t>батько</a:t>
            </a:r>
            <a:r>
              <a:rPr lang="ru-RU" i="1" dirty="0" smtClean="0"/>
              <a:t> </a:t>
            </a:r>
            <a:r>
              <a:rPr lang="ru-RU" i="1" dirty="0" err="1" smtClean="0"/>
              <a:t>ще</a:t>
            </a:r>
            <a:r>
              <a:rPr lang="ru-RU" i="1" dirty="0" smtClean="0"/>
              <a:t> носив </a:t>
            </a:r>
            <a:r>
              <a:rPr lang="ru-RU" i="1" dirty="0" err="1" smtClean="0"/>
              <a:t>окуляри</a:t>
            </a:r>
            <a:r>
              <a:rPr lang="ru-RU" i="1" dirty="0" smtClean="0"/>
              <a:t>. На </a:t>
            </a:r>
            <a:r>
              <a:rPr lang="ru-RU" i="1" dirty="0" err="1" smtClean="0"/>
              <a:t>ліве</a:t>
            </a:r>
            <a:r>
              <a:rPr lang="ru-RU" i="1" dirty="0" smtClean="0"/>
              <a:t> око </a:t>
            </a:r>
            <a:r>
              <a:rPr lang="ru-RU" i="1" dirty="0" err="1" smtClean="0"/>
              <a:t>він</a:t>
            </a:r>
            <a:r>
              <a:rPr lang="ru-RU" i="1" dirty="0" smtClean="0"/>
              <a:t> </a:t>
            </a:r>
            <a:r>
              <a:rPr lang="ru-RU" i="1" dirty="0" err="1" smtClean="0"/>
              <a:t>майже</a:t>
            </a:r>
            <a:r>
              <a:rPr lang="ru-RU" i="1" dirty="0" smtClean="0"/>
              <a:t> </a:t>
            </a:r>
            <a:r>
              <a:rPr lang="ru-RU" i="1" dirty="0" err="1" smtClean="0"/>
              <a:t>нічого</a:t>
            </a:r>
            <a:r>
              <a:rPr lang="ru-RU" i="1" dirty="0" smtClean="0"/>
              <a:t> не </a:t>
            </a:r>
            <a:r>
              <a:rPr lang="ru-RU" i="1" dirty="0" err="1" smtClean="0"/>
              <a:t>бачив</a:t>
            </a:r>
            <a:r>
              <a:rPr lang="ru-RU" i="1" dirty="0" smtClean="0"/>
              <a:t> </a:t>
            </a:r>
            <a:r>
              <a:rPr lang="ru-RU" i="1" dirty="0" err="1" smtClean="0"/>
              <a:t>і</a:t>
            </a:r>
            <a:r>
              <a:rPr lang="ru-RU" i="1" dirty="0" smtClean="0"/>
              <a:t> казав, </a:t>
            </a:r>
            <a:r>
              <a:rPr lang="ru-RU" i="1" dirty="0" err="1" smtClean="0"/>
              <a:t>що</a:t>
            </a:r>
            <a:r>
              <a:rPr lang="ru-RU" i="1" dirty="0" smtClean="0"/>
              <a:t> </a:t>
            </a:r>
            <a:r>
              <a:rPr lang="ru-RU" i="1" dirty="0" err="1" smtClean="0"/>
              <a:t>ліве</a:t>
            </a:r>
            <a:r>
              <a:rPr lang="ru-RU" i="1" dirty="0" smtClean="0"/>
              <a:t> око — </a:t>
            </a:r>
            <a:r>
              <a:rPr lang="ru-RU" i="1" dirty="0" err="1" smtClean="0"/>
              <a:t>це</a:t>
            </a:r>
            <a:r>
              <a:rPr lang="ru-RU" i="1" dirty="0" smtClean="0"/>
              <a:t> </a:t>
            </a:r>
            <a:r>
              <a:rPr lang="ru-RU" i="1" dirty="0" err="1" smtClean="0"/>
              <a:t>прокляття</a:t>
            </a:r>
            <a:r>
              <a:rPr lang="ru-RU" i="1" dirty="0" smtClean="0"/>
              <a:t> роду </a:t>
            </a:r>
            <a:r>
              <a:rPr lang="ru-RU" i="1" dirty="0" err="1" smtClean="0"/>
              <a:t>Фінчів</a:t>
            </a:r>
            <a:r>
              <a:rPr lang="ru-RU" i="1" dirty="0" smtClean="0"/>
              <a:t>. Коли </a:t>
            </a:r>
            <a:r>
              <a:rPr lang="ru-RU" i="1" dirty="0" err="1" smtClean="0"/>
              <a:t>він</a:t>
            </a:r>
            <a:r>
              <a:rPr lang="ru-RU" i="1" dirty="0" smtClean="0"/>
              <a:t> </a:t>
            </a:r>
            <a:r>
              <a:rPr lang="ru-RU" i="1" dirty="0" err="1" smtClean="0"/>
              <a:t>хотів</a:t>
            </a:r>
            <a:r>
              <a:rPr lang="ru-RU" i="1" dirty="0" smtClean="0"/>
              <a:t> </a:t>
            </a:r>
            <a:r>
              <a:rPr lang="ru-RU" i="1" dirty="0" err="1" smtClean="0"/>
              <a:t>щось</a:t>
            </a:r>
            <a:r>
              <a:rPr lang="ru-RU" i="1" dirty="0" smtClean="0"/>
              <a:t> добре </a:t>
            </a:r>
            <a:r>
              <a:rPr lang="ru-RU" i="1" dirty="0" err="1" smtClean="0"/>
              <a:t>побачити</a:t>
            </a:r>
            <a:r>
              <a:rPr lang="ru-RU" i="1" dirty="0" smtClean="0"/>
              <a:t>, то </a:t>
            </a:r>
            <a:r>
              <a:rPr lang="ru-RU" i="1" dirty="0" err="1" smtClean="0"/>
              <a:t>повертав</a:t>
            </a:r>
            <a:r>
              <a:rPr lang="ru-RU" i="1" dirty="0" smtClean="0"/>
              <a:t> голову </a:t>
            </a:r>
            <a:r>
              <a:rPr lang="ru-RU" i="1" dirty="0" err="1" smtClean="0"/>
              <a:t>і</a:t>
            </a:r>
            <a:r>
              <a:rPr lang="ru-RU" i="1" dirty="0" smtClean="0"/>
              <a:t> </a:t>
            </a:r>
            <a:r>
              <a:rPr lang="ru-RU" i="1" dirty="0" err="1" smtClean="0"/>
              <a:t>дивився</a:t>
            </a:r>
            <a:r>
              <a:rPr lang="ru-RU" i="1" dirty="0" smtClean="0"/>
              <a:t> правим оком. Наш </a:t>
            </a:r>
            <a:r>
              <a:rPr lang="ru-RU" i="1" dirty="0" err="1" smtClean="0"/>
              <a:t>батько</a:t>
            </a:r>
            <a:r>
              <a:rPr lang="ru-RU" i="1" dirty="0" smtClean="0"/>
              <a:t> не </a:t>
            </a:r>
            <a:r>
              <a:rPr lang="ru-RU" i="1" dirty="0" err="1" smtClean="0"/>
              <a:t>робив</a:t>
            </a:r>
            <a:r>
              <a:rPr lang="ru-RU" i="1" dirty="0" smtClean="0"/>
              <a:t> </a:t>
            </a:r>
            <a:r>
              <a:rPr lang="ru-RU" i="1" dirty="0" err="1" smtClean="0"/>
              <a:t>нічого</a:t>
            </a:r>
            <a:r>
              <a:rPr lang="ru-RU" i="1" dirty="0" smtClean="0"/>
              <a:t> такого, </a:t>
            </a:r>
            <a:r>
              <a:rPr lang="ru-RU" i="1" dirty="0" err="1" smtClean="0"/>
              <a:t>що</a:t>
            </a:r>
            <a:r>
              <a:rPr lang="ru-RU" i="1" dirty="0" smtClean="0"/>
              <a:t> </a:t>
            </a:r>
            <a:r>
              <a:rPr lang="ru-RU" i="1" dirty="0" err="1" smtClean="0"/>
              <a:t>робили</a:t>
            </a:r>
            <a:r>
              <a:rPr lang="ru-RU" i="1" dirty="0" smtClean="0"/>
              <a:t> батьки наших </a:t>
            </a:r>
            <a:r>
              <a:rPr lang="ru-RU" i="1" dirty="0" err="1" smtClean="0"/>
              <a:t>однокласників</a:t>
            </a:r>
            <a:r>
              <a:rPr lang="ru-RU" i="1" dirty="0" smtClean="0"/>
              <a:t>: </a:t>
            </a:r>
            <a:r>
              <a:rPr lang="ru-RU" i="1" dirty="0" err="1" smtClean="0"/>
              <a:t>ніколи</a:t>
            </a:r>
            <a:r>
              <a:rPr lang="ru-RU" i="1" dirty="0" smtClean="0"/>
              <a:t> не ходив на </a:t>
            </a:r>
            <a:r>
              <a:rPr lang="ru-RU" i="1" dirty="0" err="1" smtClean="0"/>
              <a:t>полювання</a:t>
            </a:r>
            <a:r>
              <a:rPr lang="ru-RU" i="1" dirty="0" smtClean="0"/>
              <a:t>, не </a:t>
            </a:r>
            <a:r>
              <a:rPr lang="ru-RU" i="1" dirty="0" err="1" smtClean="0"/>
              <a:t>грав</a:t>
            </a:r>
            <a:r>
              <a:rPr lang="ru-RU" i="1" dirty="0" smtClean="0"/>
              <a:t> у покер, не ловив </a:t>
            </a:r>
            <a:r>
              <a:rPr lang="ru-RU" i="1" dirty="0" err="1" smtClean="0"/>
              <a:t>рибу</a:t>
            </a:r>
            <a:r>
              <a:rPr lang="ru-RU" i="1" dirty="0" smtClean="0"/>
              <a:t>, не пив, не курив. </a:t>
            </a:r>
            <a:r>
              <a:rPr lang="ru-RU" i="1" dirty="0" err="1" smtClean="0"/>
              <a:t>Він</a:t>
            </a:r>
            <a:r>
              <a:rPr lang="ru-RU" i="1" dirty="0" smtClean="0"/>
              <a:t> </a:t>
            </a:r>
            <a:r>
              <a:rPr lang="ru-RU" i="1" dirty="0" err="1" smtClean="0"/>
              <a:t>сидів</a:t>
            </a:r>
            <a:r>
              <a:rPr lang="ru-RU" i="1" dirty="0" smtClean="0"/>
              <a:t> у </a:t>
            </a:r>
            <a:r>
              <a:rPr lang="ru-RU" i="1" dirty="0" err="1" smtClean="0"/>
              <a:t>вітальні</a:t>
            </a:r>
            <a:r>
              <a:rPr lang="ru-RU" i="1" dirty="0" smtClean="0"/>
              <a:t> </a:t>
            </a:r>
            <a:r>
              <a:rPr lang="ru-RU" i="1" dirty="0" err="1" smtClean="0"/>
              <a:t>і</a:t>
            </a:r>
            <a:r>
              <a:rPr lang="ru-RU" i="1" dirty="0" smtClean="0"/>
              <a:t> читав».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33"/>
            </a:avLst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57166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Творче завдання. Визначити героя за цитатами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362</Words>
  <Application>Microsoft Office PowerPoint</Application>
  <PresentationFormat>Экран (4:3)</PresentationFormat>
  <Paragraphs>88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dom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19. Гарпер Лі. «Убити пересмішника». Проблема входження молоді в дорослий світ, зіткнення із жорстокістю. </dc:title>
  <dc:creator>filip</dc:creator>
  <cp:lastModifiedBy>filip</cp:lastModifiedBy>
  <cp:revision>63</cp:revision>
  <dcterms:created xsi:type="dcterms:W3CDTF">2017-01-25T16:04:17Z</dcterms:created>
  <dcterms:modified xsi:type="dcterms:W3CDTF">2017-02-07T16:48:16Z</dcterms:modified>
</cp:coreProperties>
</file>