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06" r:id="rId2"/>
    <p:sldId id="257" r:id="rId3"/>
    <p:sldId id="281" r:id="rId4"/>
    <p:sldId id="308" r:id="rId5"/>
    <p:sldId id="307" r:id="rId6"/>
    <p:sldId id="265" r:id="rId7"/>
    <p:sldId id="303" r:id="rId8"/>
    <p:sldId id="271" r:id="rId9"/>
    <p:sldId id="285" r:id="rId10"/>
    <p:sldId id="262" r:id="rId11"/>
    <p:sldId id="287" r:id="rId12"/>
    <p:sldId id="301" r:id="rId13"/>
    <p:sldId id="282" r:id="rId14"/>
    <p:sldId id="300" r:id="rId15"/>
    <p:sldId id="272" r:id="rId16"/>
    <p:sldId id="299" r:id="rId17"/>
    <p:sldId id="297" r:id="rId18"/>
    <p:sldId id="298" r:id="rId19"/>
    <p:sldId id="309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7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A54AF5-44C7-4888-B9FA-D8E976931D4E}" type="datetimeFigureOut">
              <a:rPr lang="ru-RU" smtClean="0"/>
              <a:pPr/>
              <a:t>07.02.2017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FACF2C-5B72-4EFA-AA92-8E49160EBF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A54AF5-44C7-4888-B9FA-D8E976931D4E}" type="datetimeFigureOut">
              <a:rPr lang="ru-RU" smtClean="0"/>
              <a:pPr/>
              <a:t>07.02.2017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FACF2C-5B72-4EFA-AA92-8E49160EBF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A54AF5-44C7-4888-B9FA-D8E976931D4E}" type="datetimeFigureOut">
              <a:rPr lang="ru-RU" smtClean="0"/>
              <a:pPr/>
              <a:t>07.02.2017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FACF2C-5B72-4EFA-AA92-8E49160EBF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A54AF5-44C7-4888-B9FA-D8E976931D4E}" type="datetimeFigureOut">
              <a:rPr lang="ru-RU" smtClean="0"/>
              <a:pPr/>
              <a:t>07.02.2017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FACF2C-5B72-4EFA-AA92-8E49160EBF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A54AF5-44C7-4888-B9FA-D8E976931D4E}" type="datetimeFigureOut">
              <a:rPr lang="ru-RU" smtClean="0"/>
              <a:pPr/>
              <a:t>07.02.2017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FACF2C-5B72-4EFA-AA92-8E49160EBF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A54AF5-44C7-4888-B9FA-D8E976931D4E}" type="datetimeFigureOut">
              <a:rPr lang="ru-RU" smtClean="0"/>
              <a:pPr/>
              <a:t>07.02.2017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FACF2C-5B72-4EFA-AA92-8E49160EBF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A54AF5-44C7-4888-B9FA-D8E976931D4E}" type="datetimeFigureOut">
              <a:rPr lang="ru-RU" smtClean="0"/>
              <a:pPr/>
              <a:t>07.02.2017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FACF2C-5B72-4EFA-AA92-8E49160EBF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A54AF5-44C7-4888-B9FA-D8E976931D4E}" type="datetimeFigureOut">
              <a:rPr lang="ru-RU" smtClean="0"/>
              <a:pPr/>
              <a:t>07.02.2017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FACF2C-5B72-4EFA-AA92-8E49160EBF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A54AF5-44C7-4888-B9FA-D8E976931D4E}" type="datetimeFigureOut">
              <a:rPr lang="ru-RU" smtClean="0"/>
              <a:pPr/>
              <a:t>07.02.2017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FACF2C-5B72-4EFA-AA92-8E49160EBF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A54AF5-44C7-4888-B9FA-D8E976931D4E}" type="datetimeFigureOut">
              <a:rPr lang="ru-RU" smtClean="0"/>
              <a:pPr/>
              <a:t>07.02.2017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FACF2C-5B72-4EFA-AA92-8E49160EBF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A54AF5-44C7-4888-B9FA-D8E976931D4E}" type="datetimeFigureOut">
              <a:rPr lang="ru-RU" smtClean="0"/>
              <a:pPr/>
              <a:t>07.02.2017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FACF2C-5B72-4EFA-AA92-8E49160EBF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3A54AF5-44C7-4888-B9FA-D8E976931D4E}" type="datetimeFigureOut">
              <a:rPr lang="ru-RU" smtClean="0"/>
              <a:pPr/>
              <a:t>07.02.2017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FACF2C-5B72-4EFA-AA92-8E49160EBFA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Содержимое 5" descr="fon-photoshop-28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9" name="Прямоугольник 8"/>
          <p:cNvSpPr/>
          <p:nvPr/>
        </p:nvSpPr>
        <p:spPr>
          <a:xfrm>
            <a:off x="5286380" y="3929066"/>
            <a:ext cx="3571900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uk-UA" sz="1600" b="1" dirty="0" smtClean="0">
                <a:latin typeface="Times New Roman" pitchFamily="18" charset="0"/>
                <a:cs typeface="Times New Roman" pitchFamily="18" charset="0"/>
              </a:rPr>
              <a:t>Пастух Тетяна Володимирівна,</a:t>
            </a:r>
            <a:r>
              <a:rPr lang="en-US" sz="1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1600" b="1" dirty="0" smtClean="0">
                <a:latin typeface="Times New Roman" pitchFamily="18" charset="0"/>
                <a:cs typeface="Times New Roman" pitchFamily="18" charset="0"/>
              </a:rPr>
              <a:t>за</a:t>
            </a:r>
            <a:r>
              <a:rPr lang="en-US" sz="1600" b="1" dirty="0" smtClean="0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uk-UA" sz="1600" b="1" dirty="0" err="1" smtClean="0">
                <a:latin typeface="Times New Roman" pitchFamily="18" charset="0"/>
                <a:cs typeface="Times New Roman" pitchFamily="18" charset="0"/>
              </a:rPr>
              <a:t>тупник</a:t>
            </a:r>
            <a:r>
              <a:rPr lang="uk-UA" sz="1600" b="1" dirty="0" smtClean="0">
                <a:latin typeface="Times New Roman" pitchFamily="18" charset="0"/>
                <a:cs typeface="Times New Roman" pitchFamily="18" charset="0"/>
              </a:rPr>
              <a:t> директора з НВР,</a:t>
            </a:r>
            <a:br>
              <a:rPr lang="uk-UA" sz="16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1600" b="1" dirty="0" smtClean="0">
                <a:latin typeface="Times New Roman" pitchFamily="18" charset="0"/>
                <a:cs typeface="Times New Roman" pitchFamily="18" charset="0"/>
              </a:rPr>
              <a:t>учитель зарубіжної літератури, спеціаліст вищої кваліфікаційної категорії,</a:t>
            </a:r>
            <a:r>
              <a:rPr lang="en-US" sz="16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uk-UA" sz="1600" b="1" dirty="0" smtClean="0">
                <a:latin typeface="Times New Roman" pitchFamily="18" charset="0"/>
                <a:cs typeface="Times New Roman" pitchFamily="18" charset="0"/>
              </a:rPr>
              <a:t>вчитель-методист </a:t>
            </a:r>
            <a:endParaRPr lang="en-US" sz="16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uk-UA" sz="1600" b="1" dirty="0" err="1" smtClean="0">
                <a:latin typeface="Times New Roman" pitchFamily="18" charset="0"/>
                <a:cs typeface="Times New Roman" pitchFamily="18" charset="0"/>
              </a:rPr>
              <a:t>Верхняцького</a:t>
            </a:r>
            <a:r>
              <a:rPr lang="uk-UA" sz="1600" b="1" dirty="0" smtClean="0">
                <a:latin typeface="Times New Roman" pitchFamily="18" charset="0"/>
                <a:cs typeface="Times New Roman" pitchFamily="18" charset="0"/>
              </a:rPr>
              <a:t> НВК</a:t>
            </a:r>
            <a:r>
              <a:rPr lang="en-US" sz="1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1600" b="1" dirty="0" err="1" smtClean="0">
                <a:latin typeface="Times New Roman" pitchFamily="18" charset="0"/>
                <a:cs typeface="Times New Roman" pitchFamily="18" charset="0"/>
              </a:rPr>
              <a:t>“Загальноосвітня</a:t>
            </a:r>
            <a:r>
              <a:rPr lang="uk-UA" sz="1600" b="1" dirty="0" smtClean="0">
                <a:latin typeface="Times New Roman" pitchFamily="18" charset="0"/>
                <a:cs typeface="Times New Roman" pitchFamily="18" charset="0"/>
              </a:rPr>
              <a:t> школа</a:t>
            </a:r>
            <a:r>
              <a:rPr lang="en-US" sz="1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1600" b="1" dirty="0" smtClean="0">
                <a:latin typeface="Times New Roman" pitchFamily="18" charset="0"/>
                <a:cs typeface="Times New Roman" pitchFamily="18" charset="0"/>
              </a:rPr>
              <a:t>І-ІІІ ступенів №1 – </a:t>
            </a:r>
            <a:r>
              <a:rPr lang="uk-UA" sz="1600" b="1" dirty="0" err="1" smtClean="0">
                <a:latin typeface="Times New Roman" pitchFamily="18" charset="0"/>
                <a:cs typeface="Times New Roman" pitchFamily="18" charset="0"/>
              </a:rPr>
              <a:t>ліцей”</a:t>
            </a:r>
            <a:r>
              <a:rPr lang="en-US" sz="1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1600" b="1" dirty="0" err="1" smtClean="0">
                <a:latin typeface="Times New Roman" pitchFamily="18" charset="0"/>
                <a:cs typeface="Times New Roman" pitchFamily="18" charset="0"/>
              </a:rPr>
              <a:t>Христинівської</a:t>
            </a:r>
            <a:r>
              <a:rPr lang="uk-UA" sz="1600" b="1" dirty="0" smtClean="0">
                <a:latin typeface="Times New Roman" pitchFamily="18" charset="0"/>
                <a:cs typeface="Times New Roman" pitchFamily="18" charset="0"/>
              </a:rPr>
              <a:t> районної ради Черкаської області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4071934" y="1000108"/>
            <a:ext cx="4572000" cy="132343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uk-UA" sz="2000" b="1" dirty="0" smtClean="0">
                <a:latin typeface="Times New Roman" pitchFamily="18" charset="0"/>
                <a:cs typeface="Times New Roman" pitchFamily="18" charset="0"/>
              </a:rPr>
              <a:t>Дидактичний матеріал до уроків зарубіжної літератури </a:t>
            </a:r>
            <a:br>
              <a:rPr lang="uk-UA" sz="2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9</a:t>
            </a:r>
            <a:r>
              <a:rPr lang="uk-UA" sz="2000" b="1" dirty="0" smtClean="0">
                <a:latin typeface="Times New Roman" pitchFamily="18" charset="0"/>
                <a:cs typeface="Times New Roman" pitchFamily="18" charset="0"/>
              </a:rPr>
              <a:t> клас</a:t>
            </a:r>
            <a:br>
              <a:rPr lang="uk-UA" sz="2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Новий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стандарт. Нова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програма</a:t>
            </a:r>
            <a:endParaRPr lang="uk-UA" sz="2000" b="1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Содержимое 9" descr="reprodukcija_0a_6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58" y="357166"/>
            <a:ext cx="4431792" cy="2880360"/>
          </a:xfrm>
          <a:prstGeom prst="rect">
            <a:avLst/>
          </a:prstGeom>
          <a:ln w="76200">
            <a:solidFill>
              <a:schemeClr val="accent5">
                <a:lumMod val="75000"/>
              </a:schemeClr>
            </a:solidFill>
          </a:ln>
        </p:spPr>
      </p:pic>
      <p:pic>
        <p:nvPicPr>
          <p:cNvPr id="12" name="Содержимое 3" descr="1407249876_puteshestviya-gullivera-4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51172" y="357166"/>
            <a:ext cx="3846662" cy="2857520"/>
          </a:xfrm>
          <a:prstGeom prst="rect">
            <a:avLst/>
          </a:prstGeom>
          <a:ln w="76200">
            <a:solidFill>
              <a:schemeClr val="bg1"/>
            </a:solidFill>
          </a:ln>
        </p:spPr>
      </p:pic>
      <p:pic>
        <p:nvPicPr>
          <p:cNvPr id="14" name="Содержимое 6" descr="pic2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29124" y="3429000"/>
            <a:ext cx="4572000" cy="3120926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5143504" y="2714620"/>
            <a:ext cx="44435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4000" dirty="0" smtClean="0">
                <a:solidFill>
                  <a:srgbClr val="FFFF00"/>
                </a:solidFill>
              </a:rPr>
              <a:t>6</a:t>
            </a:r>
            <a:endParaRPr lang="ru-RU" sz="4000" dirty="0">
              <a:solidFill>
                <a:srgbClr val="FFFF00"/>
              </a:solidFill>
            </a:endParaRPr>
          </a:p>
        </p:txBody>
      </p:sp>
      <p:sp>
        <p:nvSpPr>
          <p:cNvPr id="13" name="Рамка 12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233"/>
            </a:avLst>
          </a:prstGeom>
          <a:solidFill>
            <a:schemeClr val="tx1">
              <a:lumMod val="95000"/>
              <a:lumOff val="5000"/>
            </a:schemeClr>
          </a:solidFill>
          <a:ln>
            <a:solidFill>
              <a:schemeClr val="bg2">
                <a:lumMod val="1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8" name="Содержимое 6" descr="reprodukcija_6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85720" y="3571876"/>
            <a:ext cx="4431792" cy="2880360"/>
          </a:xfrm>
          <a:prstGeom prst="rect">
            <a:avLst/>
          </a:prstGeom>
          <a:ln w="76200">
            <a:solidFill>
              <a:schemeClr val="accent3">
                <a:lumMod val="60000"/>
                <a:lumOff val="40000"/>
              </a:schemeClr>
            </a:solidFill>
          </a:ln>
        </p:spPr>
      </p:pic>
      <p:sp>
        <p:nvSpPr>
          <p:cNvPr id="7" name="TextBox 6"/>
          <p:cNvSpPr txBox="1"/>
          <p:nvPr/>
        </p:nvSpPr>
        <p:spPr>
          <a:xfrm>
            <a:off x="214282" y="6143644"/>
            <a:ext cx="44435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4000" b="1" dirty="0" smtClean="0">
                <a:solidFill>
                  <a:srgbClr val="FF0000"/>
                </a:solidFill>
              </a:rPr>
              <a:t>4</a:t>
            </a:r>
            <a:endParaRPr lang="ru-RU" sz="4000" b="1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57158" y="2928934"/>
            <a:ext cx="44435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4000" b="1" dirty="0" smtClean="0">
                <a:solidFill>
                  <a:srgbClr val="FF0000"/>
                </a:solidFill>
              </a:rPr>
              <a:t>3</a:t>
            </a:r>
            <a:endParaRPr lang="ru-RU" sz="4000" b="1" dirty="0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8286776" y="3214686"/>
            <a:ext cx="44435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4000" b="1" dirty="0" smtClean="0">
                <a:solidFill>
                  <a:srgbClr val="FFFF00"/>
                </a:solidFill>
              </a:rPr>
              <a:t>5</a:t>
            </a:r>
            <a:endParaRPr lang="ru-RU" sz="4000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57166"/>
            <a:ext cx="8229600" cy="6143668"/>
          </a:xfrm>
        </p:spPr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uk-UA" b="1" dirty="0" smtClean="0"/>
              <a:t>Евристична бесіда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1. </a:t>
            </a:r>
            <a:r>
              <a:rPr lang="ru-RU" dirty="0" err="1" smtClean="0"/>
              <a:t>Чому</a:t>
            </a:r>
            <a:r>
              <a:rPr lang="ru-RU" dirty="0" smtClean="0"/>
              <a:t> принц </a:t>
            </a:r>
            <a:r>
              <a:rPr lang="ru-RU" dirty="0" err="1" smtClean="0"/>
              <a:t>ліліпутів</a:t>
            </a:r>
            <a:r>
              <a:rPr lang="ru-RU" dirty="0" smtClean="0"/>
              <a:t> </a:t>
            </a:r>
            <a:r>
              <a:rPr lang="ru-RU" dirty="0" err="1" smtClean="0"/>
              <a:t>кульгає</a:t>
            </a:r>
            <a:r>
              <a:rPr lang="ru-RU" dirty="0" smtClean="0"/>
              <a:t>? </a:t>
            </a:r>
          </a:p>
          <a:p>
            <a:pPr>
              <a:buNone/>
            </a:pPr>
            <a:r>
              <a:rPr lang="ru-RU" dirty="0" smtClean="0"/>
              <a:t>2. Причина </a:t>
            </a:r>
            <a:r>
              <a:rPr lang="ru-RU" dirty="0" err="1" smtClean="0"/>
              <a:t>війни</a:t>
            </a:r>
            <a:r>
              <a:rPr lang="ru-RU" dirty="0" smtClean="0"/>
              <a:t> </a:t>
            </a:r>
            <a:r>
              <a:rPr lang="ru-RU" dirty="0" err="1" smtClean="0"/>
              <a:t>Ліліпутії</a:t>
            </a:r>
            <a:r>
              <a:rPr lang="ru-RU" dirty="0" smtClean="0"/>
              <a:t> з </a:t>
            </a:r>
            <a:r>
              <a:rPr lang="ru-RU" dirty="0" err="1" smtClean="0"/>
              <a:t>Блефуску</a:t>
            </a:r>
            <a:r>
              <a:rPr lang="ru-RU" dirty="0" smtClean="0"/>
              <a:t>? </a:t>
            </a:r>
          </a:p>
          <a:p>
            <a:pPr>
              <a:buNone/>
            </a:pPr>
            <a:r>
              <a:rPr lang="ru-RU" dirty="0" smtClean="0"/>
              <a:t>3. </a:t>
            </a:r>
            <a:r>
              <a:rPr lang="ru-RU" dirty="0" err="1" smtClean="0"/>
              <a:t>Чому</a:t>
            </a:r>
            <a:r>
              <a:rPr lang="ru-RU" dirty="0" smtClean="0"/>
              <a:t> обман в </a:t>
            </a:r>
            <a:r>
              <a:rPr lang="ru-RU" dirty="0" err="1" smtClean="0"/>
              <a:t>Ліліпутії</a:t>
            </a:r>
            <a:r>
              <a:rPr lang="ru-RU" dirty="0" smtClean="0"/>
              <a:t> </a:t>
            </a:r>
            <a:r>
              <a:rPr lang="ru-RU" dirty="0" err="1" smtClean="0"/>
              <a:t>більш</a:t>
            </a:r>
            <a:r>
              <a:rPr lang="ru-RU" dirty="0" smtClean="0"/>
              <a:t> тяжкий </a:t>
            </a:r>
            <a:r>
              <a:rPr lang="ru-RU" dirty="0" err="1" smtClean="0"/>
              <a:t>злочин</a:t>
            </a:r>
            <a:r>
              <a:rPr lang="ru-RU" dirty="0" smtClean="0"/>
              <a:t>,</a:t>
            </a:r>
            <a:endParaRPr lang="en-US" dirty="0" smtClean="0"/>
          </a:p>
          <a:p>
            <a:pPr>
              <a:buNone/>
            </a:pPr>
            <a:r>
              <a:rPr lang="ru-RU" dirty="0" smtClean="0"/>
              <a:t> </a:t>
            </a:r>
            <a:r>
              <a:rPr lang="ru-RU" dirty="0" err="1" smtClean="0"/>
              <a:t>ніж</a:t>
            </a:r>
            <a:r>
              <a:rPr lang="ru-RU" dirty="0" smtClean="0"/>
              <a:t> </a:t>
            </a:r>
            <a:r>
              <a:rPr lang="ru-RU" dirty="0" err="1" smtClean="0"/>
              <a:t>крадіжка</a:t>
            </a:r>
            <a:r>
              <a:rPr lang="ru-RU" dirty="0" smtClean="0"/>
              <a:t> </a:t>
            </a:r>
            <a:r>
              <a:rPr lang="ru-RU" dirty="0" err="1" smtClean="0"/>
              <a:t>і</a:t>
            </a:r>
            <a:r>
              <a:rPr lang="ru-RU" dirty="0" smtClean="0"/>
              <a:t> </a:t>
            </a:r>
            <a:r>
              <a:rPr lang="ru-RU" dirty="0" err="1" smtClean="0"/>
              <a:t>карався</a:t>
            </a:r>
            <a:r>
              <a:rPr lang="ru-RU" dirty="0" smtClean="0"/>
              <a:t> </a:t>
            </a:r>
            <a:r>
              <a:rPr lang="ru-RU" dirty="0" err="1" smtClean="0"/>
              <a:t>смертю</a:t>
            </a:r>
            <a:r>
              <a:rPr lang="ru-RU" dirty="0" smtClean="0"/>
              <a:t>? </a:t>
            </a:r>
          </a:p>
          <a:p>
            <a:pPr>
              <a:buNone/>
            </a:pPr>
            <a:r>
              <a:rPr lang="ru-RU" dirty="0" smtClean="0"/>
              <a:t>4. Як </a:t>
            </a:r>
            <a:r>
              <a:rPr lang="ru-RU" dirty="0" err="1" smtClean="0"/>
              <a:t>карається</a:t>
            </a:r>
            <a:r>
              <a:rPr lang="ru-RU" dirty="0" smtClean="0"/>
              <a:t> в </a:t>
            </a:r>
            <a:r>
              <a:rPr lang="ru-RU" dirty="0" err="1" smtClean="0"/>
              <a:t>Ліліпутії</a:t>
            </a:r>
            <a:r>
              <a:rPr lang="ru-RU" dirty="0" smtClean="0"/>
              <a:t> </a:t>
            </a:r>
            <a:r>
              <a:rPr lang="ru-RU" dirty="0" err="1" smtClean="0"/>
              <a:t>невдячність</a:t>
            </a:r>
            <a:r>
              <a:rPr lang="ru-RU" dirty="0" smtClean="0"/>
              <a:t>? </a:t>
            </a:r>
          </a:p>
          <a:p>
            <a:pPr>
              <a:buNone/>
            </a:pPr>
            <a:r>
              <a:rPr lang="ru-RU" dirty="0" smtClean="0"/>
              <a:t>5. З </a:t>
            </a:r>
            <a:r>
              <a:rPr lang="ru-RU" dirty="0" err="1" smtClean="0"/>
              <a:t>якого</a:t>
            </a:r>
            <a:r>
              <a:rPr lang="ru-RU" dirty="0" smtClean="0"/>
              <a:t> </a:t>
            </a:r>
            <a:r>
              <a:rPr lang="ru-RU" dirty="0" err="1" smtClean="0"/>
              <a:t>кінця</a:t>
            </a:r>
            <a:r>
              <a:rPr lang="ru-RU" dirty="0" smtClean="0"/>
              <a:t> </a:t>
            </a:r>
            <a:r>
              <a:rPr lang="ru-RU" dirty="0" err="1" smtClean="0"/>
              <a:t>вчить</a:t>
            </a:r>
            <a:r>
              <a:rPr lang="ru-RU" dirty="0" smtClean="0"/>
              <a:t> </a:t>
            </a:r>
            <a:r>
              <a:rPr lang="ru-RU" dirty="0" err="1" smtClean="0"/>
              <a:t>разбивати</a:t>
            </a:r>
            <a:r>
              <a:rPr lang="ru-RU" dirty="0" smtClean="0"/>
              <a:t> </a:t>
            </a:r>
            <a:r>
              <a:rPr lang="ru-RU" dirty="0" err="1" smtClean="0"/>
              <a:t>яйця</a:t>
            </a:r>
            <a:r>
              <a:rPr lang="ru-RU" dirty="0" smtClean="0"/>
              <a:t> </a:t>
            </a:r>
            <a:r>
              <a:rPr lang="ru-RU" dirty="0" err="1" smtClean="0"/>
              <a:t>священа</a:t>
            </a:r>
            <a:r>
              <a:rPr lang="ru-RU" dirty="0" smtClean="0"/>
              <a:t> </a:t>
            </a:r>
            <a:endParaRPr lang="en-US" dirty="0" smtClean="0"/>
          </a:p>
          <a:p>
            <a:pPr>
              <a:buNone/>
            </a:pPr>
            <a:r>
              <a:rPr lang="ru-RU" dirty="0" smtClean="0"/>
              <a:t>книга </a:t>
            </a:r>
            <a:r>
              <a:rPr lang="ru-RU" dirty="0" err="1" smtClean="0"/>
              <a:t>Ліліпутів</a:t>
            </a:r>
            <a:r>
              <a:rPr lang="ru-RU" dirty="0" smtClean="0"/>
              <a:t>? </a:t>
            </a:r>
          </a:p>
          <a:p>
            <a:pPr>
              <a:buNone/>
            </a:pPr>
            <a:r>
              <a:rPr lang="uk-UA" dirty="0" smtClean="0"/>
              <a:t>6. Що в країні вважалося найнебезпечнішим? </a:t>
            </a:r>
          </a:p>
          <a:p>
            <a:pPr>
              <a:buNone/>
            </a:pPr>
            <a:r>
              <a:rPr lang="uk-UA" dirty="0" smtClean="0"/>
              <a:t>7. Розкажіть, як у </a:t>
            </a:r>
            <a:r>
              <a:rPr lang="uk-UA" dirty="0" err="1" smtClean="0"/>
              <a:t>Ліліпутії</a:t>
            </a:r>
            <a:r>
              <a:rPr lang="uk-UA" dirty="0" smtClean="0"/>
              <a:t> можна було зробити кар'єру? </a:t>
            </a:r>
          </a:p>
          <a:p>
            <a:pPr>
              <a:buNone/>
            </a:pPr>
            <a:r>
              <a:rPr lang="uk-UA" dirty="0" smtClean="0"/>
              <a:t>8. Якою була система виховання дітей? </a:t>
            </a:r>
          </a:p>
          <a:p>
            <a:pPr>
              <a:buNone/>
            </a:pPr>
            <a:r>
              <a:rPr lang="uk-UA" dirty="0" smtClean="0"/>
              <a:t>9. За що і як король нагороджує своїх підданих? </a:t>
            </a:r>
          </a:p>
          <a:p>
            <a:pPr>
              <a:buNone/>
            </a:pPr>
            <a:r>
              <a:rPr lang="uk-UA" dirty="0" smtClean="0"/>
              <a:t>10. Як у </a:t>
            </a:r>
            <a:r>
              <a:rPr lang="uk-UA" dirty="0" err="1" smtClean="0"/>
              <a:t>Ліліпутії</a:t>
            </a:r>
            <a:r>
              <a:rPr lang="uk-UA" dirty="0" smtClean="0"/>
              <a:t> забезпечувалося дотримання законів?</a:t>
            </a:r>
            <a:endParaRPr lang="ru-RU" dirty="0"/>
          </a:p>
        </p:txBody>
      </p:sp>
      <p:sp>
        <p:nvSpPr>
          <p:cNvPr id="4" name="Рамка 3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233"/>
            </a:avLst>
          </a:prstGeom>
          <a:solidFill>
            <a:schemeClr val="tx1">
              <a:lumMod val="95000"/>
              <a:lumOff val="5000"/>
            </a:schemeClr>
          </a:solidFill>
          <a:ln>
            <a:solidFill>
              <a:schemeClr val="bg2">
                <a:lumMod val="1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5" name="Содержимое 3" descr="ITD000000000270777-02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000892" y="285728"/>
            <a:ext cx="1886113" cy="2928497"/>
          </a:xfrm>
          <a:prstGeom prst="rect">
            <a:avLst/>
          </a:prstGeom>
          <a:ln>
            <a:solidFill>
              <a:schemeClr val="bg2">
                <a:lumMod val="10000"/>
              </a:schemeClr>
            </a:solidFill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857232"/>
            <a:ext cx="8229600" cy="5643602"/>
          </a:xfrm>
        </p:spPr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ru-RU" dirty="0" smtClean="0"/>
              <a:t>1. У </a:t>
            </a:r>
            <a:r>
              <a:rPr lang="ru-RU" dirty="0" err="1" smtClean="0"/>
              <a:t>нього</a:t>
            </a:r>
            <a:r>
              <a:rPr lang="ru-RU" dirty="0" smtClean="0"/>
              <a:t> один каблук </a:t>
            </a:r>
            <a:r>
              <a:rPr lang="ru-RU" dirty="0" err="1" smtClean="0"/>
              <a:t>високий</a:t>
            </a:r>
            <a:r>
              <a:rPr lang="ru-RU" dirty="0" smtClean="0"/>
              <a:t>, </a:t>
            </a:r>
            <a:r>
              <a:rPr lang="ru-RU" dirty="0" err="1" smtClean="0"/>
              <a:t>інший</a:t>
            </a:r>
            <a:r>
              <a:rPr lang="ru-RU" dirty="0" smtClean="0"/>
              <a:t> – </a:t>
            </a:r>
            <a:r>
              <a:rPr lang="ru-RU" dirty="0" err="1" smtClean="0"/>
              <a:t>низький</a:t>
            </a:r>
            <a:r>
              <a:rPr lang="ru-RU" dirty="0" smtClean="0"/>
              <a:t>, тому </a:t>
            </a:r>
            <a:r>
              <a:rPr lang="ru-RU" dirty="0" err="1" smtClean="0"/>
              <a:t>що</a:t>
            </a:r>
            <a:r>
              <a:rPr lang="ru-RU" dirty="0" smtClean="0"/>
              <a:t> </a:t>
            </a:r>
            <a:r>
              <a:rPr lang="ru-RU" dirty="0" err="1" smtClean="0"/>
              <a:t>він</a:t>
            </a:r>
            <a:r>
              <a:rPr lang="ru-RU" dirty="0" smtClean="0"/>
              <a:t> не </a:t>
            </a:r>
            <a:r>
              <a:rPr lang="ru-RU" dirty="0" err="1" smtClean="0"/>
              <a:t>міг</a:t>
            </a:r>
            <a:r>
              <a:rPr lang="ru-RU" dirty="0" smtClean="0"/>
              <a:t> </a:t>
            </a:r>
            <a:r>
              <a:rPr lang="ru-RU" dirty="0" err="1" smtClean="0"/>
              <a:t>вирішити</a:t>
            </a:r>
            <a:r>
              <a:rPr lang="ru-RU" dirty="0" smtClean="0"/>
              <a:t>, до </a:t>
            </a:r>
            <a:r>
              <a:rPr lang="ru-RU" dirty="0" err="1" smtClean="0"/>
              <a:t>якої</a:t>
            </a:r>
            <a:r>
              <a:rPr lang="ru-RU" dirty="0" smtClean="0"/>
              <a:t> </a:t>
            </a:r>
            <a:r>
              <a:rPr lang="ru-RU" dirty="0" err="1" smtClean="0"/>
              <a:t>партії</a:t>
            </a:r>
            <a:r>
              <a:rPr lang="ru-RU" dirty="0" smtClean="0"/>
              <a:t> </a:t>
            </a:r>
            <a:r>
              <a:rPr lang="ru-RU" dirty="0" err="1" smtClean="0"/>
              <a:t>приєднатися</a:t>
            </a:r>
            <a:r>
              <a:rPr lang="ru-RU" dirty="0" smtClean="0"/>
              <a:t>.</a:t>
            </a:r>
          </a:p>
          <a:p>
            <a:pPr>
              <a:buNone/>
            </a:pPr>
            <a:r>
              <a:rPr lang="ru-RU" dirty="0" smtClean="0"/>
              <a:t>2. </a:t>
            </a:r>
            <a:r>
              <a:rPr lang="ru-RU" dirty="0" err="1" smtClean="0"/>
              <a:t>Ліліпути</a:t>
            </a:r>
            <a:r>
              <a:rPr lang="ru-RU" dirty="0" smtClean="0"/>
              <a:t> </a:t>
            </a:r>
            <a:r>
              <a:rPr lang="ru-RU" dirty="0" err="1" smtClean="0"/>
              <a:t>разбивають</a:t>
            </a:r>
            <a:r>
              <a:rPr lang="ru-RU" dirty="0" smtClean="0"/>
              <a:t> </a:t>
            </a:r>
            <a:r>
              <a:rPr lang="ru-RU" dirty="0" err="1" smtClean="0"/>
              <a:t>яйця</a:t>
            </a:r>
            <a:r>
              <a:rPr lang="ru-RU" dirty="0" smtClean="0"/>
              <a:t> </a:t>
            </a:r>
            <a:r>
              <a:rPr lang="ru-RU" dirty="0" err="1" smtClean="0"/>
              <a:t>з</a:t>
            </a:r>
            <a:r>
              <a:rPr lang="ru-RU" dirty="0" smtClean="0"/>
              <a:t> </a:t>
            </a:r>
            <a:r>
              <a:rPr lang="ru-RU" dirty="0" err="1" smtClean="0"/>
              <a:t>гострого</a:t>
            </a:r>
            <a:r>
              <a:rPr lang="ru-RU" dirty="0" smtClean="0"/>
              <a:t> </a:t>
            </a:r>
            <a:r>
              <a:rPr lang="ru-RU" dirty="0" err="1" smtClean="0"/>
              <a:t>кінця</a:t>
            </a:r>
            <a:r>
              <a:rPr lang="ru-RU" dirty="0" smtClean="0"/>
              <a:t>, а </a:t>
            </a:r>
            <a:r>
              <a:rPr lang="ru-RU" dirty="0" err="1" smtClean="0"/>
              <a:t>Блефусканці</a:t>
            </a:r>
            <a:r>
              <a:rPr lang="ru-RU" dirty="0" smtClean="0"/>
              <a:t> – </a:t>
            </a:r>
            <a:r>
              <a:rPr lang="ru-RU" dirty="0" err="1" smtClean="0"/>
              <a:t>з</a:t>
            </a:r>
            <a:r>
              <a:rPr lang="ru-RU" dirty="0" smtClean="0"/>
              <a:t> тупого. </a:t>
            </a:r>
            <a:r>
              <a:rPr lang="ru-RU" dirty="0" err="1" smtClean="0"/>
              <a:t>Пародія</a:t>
            </a:r>
            <a:r>
              <a:rPr lang="ru-RU" dirty="0" smtClean="0"/>
              <a:t> на </a:t>
            </a:r>
            <a:r>
              <a:rPr lang="ru-RU" dirty="0" err="1" smtClean="0"/>
              <a:t>релігіозні</a:t>
            </a:r>
            <a:r>
              <a:rPr lang="ru-RU" dirty="0" smtClean="0"/>
              <a:t> </a:t>
            </a:r>
            <a:r>
              <a:rPr lang="ru-RU" dirty="0" err="1" smtClean="0"/>
              <a:t>війни</a:t>
            </a:r>
            <a:r>
              <a:rPr lang="ru-RU" dirty="0" smtClean="0"/>
              <a:t> </a:t>
            </a:r>
            <a:r>
              <a:rPr lang="ru-RU" dirty="0" err="1" smtClean="0"/>
              <a:t>католиків</a:t>
            </a:r>
            <a:r>
              <a:rPr lang="ru-RU" dirty="0" smtClean="0"/>
              <a:t> </a:t>
            </a:r>
            <a:r>
              <a:rPr lang="ru-RU" dirty="0" err="1" smtClean="0"/>
              <a:t>і</a:t>
            </a:r>
            <a:r>
              <a:rPr lang="ru-RU" dirty="0" smtClean="0"/>
              <a:t> </a:t>
            </a:r>
            <a:r>
              <a:rPr lang="ru-RU" dirty="0" err="1" smtClean="0"/>
              <a:t>протестантів</a:t>
            </a:r>
            <a:r>
              <a:rPr lang="ru-RU" dirty="0" smtClean="0"/>
              <a:t>.</a:t>
            </a:r>
          </a:p>
          <a:p>
            <a:pPr>
              <a:buNone/>
            </a:pPr>
            <a:r>
              <a:rPr lang="ru-RU" dirty="0" smtClean="0"/>
              <a:t>3. </a:t>
            </a:r>
            <a:r>
              <a:rPr lang="ru-RU" dirty="0" err="1" smtClean="0"/>
              <a:t>Від</a:t>
            </a:r>
            <a:r>
              <a:rPr lang="ru-RU" dirty="0" smtClean="0"/>
              <a:t> обману </a:t>
            </a:r>
            <a:r>
              <a:rPr lang="ru-RU" dirty="0" err="1" smtClean="0"/>
              <a:t>немає</a:t>
            </a:r>
            <a:r>
              <a:rPr lang="ru-RU" dirty="0" smtClean="0"/>
              <a:t> </a:t>
            </a:r>
            <a:r>
              <a:rPr lang="ru-RU" dirty="0" err="1" smtClean="0"/>
              <a:t>спасіння</a:t>
            </a:r>
            <a:r>
              <a:rPr lang="ru-RU" dirty="0" smtClean="0"/>
              <a:t> </a:t>
            </a:r>
            <a:r>
              <a:rPr lang="ru-RU" dirty="0" err="1" smtClean="0"/>
              <a:t>і</a:t>
            </a:r>
            <a:r>
              <a:rPr lang="ru-RU" dirty="0" smtClean="0"/>
              <a:t> </a:t>
            </a:r>
            <a:r>
              <a:rPr lang="ru-RU" dirty="0" err="1" smtClean="0"/>
              <a:t>захисту</a:t>
            </a:r>
            <a:r>
              <a:rPr lang="ru-RU" dirty="0" smtClean="0"/>
              <a:t>. </a:t>
            </a:r>
          </a:p>
          <a:p>
            <a:pPr>
              <a:buNone/>
            </a:pPr>
            <a:r>
              <a:rPr lang="ru-RU" dirty="0" smtClean="0"/>
              <a:t>4. </a:t>
            </a:r>
            <a:r>
              <a:rPr lang="ru-RU" dirty="0" err="1" smtClean="0"/>
              <a:t>Смертю</a:t>
            </a:r>
            <a:r>
              <a:rPr lang="ru-RU" dirty="0" smtClean="0"/>
              <a:t>: </a:t>
            </a:r>
            <a:r>
              <a:rPr lang="ru-RU" dirty="0" err="1" smtClean="0"/>
              <a:t>якщо</a:t>
            </a:r>
            <a:r>
              <a:rPr lang="ru-RU" dirty="0" smtClean="0"/>
              <a:t> </a:t>
            </a:r>
            <a:r>
              <a:rPr lang="ru-RU" dirty="0" err="1" smtClean="0"/>
              <a:t>ліліпут</a:t>
            </a:r>
            <a:r>
              <a:rPr lang="ru-RU" dirty="0" smtClean="0"/>
              <a:t> погано ставиться до тих, </a:t>
            </a:r>
            <a:r>
              <a:rPr lang="ru-RU" dirty="0" err="1" smtClean="0"/>
              <a:t>хто</a:t>
            </a:r>
            <a:r>
              <a:rPr lang="ru-RU" dirty="0" smtClean="0"/>
              <a:t>  </a:t>
            </a:r>
            <a:r>
              <a:rPr lang="ru-RU" dirty="0" err="1" smtClean="0"/>
              <a:t>зробив</a:t>
            </a:r>
            <a:r>
              <a:rPr lang="ru-RU" dirty="0" smtClean="0"/>
              <a:t> </a:t>
            </a:r>
            <a:r>
              <a:rPr lang="ru-RU" dirty="0" err="1" smtClean="0"/>
              <a:t>йому</a:t>
            </a:r>
            <a:r>
              <a:rPr lang="ru-RU" dirty="0" smtClean="0"/>
              <a:t> добре.</a:t>
            </a:r>
          </a:p>
          <a:p>
            <a:pPr>
              <a:buNone/>
            </a:pPr>
            <a:r>
              <a:rPr lang="ru-RU" dirty="0" smtClean="0"/>
              <a:t>5. З того, </a:t>
            </a:r>
            <a:r>
              <a:rPr lang="ru-RU" dirty="0" err="1" smtClean="0"/>
              <a:t>з</a:t>
            </a:r>
            <a:r>
              <a:rPr lang="ru-RU" dirty="0" smtClean="0"/>
              <a:t> </a:t>
            </a:r>
            <a:r>
              <a:rPr lang="ru-RU" dirty="0" err="1" smtClean="0"/>
              <a:t>якого</a:t>
            </a:r>
            <a:r>
              <a:rPr lang="ru-RU" dirty="0" smtClean="0"/>
              <a:t> </a:t>
            </a:r>
            <a:r>
              <a:rPr lang="ru-RU" dirty="0" err="1" smtClean="0"/>
              <a:t>зручно</a:t>
            </a:r>
            <a:r>
              <a:rPr lang="ru-RU" dirty="0" smtClean="0"/>
              <a:t>, а </a:t>
            </a:r>
            <a:r>
              <a:rPr lang="ru-RU" dirty="0" err="1" smtClean="0"/>
              <a:t>з</a:t>
            </a:r>
            <a:r>
              <a:rPr lang="ru-RU" dirty="0" smtClean="0"/>
              <a:t> </a:t>
            </a:r>
            <a:r>
              <a:rPr lang="ru-RU" dirty="0" err="1" smtClean="0"/>
              <a:t>якого</a:t>
            </a:r>
            <a:r>
              <a:rPr lang="ru-RU" dirty="0" smtClean="0"/>
              <a:t> </a:t>
            </a:r>
            <a:r>
              <a:rPr lang="ru-RU" dirty="0" err="1" smtClean="0"/>
              <a:t>зручно</a:t>
            </a:r>
            <a:r>
              <a:rPr lang="ru-RU" dirty="0" smtClean="0"/>
              <a:t>- </a:t>
            </a:r>
            <a:r>
              <a:rPr lang="ru-RU" dirty="0" err="1" smtClean="0"/>
              <a:t>особиста</a:t>
            </a:r>
            <a:r>
              <a:rPr lang="ru-RU" dirty="0" smtClean="0"/>
              <a:t> справа </a:t>
            </a:r>
            <a:r>
              <a:rPr lang="ru-RU" dirty="0" err="1" smtClean="0"/>
              <a:t>віруючого</a:t>
            </a:r>
            <a:r>
              <a:rPr lang="ru-RU" dirty="0" smtClean="0"/>
              <a:t>, тому </a:t>
            </a:r>
            <a:r>
              <a:rPr lang="ru-RU" dirty="0" err="1" smtClean="0"/>
              <a:t>ліліпути</a:t>
            </a:r>
            <a:r>
              <a:rPr lang="ru-RU" dirty="0" smtClean="0"/>
              <a:t> </a:t>
            </a:r>
            <a:r>
              <a:rPr lang="ru-RU" dirty="0" err="1" smtClean="0"/>
              <a:t>забули</a:t>
            </a:r>
            <a:r>
              <a:rPr lang="ru-RU" dirty="0" smtClean="0"/>
              <a:t> </a:t>
            </a:r>
            <a:r>
              <a:rPr lang="ru-RU" dirty="0" err="1" smtClean="0"/>
              <a:t>священне</a:t>
            </a:r>
            <a:r>
              <a:rPr lang="ru-RU" dirty="0" smtClean="0"/>
              <a:t> </a:t>
            </a:r>
            <a:r>
              <a:rPr lang="ru-RU" dirty="0" err="1" smtClean="0"/>
              <a:t>писання</a:t>
            </a:r>
            <a:r>
              <a:rPr lang="ru-RU" dirty="0" smtClean="0"/>
              <a:t>.</a:t>
            </a:r>
          </a:p>
          <a:p>
            <a:pPr>
              <a:buNone/>
            </a:pPr>
            <a:r>
              <a:rPr lang="uk-UA" dirty="0" smtClean="0"/>
              <a:t>6. Немає нічого гіршого, ніж доручати посади талановитим людям.</a:t>
            </a:r>
          </a:p>
          <a:p>
            <a:pPr>
              <a:buNone/>
            </a:pPr>
            <a:r>
              <a:rPr lang="uk-UA" dirty="0" smtClean="0"/>
              <a:t>7. Головне — танцювати на канаті та пролазити під </a:t>
            </a:r>
            <a:endParaRPr lang="en-US" dirty="0" smtClean="0"/>
          </a:p>
          <a:p>
            <a:pPr>
              <a:buNone/>
            </a:pPr>
            <a:r>
              <a:rPr lang="uk-UA" dirty="0" smtClean="0"/>
              <a:t>	палицею.</a:t>
            </a:r>
          </a:p>
          <a:p>
            <a:pPr>
              <a:buNone/>
            </a:pPr>
            <a:r>
              <a:rPr lang="uk-UA" dirty="0" smtClean="0"/>
              <a:t>9. За спритність і вміння пролазити під палицею </a:t>
            </a:r>
            <a:endParaRPr lang="en-US" dirty="0" smtClean="0"/>
          </a:p>
          <a:p>
            <a:pPr>
              <a:buNone/>
            </a:pPr>
            <a:r>
              <a:rPr lang="uk-UA" dirty="0" smtClean="0"/>
              <a:t>	нагороджує різнокольоровими нитками.</a:t>
            </a:r>
          </a:p>
          <a:p>
            <a:pPr>
              <a:buNone/>
            </a:pPr>
            <a:r>
              <a:rPr lang="uk-UA" dirty="0" smtClean="0"/>
              <a:t>10. Через страх покарання.                  </a:t>
            </a:r>
          </a:p>
          <a:p>
            <a:pPr>
              <a:buNone/>
            </a:pP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571472" y="285728"/>
            <a:ext cx="187897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000" b="1" dirty="0" smtClean="0">
                <a:solidFill>
                  <a:srgbClr val="C00000"/>
                </a:solidFill>
              </a:rPr>
              <a:t>Самоперевірка</a:t>
            </a:r>
            <a:endParaRPr lang="ru-RU" sz="2000" b="1" dirty="0">
              <a:solidFill>
                <a:srgbClr val="C00000"/>
              </a:solidFill>
            </a:endParaRPr>
          </a:p>
        </p:txBody>
      </p:sp>
      <p:pic>
        <p:nvPicPr>
          <p:cNvPr id="6" name="Содержимое 5" descr="i_00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35598" y="4320871"/>
            <a:ext cx="2108402" cy="2537129"/>
          </a:xfrm>
          <a:prstGeom prst="rect">
            <a:avLst/>
          </a:prstGeom>
        </p:spPr>
      </p:pic>
      <p:sp>
        <p:nvSpPr>
          <p:cNvPr id="4" name="Рамка 3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233"/>
            </a:avLst>
          </a:prstGeom>
          <a:solidFill>
            <a:schemeClr val="tx1">
              <a:lumMod val="95000"/>
              <a:lumOff val="5000"/>
            </a:schemeClr>
          </a:solidFill>
          <a:ln>
            <a:solidFill>
              <a:schemeClr val="bg2">
                <a:lumMod val="1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428604"/>
            <a:ext cx="8229600" cy="5697559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uk-UA" b="1" dirty="0" smtClean="0">
                <a:solidFill>
                  <a:srgbClr val="C00000"/>
                </a:solidFill>
              </a:rPr>
              <a:t>Доведіть свою думку</a:t>
            </a:r>
            <a:endParaRPr lang="ru-RU" b="1" dirty="0" smtClean="0">
              <a:solidFill>
                <a:srgbClr val="C00000"/>
              </a:solidFill>
            </a:endParaRPr>
          </a:p>
          <a:p>
            <a:pPr>
              <a:buNone/>
            </a:pPr>
            <a:r>
              <a:rPr lang="ru-RU" dirty="0" smtClean="0"/>
              <a:t>1) </a:t>
            </a:r>
            <a:r>
              <a:rPr lang="ru-RU" dirty="0" err="1" smtClean="0"/>
              <a:t>Якого</a:t>
            </a:r>
            <a:r>
              <a:rPr lang="ru-RU" dirty="0" smtClean="0"/>
              <a:t> </a:t>
            </a:r>
            <a:r>
              <a:rPr lang="ru-RU" dirty="0" err="1" smtClean="0"/>
              <a:t>ефекту</a:t>
            </a:r>
            <a:r>
              <a:rPr lang="ru-RU" dirty="0" smtClean="0"/>
              <a:t> </a:t>
            </a:r>
            <a:r>
              <a:rPr lang="ru-RU" dirty="0" err="1" smtClean="0"/>
              <a:t>досягає</a:t>
            </a:r>
            <a:r>
              <a:rPr lang="ru-RU" dirty="0" smtClean="0"/>
              <a:t> автор, </a:t>
            </a:r>
            <a:r>
              <a:rPr lang="ru-RU" dirty="0" err="1" smtClean="0"/>
              <a:t>описуючі</a:t>
            </a:r>
            <a:r>
              <a:rPr lang="ru-RU" dirty="0" smtClean="0"/>
              <a:t> </a:t>
            </a:r>
            <a:r>
              <a:rPr lang="ru-RU" dirty="0" err="1" smtClean="0"/>
              <a:t>речі</a:t>
            </a:r>
            <a:r>
              <a:rPr lang="ru-RU" dirty="0" smtClean="0"/>
              <a:t> </a:t>
            </a:r>
            <a:r>
              <a:rPr lang="ru-RU" dirty="0" err="1" smtClean="0"/>
              <a:t>Гуллівера</a:t>
            </a:r>
            <a:r>
              <a:rPr lang="ru-RU" dirty="0" smtClean="0"/>
              <a:t>? </a:t>
            </a:r>
          </a:p>
          <a:p>
            <a:pPr>
              <a:buNone/>
            </a:pPr>
            <a:r>
              <a:rPr lang="ru-RU" dirty="0" smtClean="0"/>
              <a:t>2) </a:t>
            </a:r>
            <a:r>
              <a:rPr lang="ru-RU" dirty="0" err="1" smtClean="0"/>
              <a:t>Комічне</a:t>
            </a:r>
            <a:r>
              <a:rPr lang="ru-RU" dirty="0" smtClean="0"/>
              <a:t> </a:t>
            </a:r>
            <a:r>
              <a:rPr lang="ru-RU" dirty="0" err="1" smtClean="0"/>
              <a:t>може</a:t>
            </a:r>
            <a:r>
              <a:rPr lang="ru-RU" dirty="0" smtClean="0"/>
              <a:t> </a:t>
            </a:r>
            <a:r>
              <a:rPr lang="ru-RU" dirty="0" err="1" smtClean="0"/>
              <a:t>мати</a:t>
            </a:r>
            <a:r>
              <a:rPr lang="ru-RU" dirty="0" smtClean="0"/>
              <a:t> </a:t>
            </a:r>
            <a:r>
              <a:rPr lang="ru-RU" dirty="0" err="1" smtClean="0"/>
              <a:t>різну</a:t>
            </a:r>
            <a:r>
              <a:rPr lang="ru-RU" dirty="0" smtClean="0"/>
              <a:t> природу, </a:t>
            </a:r>
            <a:r>
              <a:rPr lang="ru-RU" dirty="0" err="1" smtClean="0"/>
              <a:t>іноді</a:t>
            </a:r>
            <a:r>
              <a:rPr lang="ru-RU" dirty="0" smtClean="0"/>
              <a:t> </a:t>
            </a:r>
            <a:r>
              <a:rPr lang="ru-RU" dirty="0" err="1" smtClean="0"/>
              <a:t>викликаючи</a:t>
            </a:r>
            <a:r>
              <a:rPr lang="ru-RU" dirty="0" smtClean="0"/>
              <a:t> добру </a:t>
            </a:r>
            <a:r>
              <a:rPr lang="ru-RU" dirty="0" err="1" smtClean="0"/>
              <a:t>посмішку</a:t>
            </a:r>
            <a:r>
              <a:rPr lang="ru-RU" dirty="0" smtClean="0"/>
              <a:t>, а </a:t>
            </a:r>
            <a:r>
              <a:rPr lang="ru-RU" dirty="0" err="1" smtClean="0"/>
              <a:t>іноді</a:t>
            </a:r>
            <a:r>
              <a:rPr lang="ru-RU" dirty="0" smtClean="0"/>
              <a:t> </a:t>
            </a:r>
            <a:r>
              <a:rPr lang="ru-RU" dirty="0" err="1" smtClean="0"/>
              <a:t>гостро</a:t>
            </a:r>
            <a:r>
              <a:rPr lang="ru-RU" dirty="0" smtClean="0"/>
              <a:t> </a:t>
            </a:r>
            <a:r>
              <a:rPr lang="ru-RU" dirty="0" err="1" smtClean="0"/>
              <a:t>висміюючи</a:t>
            </a:r>
            <a:r>
              <a:rPr lang="ru-RU" dirty="0" smtClean="0"/>
              <a:t>. </a:t>
            </a:r>
            <a:r>
              <a:rPr lang="ru-RU" dirty="0" err="1" smtClean="0"/>
              <a:t>Що</a:t>
            </a:r>
            <a:r>
              <a:rPr lang="ru-RU" dirty="0" smtClean="0"/>
              <a:t> ми </a:t>
            </a:r>
            <a:r>
              <a:rPr lang="ru-RU" dirty="0" err="1" smtClean="0"/>
              <a:t>бачимо</a:t>
            </a:r>
            <a:r>
              <a:rPr lang="ru-RU" dirty="0" smtClean="0"/>
              <a:t> в </a:t>
            </a:r>
            <a:r>
              <a:rPr lang="ru-RU" dirty="0" err="1" smtClean="0"/>
              <a:t>романі</a:t>
            </a:r>
            <a:r>
              <a:rPr lang="ru-RU" dirty="0" smtClean="0"/>
              <a:t>? </a:t>
            </a:r>
          </a:p>
          <a:p>
            <a:pPr>
              <a:buNone/>
            </a:pPr>
            <a:r>
              <a:rPr lang="ru-RU" dirty="0" smtClean="0"/>
              <a:t>3)</a:t>
            </a:r>
            <a:r>
              <a:rPr lang="ru-RU" dirty="0" err="1" smtClean="0"/>
              <a:t>Чи</a:t>
            </a:r>
            <a:r>
              <a:rPr lang="ru-RU" dirty="0" smtClean="0"/>
              <a:t> </a:t>
            </a:r>
            <a:r>
              <a:rPr lang="ru-RU" dirty="0" err="1" smtClean="0"/>
              <a:t>можливо</a:t>
            </a:r>
            <a:r>
              <a:rPr lang="ru-RU" dirty="0" smtClean="0"/>
              <a:t> </a:t>
            </a:r>
            <a:r>
              <a:rPr lang="ru-RU" dirty="0" err="1" smtClean="0"/>
              <a:t>стверджувати</a:t>
            </a:r>
            <a:r>
              <a:rPr lang="ru-RU" dirty="0" smtClean="0"/>
              <a:t>, </a:t>
            </a:r>
            <a:r>
              <a:rPr lang="ru-RU" dirty="0" err="1" smtClean="0"/>
              <a:t>що</a:t>
            </a:r>
            <a:r>
              <a:rPr lang="ru-RU" dirty="0" smtClean="0"/>
              <a:t> перед нами </a:t>
            </a:r>
            <a:r>
              <a:rPr lang="ru-RU" dirty="0" err="1" smtClean="0"/>
              <a:t>звичайна</a:t>
            </a:r>
            <a:r>
              <a:rPr lang="ru-RU" dirty="0" smtClean="0"/>
              <a:t> </a:t>
            </a:r>
            <a:r>
              <a:rPr lang="ru-RU" dirty="0" err="1" smtClean="0"/>
              <a:t>казкова</a:t>
            </a:r>
            <a:r>
              <a:rPr lang="ru-RU" dirty="0" smtClean="0"/>
              <a:t> </a:t>
            </a:r>
            <a:r>
              <a:rPr lang="ru-RU" dirty="0" err="1" smtClean="0"/>
              <a:t>подія</a:t>
            </a:r>
            <a:r>
              <a:rPr lang="ru-RU" dirty="0" smtClean="0"/>
              <a:t>? </a:t>
            </a:r>
          </a:p>
          <a:p>
            <a:pPr>
              <a:buNone/>
            </a:pPr>
            <a:r>
              <a:rPr lang="ru-RU" dirty="0" smtClean="0"/>
              <a:t>4) </a:t>
            </a:r>
            <a:r>
              <a:rPr lang="ru-RU" dirty="0" err="1" smtClean="0"/>
              <a:t>Чи</a:t>
            </a:r>
            <a:r>
              <a:rPr lang="ru-RU" dirty="0" smtClean="0"/>
              <a:t> </a:t>
            </a:r>
            <a:r>
              <a:rPr lang="ru-RU" dirty="0" err="1" smtClean="0"/>
              <a:t>положення</a:t>
            </a:r>
            <a:r>
              <a:rPr lang="ru-RU" dirty="0" smtClean="0"/>
              <a:t> </a:t>
            </a:r>
            <a:r>
              <a:rPr lang="ru-RU" dirty="0" err="1" smtClean="0"/>
              <a:t>Гуллівера</a:t>
            </a:r>
            <a:r>
              <a:rPr lang="ru-RU" dirty="0" smtClean="0"/>
              <a:t> в </a:t>
            </a:r>
            <a:r>
              <a:rPr lang="ru-RU" dirty="0" err="1" smtClean="0"/>
              <a:t>країні</a:t>
            </a:r>
            <a:r>
              <a:rPr lang="ru-RU" dirty="0" smtClean="0"/>
              <a:t> </a:t>
            </a:r>
            <a:r>
              <a:rPr lang="ru-RU" dirty="0" err="1" smtClean="0"/>
              <a:t>ліліпутів</a:t>
            </a:r>
            <a:r>
              <a:rPr lang="ru-RU" dirty="0" smtClean="0"/>
              <a:t> </a:t>
            </a:r>
            <a:r>
              <a:rPr lang="ru-RU" dirty="0" err="1" smtClean="0"/>
              <a:t>принизливе</a:t>
            </a:r>
            <a:r>
              <a:rPr lang="ru-RU" dirty="0" smtClean="0"/>
              <a:t>?</a:t>
            </a:r>
          </a:p>
          <a:p>
            <a:endParaRPr lang="ru-RU" dirty="0"/>
          </a:p>
        </p:txBody>
      </p:sp>
      <p:sp>
        <p:nvSpPr>
          <p:cNvPr id="4" name="Рамка 3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233"/>
            </a:avLst>
          </a:prstGeom>
          <a:solidFill>
            <a:schemeClr val="tx1">
              <a:lumMod val="95000"/>
              <a:lumOff val="5000"/>
            </a:schemeClr>
          </a:solidFill>
          <a:ln>
            <a:solidFill>
              <a:schemeClr val="bg2">
                <a:lumMod val="1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857232"/>
            <a:ext cx="8229600" cy="5268931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1) </a:t>
            </a:r>
            <a:r>
              <a:rPr lang="ru-RU" dirty="0" err="1" smtClean="0"/>
              <a:t>Комічного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>2) </a:t>
            </a:r>
            <a:r>
              <a:rPr lang="ru-RU" dirty="0" err="1" smtClean="0"/>
              <a:t>Мякий</a:t>
            </a:r>
            <a:r>
              <a:rPr lang="ru-RU" dirty="0" smtClean="0"/>
              <a:t> </a:t>
            </a:r>
            <a:r>
              <a:rPr lang="ru-RU" dirty="0" err="1" smtClean="0"/>
              <a:t>гумор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>3) </a:t>
            </a:r>
            <a:r>
              <a:rPr lang="ru-RU" dirty="0" err="1" smtClean="0"/>
              <a:t>Ні</a:t>
            </a:r>
            <a:r>
              <a:rPr lang="ru-RU" dirty="0" smtClean="0"/>
              <a:t>, в </a:t>
            </a:r>
            <a:r>
              <a:rPr lang="ru-RU" dirty="0" err="1" smtClean="0"/>
              <a:t>творі</a:t>
            </a:r>
            <a:r>
              <a:rPr lang="ru-RU" dirty="0" smtClean="0"/>
              <a:t> </a:t>
            </a:r>
            <a:r>
              <a:rPr lang="ru-RU" dirty="0" err="1" smtClean="0"/>
              <a:t>присутні</a:t>
            </a:r>
            <a:r>
              <a:rPr lang="ru-RU" dirty="0" smtClean="0"/>
              <a:t> </a:t>
            </a:r>
            <a:r>
              <a:rPr lang="ru-RU" dirty="0" err="1" smtClean="0"/>
              <a:t>реальні</a:t>
            </a:r>
            <a:r>
              <a:rPr lang="ru-RU" dirty="0" smtClean="0"/>
              <a:t> </a:t>
            </a:r>
            <a:r>
              <a:rPr lang="ru-RU" dirty="0" err="1" smtClean="0"/>
              <a:t>ознаки</a:t>
            </a:r>
            <a:r>
              <a:rPr lang="ru-RU" dirty="0" smtClean="0"/>
              <a:t> </a:t>
            </a:r>
            <a:r>
              <a:rPr lang="ru-RU" dirty="0" err="1" smtClean="0"/>
              <a:t>суспільства</a:t>
            </a:r>
            <a:r>
              <a:rPr lang="ru-RU" dirty="0" smtClean="0"/>
              <a:t>: король, </a:t>
            </a:r>
            <a:r>
              <a:rPr lang="ru-RU" dirty="0" err="1" smtClean="0"/>
              <a:t>армія</a:t>
            </a:r>
            <a:r>
              <a:rPr lang="ru-RU" dirty="0" smtClean="0"/>
              <a:t>, чиновники.</a:t>
            </a:r>
          </a:p>
          <a:p>
            <a:pPr>
              <a:buNone/>
            </a:pPr>
            <a:r>
              <a:rPr lang="ru-RU" dirty="0" smtClean="0"/>
              <a:t>4) Так</a:t>
            </a:r>
          </a:p>
          <a:p>
            <a:endParaRPr lang="ru-RU" dirty="0"/>
          </a:p>
        </p:txBody>
      </p:sp>
      <p:sp>
        <p:nvSpPr>
          <p:cNvPr id="5" name="Рамка 4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233"/>
            </a:avLst>
          </a:prstGeom>
          <a:solidFill>
            <a:schemeClr val="tx1">
              <a:lumMod val="95000"/>
              <a:lumOff val="5000"/>
            </a:schemeClr>
          </a:solidFill>
          <a:ln>
            <a:solidFill>
              <a:schemeClr val="bg2">
                <a:lumMod val="1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6" name="Содержимое 3" descr="russkij-gulliver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43174" y="3429000"/>
            <a:ext cx="6186502" cy="3093251"/>
          </a:xfrm>
          <a:prstGeom prst="rect">
            <a:avLst/>
          </a:prstGeom>
          <a:ln>
            <a:solidFill>
              <a:schemeClr val="bg2">
                <a:lumMod val="10000"/>
              </a:schemeClr>
            </a:solidFill>
          </a:ln>
        </p:spPr>
      </p:pic>
      <p:sp>
        <p:nvSpPr>
          <p:cNvPr id="7" name="TextBox 6"/>
          <p:cNvSpPr txBox="1"/>
          <p:nvPr/>
        </p:nvSpPr>
        <p:spPr>
          <a:xfrm>
            <a:off x="357158" y="285728"/>
            <a:ext cx="191911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400" b="1" dirty="0" smtClean="0">
                <a:solidFill>
                  <a:srgbClr val="C00000"/>
                </a:solidFill>
              </a:rPr>
              <a:t>Перевір себе</a:t>
            </a:r>
            <a:endParaRPr lang="ru-RU" sz="24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00043"/>
            <a:ext cx="8229600" cy="4643470"/>
          </a:xfrm>
        </p:spPr>
        <p:txBody>
          <a:bodyPr>
            <a:normAutofit fontScale="85000" lnSpcReduction="20000"/>
          </a:bodyPr>
          <a:lstStyle/>
          <a:p>
            <a:pPr marL="514350" indent="-514350">
              <a:buNone/>
            </a:pPr>
            <a:r>
              <a:rPr lang="uk-UA" b="1" dirty="0" smtClean="0">
                <a:solidFill>
                  <a:srgbClr val="C00000"/>
                </a:solidFill>
              </a:rPr>
              <a:t>Коло думок</a:t>
            </a:r>
          </a:p>
          <a:p>
            <a:pPr marL="514350" indent="-514350">
              <a:buNone/>
            </a:pPr>
            <a:endParaRPr lang="ru-RU" b="1" dirty="0" smtClean="0">
              <a:solidFill>
                <a:srgbClr val="C00000"/>
              </a:solidFill>
            </a:endParaRPr>
          </a:p>
          <a:p>
            <a:pPr marL="514350" indent="-514350">
              <a:buNone/>
            </a:pPr>
            <a:r>
              <a:rPr lang="en-US" dirty="0" smtClean="0"/>
              <a:t>1</a:t>
            </a:r>
            <a:r>
              <a:rPr lang="uk-UA" dirty="0" smtClean="0"/>
              <a:t>. </a:t>
            </a:r>
            <a:r>
              <a:rPr lang="ru-RU" dirty="0" smtClean="0"/>
              <a:t>Довести, </a:t>
            </a:r>
            <a:r>
              <a:rPr lang="ru-RU" dirty="0" err="1" smtClean="0"/>
              <a:t>що</a:t>
            </a:r>
            <a:r>
              <a:rPr lang="ru-RU" dirty="0" smtClean="0"/>
              <a:t> </a:t>
            </a:r>
            <a:r>
              <a:rPr lang="ru-RU" dirty="0" err="1" smtClean="0"/>
              <a:t>ставлення</a:t>
            </a:r>
            <a:r>
              <a:rPr lang="ru-RU" dirty="0" smtClean="0"/>
              <a:t> </a:t>
            </a:r>
            <a:r>
              <a:rPr lang="ru-RU" dirty="0" err="1" smtClean="0"/>
              <a:t>Гуллівера</a:t>
            </a:r>
            <a:r>
              <a:rPr lang="ru-RU" dirty="0" smtClean="0"/>
              <a:t> до </a:t>
            </a:r>
            <a:r>
              <a:rPr lang="ru-RU" dirty="0" err="1" smtClean="0"/>
              <a:t>мешканців</a:t>
            </a:r>
            <a:r>
              <a:rPr lang="ru-RU" dirty="0" smtClean="0"/>
              <a:t> </a:t>
            </a:r>
            <a:r>
              <a:rPr lang="ru-RU" dirty="0" err="1" smtClean="0"/>
              <a:t>Ліліпутії</a:t>
            </a:r>
            <a:r>
              <a:rPr lang="ru-RU" dirty="0" smtClean="0"/>
              <a:t> </a:t>
            </a:r>
            <a:r>
              <a:rPr lang="ru-RU" dirty="0" err="1" smtClean="0"/>
              <a:t>позитивне</a:t>
            </a:r>
            <a:r>
              <a:rPr lang="ru-RU" dirty="0" smtClean="0"/>
              <a:t>.</a:t>
            </a:r>
          </a:p>
          <a:p>
            <a:pPr marL="514350" indent="-514350">
              <a:buNone/>
            </a:pPr>
            <a:r>
              <a:rPr lang="ru-RU" dirty="0" smtClean="0"/>
              <a:t>2. </a:t>
            </a:r>
            <a:r>
              <a:rPr lang="ru-RU" dirty="0" err="1" smtClean="0"/>
              <a:t>Які</a:t>
            </a:r>
            <a:r>
              <a:rPr lang="ru-RU" dirty="0" smtClean="0"/>
              <a:t> слова </a:t>
            </a:r>
            <a:r>
              <a:rPr lang="ru-RU" dirty="0" err="1" smtClean="0"/>
              <a:t>і</a:t>
            </a:r>
            <a:r>
              <a:rPr lang="ru-RU" dirty="0" smtClean="0"/>
              <a:t> </a:t>
            </a:r>
            <a:r>
              <a:rPr lang="ru-RU" dirty="0" err="1" smtClean="0"/>
              <a:t>вирази</a:t>
            </a:r>
            <a:r>
              <a:rPr lang="ru-RU" dirty="0" smtClean="0"/>
              <a:t> </a:t>
            </a:r>
            <a:r>
              <a:rPr lang="ru-RU" dirty="0" err="1" smtClean="0"/>
              <a:t>вживає</a:t>
            </a:r>
            <a:r>
              <a:rPr lang="ru-RU" dirty="0" smtClean="0"/>
              <a:t> автор, </a:t>
            </a:r>
            <a:r>
              <a:rPr lang="ru-RU" dirty="0" err="1" smtClean="0"/>
              <a:t>характеризуючи</a:t>
            </a:r>
            <a:r>
              <a:rPr lang="ru-RU" dirty="0" smtClean="0"/>
              <a:t> </a:t>
            </a:r>
            <a:r>
              <a:rPr lang="ru-RU" dirty="0" err="1" smtClean="0"/>
              <a:t>поведінку</a:t>
            </a:r>
            <a:r>
              <a:rPr lang="ru-RU" dirty="0" smtClean="0"/>
              <a:t> </a:t>
            </a:r>
            <a:r>
              <a:rPr lang="ru-RU" dirty="0" err="1" smtClean="0"/>
              <a:t>Гуллівера</a:t>
            </a:r>
            <a:r>
              <a:rPr lang="ru-RU" dirty="0" smtClean="0"/>
              <a:t>? </a:t>
            </a:r>
          </a:p>
          <a:p>
            <a:pPr>
              <a:buNone/>
            </a:pPr>
            <a:r>
              <a:rPr lang="ru-RU" dirty="0" smtClean="0"/>
              <a:t>3. Як </a:t>
            </a:r>
            <a:r>
              <a:rPr lang="ru-RU" dirty="0" err="1" smtClean="0"/>
              <a:t>зреагував</a:t>
            </a:r>
            <a:r>
              <a:rPr lang="ru-RU" dirty="0" smtClean="0"/>
              <a:t> </a:t>
            </a:r>
            <a:r>
              <a:rPr lang="ru-RU" dirty="0" err="1" smtClean="0"/>
              <a:t>ліліпут</a:t>
            </a:r>
            <a:r>
              <a:rPr lang="ru-RU" dirty="0" smtClean="0"/>
              <a:t>, коли </a:t>
            </a:r>
            <a:r>
              <a:rPr lang="ru-RU" dirty="0" err="1" smtClean="0"/>
              <a:t>Гуллівер</a:t>
            </a:r>
            <a:r>
              <a:rPr lang="ru-RU" dirty="0" smtClean="0"/>
              <a:t> </a:t>
            </a:r>
            <a:r>
              <a:rPr lang="ru-RU" dirty="0" err="1" smtClean="0"/>
              <a:t>розв’язав</a:t>
            </a:r>
            <a:r>
              <a:rPr lang="ru-RU" dirty="0" smtClean="0"/>
              <a:t> </a:t>
            </a:r>
            <a:r>
              <a:rPr lang="ru-RU" dirty="0" err="1" smtClean="0"/>
              <a:t>його</a:t>
            </a:r>
            <a:r>
              <a:rPr lang="ru-RU" dirty="0" smtClean="0"/>
              <a:t> </a:t>
            </a:r>
            <a:r>
              <a:rPr lang="ru-RU" dirty="0" err="1" smtClean="0"/>
              <a:t>і</a:t>
            </a:r>
            <a:r>
              <a:rPr lang="ru-RU" dirty="0" smtClean="0"/>
              <a:t> поставив на землю? </a:t>
            </a:r>
          </a:p>
          <a:p>
            <a:pPr>
              <a:buNone/>
            </a:pPr>
            <a:r>
              <a:rPr lang="ru-RU" dirty="0" smtClean="0"/>
              <a:t>4.  Яке </a:t>
            </a:r>
            <a:r>
              <a:rPr lang="ru-RU" dirty="0" err="1" smtClean="0"/>
              <a:t>враження</a:t>
            </a:r>
            <a:r>
              <a:rPr lang="ru-RU" dirty="0" smtClean="0"/>
              <a:t> справила </a:t>
            </a:r>
            <a:r>
              <a:rPr lang="ru-RU" dirty="0" err="1" smtClean="0"/>
              <a:t>поведінка</a:t>
            </a:r>
            <a:r>
              <a:rPr lang="ru-RU" dirty="0" smtClean="0"/>
              <a:t> </a:t>
            </a:r>
            <a:r>
              <a:rPr lang="ru-RU" dirty="0" err="1" smtClean="0"/>
              <a:t>Гуллівера</a:t>
            </a:r>
            <a:r>
              <a:rPr lang="ru-RU" dirty="0" smtClean="0"/>
              <a:t> на </a:t>
            </a:r>
            <a:r>
              <a:rPr lang="ru-RU" dirty="0" err="1" smtClean="0"/>
              <a:t>простих</a:t>
            </a:r>
            <a:r>
              <a:rPr lang="ru-RU" dirty="0" smtClean="0"/>
              <a:t> людей </a:t>
            </a:r>
            <a:r>
              <a:rPr lang="ru-RU" dirty="0" err="1" smtClean="0"/>
              <a:t>країни</a:t>
            </a:r>
            <a:r>
              <a:rPr lang="ru-RU" dirty="0" smtClean="0"/>
              <a:t>? </a:t>
            </a:r>
            <a:r>
              <a:rPr lang="ru-RU" dirty="0" err="1" smtClean="0"/>
              <a:t>Чому</a:t>
            </a:r>
            <a:r>
              <a:rPr lang="ru-RU" dirty="0" smtClean="0"/>
              <a:t>? </a:t>
            </a:r>
          </a:p>
          <a:p>
            <a:pPr>
              <a:buNone/>
            </a:pPr>
            <a:r>
              <a:rPr lang="ru-RU" dirty="0" smtClean="0"/>
              <a:t> </a:t>
            </a:r>
          </a:p>
        </p:txBody>
      </p:sp>
      <p:sp>
        <p:nvSpPr>
          <p:cNvPr id="4" name="Рамка 3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233"/>
            </a:avLst>
          </a:prstGeom>
          <a:solidFill>
            <a:schemeClr val="tx1">
              <a:lumMod val="95000"/>
              <a:lumOff val="5000"/>
            </a:schemeClr>
          </a:solidFill>
          <a:ln>
            <a:solidFill>
              <a:schemeClr val="bg2">
                <a:lumMod val="1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5" name="Содержимое 3" descr="regnum_picture_146464519824702_big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5984" y="4572008"/>
            <a:ext cx="4857763" cy="2005805"/>
          </a:xfrm>
          <a:prstGeom prst="rect">
            <a:avLst/>
          </a:prstGeom>
          <a:ln>
            <a:solidFill>
              <a:schemeClr val="bg2">
                <a:lumMod val="10000"/>
              </a:schemeClr>
            </a:solidFill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071546"/>
            <a:ext cx="8229600" cy="5054617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dirty="0" smtClean="0"/>
              <a:t>1.  </a:t>
            </a:r>
            <a:r>
              <a:rPr lang="ru-RU" dirty="0" err="1" smtClean="0"/>
              <a:t>Перечитати</a:t>
            </a:r>
            <a:r>
              <a:rPr lang="ru-RU" dirty="0" smtClean="0"/>
              <a:t> </a:t>
            </a:r>
            <a:r>
              <a:rPr lang="ru-RU" dirty="0" err="1" smtClean="0"/>
              <a:t>епізод</a:t>
            </a:r>
            <a:r>
              <a:rPr lang="ru-RU" dirty="0" smtClean="0"/>
              <a:t> про те, як </a:t>
            </a:r>
            <a:r>
              <a:rPr lang="ru-RU" dirty="0" err="1" smtClean="0"/>
              <a:t>ліліпути</a:t>
            </a:r>
            <a:r>
              <a:rPr lang="ru-RU" dirty="0" smtClean="0"/>
              <a:t> </a:t>
            </a:r>
            <a:r>
              <a:rPr lang="ru-RU" dirty="0" err="1" smtClean="0"/>
              <a:t>образили</a:t>
            </a:r>
            <a:r>
              <a:rPr lang="ru-RU" dirty="0" smtClean="0"/>
              <a:t> </a:t>
            </a:r>
            <a:r>
              <a:rPr lang="ru-RU" dirty="0" err="1" smtClean="0"/>
              <a:t>Гуллівера</a:t>
            </a:r>
            <a:r>
              <a:rPr lang="ru-RU" dirty="0" smtClean="0"/>
              <a:t> </a:t>
            </a:r>
            <a:r>
              <a:rPr lang="ru-RU" dirty="0" err="1" smtClean="0"/>
              <a:t>під</a:t>
            </a:r>
            <a:r>
              <a:rPr lang="ru-RU" dirty="0" smtClean="0"/>
              <a:t> час </a:t>
            </a:r>
            <a:r>
              <a:rPr lang="ru-RU" dirty="0" err="1" smtClean="0"/>
              <a:t>прогулянки</a:t>
            </a:r>
            <a:r>
              <a:rPr lang="ru-RU" dirty="0" smtClean="0"/>
              <a:t>.</a:t>
            </a:r>
          </a:p>
          <a:p>
            <a:pPr>
              <a:buNone/>
            </a:pPr>
            <a:r>
              <a:rPr lang="ru-RU" dirty="0" smtClean="0"/>
              <a:t>2. </a:t>
            </a:r>
            <a:r>
              <a:rPr lang="ru-RU" dirty="0" err="1" smtClean="0"/>
              <a:t>Вирішив</a:t>
            </a:r>
            <a:r>
              <a:rPr lang="ru-RU" dirty="0" smtClean="0"/>
              <a:t> </a:t>
            </a:r>
            <a:r>
              <a:rPr lang="ru-RU" dirty="0" err="1" smtClean="0"/>
              <a:t>налякати</a:t>
            </a:r>
            <a:r>
              <a:rPr lang="ru-RU" dirty="0" smtClean="0"/>
              <a:t>», «</a:t>
            </a:r>
            <a:r>
              <a:rPr lang="ru-RU" dirty="0" err="1" smtClean="0"/>
              <a:t>зробив</a:t>
            </a:r>
            <a:r>
              <a:rPr lang="ru-RU" dirty="0" smtClean="0"/>
              <a:t> </a:t>
            </a:r>
            <a:r>
              <a:rPr lang="ru-RU" dirty="0" err="1" smtClean="0"/>
              <a:t>вигляд</a:t>
            </a:r>
            <a:r>
              <a:rPr lang="ru-RU" dirty="0" smtClean="0"/>
              <a:t>», «просто </a:t>
            </a:r>
            <a:r>
              <a:rPr lang="ru-RU" dirty="0" err="1" smtClean="0"/>
              <a:t>гра</a:t>
            </a:r>
            <a:r>
              <a:rPr lang="ru-RU" dirty="0" smtClean="0"/>
              <a:t> для </a:t>
            </a:r>
            <a:r>
              <a:rPr lang="ru-RU" dirty="0" err="1" smtClean="0"/>
              <a:t>потіхи</a:t>
            </a:r>
            <a:r>
              <a:rPr lang="ru-RU" dirty="0" smtClean="0"/>
              <a:t> </a:t>
            </a:r>
            <a:r>
              <a:rPr lang="ru-RU" dirty="0" err="1" smtClean="0"/>
              <a:t>і</a:t>
            </a:r>
            <a:r>
              <a:rPr lang="ru-RU" dirty="0" smtClean="0"/>
              <a:t> науки для </a:t>
            </a:r>
            <a:r>
              <a:rPr lang="ru-RU" dirty="0" err="1" smtClean="0"/>
              <a:t>інших</a:t>
            </a:r>
            <a:r>
              <a:rPr lang="ru-RU" dirty="0" smtClean="0"/>
              <a:t>», «</a:t>
            </a:r>
            <a:r>
              <a:rPr lang="ru-RU" dirty="0" err="1" smtClean="0"/>
              <a:t>Людина-Гора</a:t>
            </a:r>
            <a:r>
              <a:rPr lang="ru-RU" dirty="0" smtClean="0"/>
              <a:t> </a:t>
            </a:r>
            <a:r>
              <a:rPr lang="ru-RU" dirty="0" err="1" smtClean="0"/>
              <a:t>посміхається</a:t>
            </a:r>
            <a:r>
              <a:rPr lang="ru-RU" dirty="0" smtClean="0"/>
              <a:t>».</a:t>
            </a:r>
          </a:p>
          <a:p>
            <a:pPr>
              <a:buNone/>
            </a:pPr>
            <a:r>
              <a:rPr lang="ru-RU" dirty="0" smtClean="0"/>
              <a:t>3. З </a:t>
            </a:r>
            <a:r>
              <a:rPr lang="ru-RU" dirty="0" err="1" smtClean="0"/>
              <a:t>полегшенням</a:t>
            </a:r>
            <a:r>
              <a:rPr lang="ru-RU" dirty="0" smtClean="0"/>
              <a:t> </a:t>
            </a:r>
            <a:r>
              <a:rPr lang="ru-RU" dirty="0" err="1" smtClean="0"/>
              <a:t>зітхнув</a:t>
            </a:r>
            <a:r>
              <a:rPr lang="ru-RU" dirty="0" smtClean="0"/>
              <a:t>, </a:t>
            </a:r>
            <a:r>
              <a:rPr lang="ru-RU" dirty="0" err="1" smtClean="0"/>
              <a:t>низько</a:t>
            </a:r>
            <a:r>
              <a:rPr lang="ru-RU" dirty="0" smtClean="0"/>
              <a:t> </a:t>
            </a:r>
            <a:r>
              <a:rPr lang="ru-RU" dirty="0" err="1" smtClean="0"/>
              <a:t>йому</a:t>
            </a:r>
            <a:r>
              <a:rPr lang="ru-RU" dirty="0" smtClean="0"/>
              <a:t> </a:t>
            </a:r>
            <a:r>
              <a:rPr lang="ru-RU" dirty="0" err="1" smtClean="0"/>
              <a:t>вклонився</a:t>
            </a:r>
            <a:r>
              <a:rPr lang="ru-RU" dirty="0" smtClean="0"/>
              <a:t> </a:t>
            </a:r>
            <a:r>
              <a:rPr lang="ru-RU" dirty="0" err="1" smtClean="0"/>
              <a:t>і</a:t>
            </a:r>
            <a:r>
              <a:rPr lang="ru-RU" dirty="0" smtClean="0"/>
              <a:t> </a:t>
            </a:r>
            <a:r>
              <a:rPr lang="ru-RU" dirty="0" err="1" smtClean="0"/>
              <a:t>зник</a:t>
            </a:r>
            <a:r>
              <a:rPr lang="ru-RU" dirty="0" smtClean="0"/>
              <a:t> у </a:t>
            </a:r>
            <a:r>
              <a:rPr lang="ru-RU" dirty="0" err="1" smtClean="0"/>
              <a:t>натовпі</a:t>
            </a:r>
            <a:r>
              <a:rPr lang="ru-RU" dirty="0" smtClean="0"/>
              <a:t>»; «</a:t>
            </a:r>
            <a:r>
              <a:rPr lang="ru-RU" dirty="0" err="1" smtClean="0"/>
              <a:t>багато</a:t>
            </a:r>
            <a:r>
              <a:rPr lang="ru-RU" dirty="0" smtClean="0"/>
              <a:t> </a:t>
            </a:r>
            <a:r>
              <a:rPr lang="ru-RU" dirty="0" err="1" smtClean="0"/>
              <a:t>хто</a:t>
            </a:r>
            <a:r>
              <a:rPr lang="ru-RU" dirty="0" smtClean="0"/>
              <a:t> почав </a:t>
            </a:r>
            <a:r>
              <a:rPr lang="ru-RU" dirty="0" err="1" smtClean="0"/>
              <a:t>плескати</a:t>
            </a:r>
            <a:r>
              <a:rPr lang="ru-RU" dirty="0" smtClean="0"/>
              <a:t> в </a:t>
            </a:r>
            <a:r>
              <a:rPr lang="ru-RU" dirty="0" err="1" smtClean="0"/>
              <a:t>долоні</a:t>
            </a:r>
            <a:r>
              <a:rPr lang="ru-RU" dirty="0" smtClean="0"/>
              <a:t>».</a:t>
            </a:r>
          </a:p>
          <a:p>
            <a:pPr>
              <a:buNone/>
            </a:pPr>
            <a:r>
              <a:rPr lang="ru-RU" dirty="0" smtClean="0"/>
              <a:t>4. У </a:t>
            </a:r>
            <a:r>
              <a:rPr lang="ru-RU" dirty="0" err="1" smtClean="0"/>
              <a:t>цієї</a:t>
            </a:r>
            <a:r>
              <a:rPr lang="ru-RU" dirty="0" smtClean="0"/>
              <a:t> </a:t>
            </a:r>
            <a:r>
              <a:rPr lang="ru-RU" dirty="0" err="1" smtClean="0"/>
              <a:t>великої</a:t>
            </a:r>
            <a:r>
              <a:rPr lang="ru-RU" dirty="0" smtClean="0"/>
              <a:t> за </a:t>
            </a:r>
            <a:r>
              <a:rPr lang="ru-RU" dirty="0" err="1" smtClean="0"/>
              <a:t>розміром</a:t>
            </a:r>
            <a:r>
              <a:rPr lang="ru-RU" dirty="0" smtClean="0"/>
              <a:t> </a:t>
            </a:r>
            <a:r>
              <a:rPr lang="ru-RU" dirty="0" err="1" smtClean="0"/>
              <a:t>людини</a:t>
            </a:r>
            <a:r>
              <a:rPr lang="ru-RU" dirty="0" smtClean="0"/>
              <a:t> </a:t>
            </a:r>
            <a:endParaRPr lang="en-US" dirty="0" smtClean="0"/>
          </a:p>
          <a:p>
            <a:pPr>
              <a:buNone/>
            </a:pPr>
            <a:r>
              <a:rPr lang="en-US" dirty="0" smtClean="0"/>
              <a:t>	</a:t>
            </a:r>
            <a:r>
              <a:rPr lang="ru-RU" dirty="0" err="1" smtClean="0"/>
              <a:t>велике</a:t>
            </a:r>
            <a:r>
              <a:rPr lang="ru-RU" dirty="0" smtClean="0"/>
              <a:t> </a:t>
            </a:r>
            <a:r>
              <a:rPr lang="ru-RU" dirty="0" err="1" smtClean="0"/>
              <a:t>серце</a:t>
            </a:r>
            <a:r>
              <a:rPr lang="ru-RU" dirty="0" smtClean="0"/>
              <a:t> </a:t>
            </a:r>
            <a:r>
              <a:rPr lang="ru-RU" dirty="0" err="1" smtClean="0"/>
              <a:t>і</a:t>
            </a:r>
            <a:r>
              <a:rPr lang="ru-RU" dirty="0" smtClean="0"/>
              <a:t> добра душа.</a:t>
            </a:r>
          </a:p>
          <a:p>
            <a:pPr>
              <a:buNone/>
            </a:pPr>
            <a:r>
              <a:rPr lang="ru-RU" dirty="0" smtClean="0"/>
              <a:t> </a:t>
            </a:r>
          </a:p>
          <a:p>
            <a:endParaRPr lang="ru-RU" dirty="0"/>
          </a:p>
        </p:txBody>
      </p:sp>
      <p:sp>
        <p:nvSpPr>
          <p:cNvPr id="4" name="Рамка 3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233"/>
            </a:avLst>
          </a:prstGeom>
          <a:solidFill>
            <a:schemeClr val="tx1">
              <a:lumMod val="95000"/>
              <a:lumOff val="5000"/>
            </a:schemeClr>
          </a:solidFill>
          <a:ln>
            <a:solidFill>
              <a:schemeClr val="bg2">
                <a:lumMod val="1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5" name="Содержимое 9" descr="i_020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26101" y="4500570"/>
            <a:ext cx="2962579" cy="2197171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642910" y="357166"/>
            <a:ext cx="269092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400" b="1" dirty="0" smtClean="0">
                <a:solidFill>
                  <a:srgbClr val="C00000"/>
                </a:solidFill>
              </a:rPr>
              <a:t>Можливі відповіді</a:t>
            </a:r>
            <a:endParaRPr lang="ru-RU" sz="24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28604"/>
            <a:ext cx="6329378" cy="5697559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	</a:t>
            </a:r>
            <a:r>
              <a:rPr lang="ru-RU" sz="2400" b="1" dirty="0" err="1" smtClean="0">
                <a:solidFill>
                  <a:srgbClr val="C00000"/>
                </a:solidFill>
              </a:rPr>
              <a:t>Інтерактивна</a:t>
            </a:r>
            <a:r>
              <a:rPr lang="ru-RU" sz="2400" b="1" dirty="0" smtClean="0">
                <a:solidFill>
                  <a:srgbClr val="C00000"/>
                </a:solidFill>
              </a:rPr>
              <a:t> </a:t>
            </a:r>
            <a:r>
              <a:rPr lang="ru-RU" sz="2400" b="1" dirty="0" err="1" smtClean="0">
                <a:solidFill>
                  <a:srgbClr val="C00000"/>
                </a:solidFill>
              </a:rPr>
              <a:t>вправа</a:t>
            </a:r>
            <a:r>
              <a:rPr lang="ru-RU" sz="2400" b="1" dirty="0" smtClean="0">
                <a:solidFill>
                  <a:srgbClr val="C00000"/>
                </a:solidFill>
              </a:rPr>
              <a:t> «Я так думаю»</a:t>
            </a:r>
          </a:p>
          <a:p>
            <a:pPr>
              <a:buNone/>
            </a:pPr>
            <a:r>
              <a:rPr lang="en-US" sz="2600" dirty="0" smtClean="0"/>
              <a:t>1</a:t>
            </a:r>
            <a:r>
              <a:rPr lang="uk-UA" sz="2600" dirty="0" smtClean="0"/>
              <a:t>. </a:t>
            </a:r>
            <a:r>
              <a:rPr lang="ru-RU" sz="2600" dirty="0" err="1" smtClean="0"/>
              <a:t>Що</a:t>
            </a:r>
            <a:r>
              <a:rPr lang="ru-RU" sz="2600" dirty="0" smtClean="0"/>
              <a:t> </a:t>
            </a:r>
            <a:r>
              <a:rPr lang="ru-RU" sz="2600" dirty="0" err="1" smtClean="0"/>
              <a:t>демонструє</a:t>
            </a:r>
            <a:r>
              <a:rPr lang="ru-RU" sz="2600" dirty="0" smtClean="0"/>
              <a:t> добре </a:t>
            </a:r>
            <a:r>
              <a:rPr lang="ru-RU" sz="2600" dirty="0" err="1" smtClean="0"/>
              <a:t>ставлення</a:t>
            </a:r>
            <a:r>
              <a:rPr lang="ru-RU" sz="2600" dirty="0" smtClean="0"/>
              <a:t> </a:t>
            </a:r>
            <a:r>
              <a:rPr lang="ru-RU" sz="2600" dirty="0" err="1" smtClean="0"/>
              <a:t>Гуллівера</a:t>
            </a:r>
            <a:r>
              <a:rPr lang="ru-RU" sz="2600" dirty="0" smtClean="0"/>
              <a:t> до </a:t>
            </a:r>
            <a:r>
              <a:rPr lang="ru-RU" sz="2600" dirty="0" err="1" smtClean="0"/>
              <a:t>ліліпутів</a:t>
            </a:r>
            <a:r>
              <a:rPr lang="ru-RU" sz="2600" dirty="0" smtClean="0"/>
              <a:t>? </a:t>
            </a:r>
          </a:p>
          <a:p>
            <a:pPr>
              <a:buNone/>
            </a:pPr>
            <a:r>
              <a:rPr lang="ru-RU" sz="2600" dirty="0" smtClean="0"/>
              <a:t>2. </a:t>
            </a:r>
            <a:r>
              <a:rPr lang="ru-RU" sz="2600" dirty="0" err="1" smtClean="0"/>
              <a:t>Що</a:t>
            </a:r>
            <a:r>
              <a:rPr lang="ru-RU" sz="2600" dirty="0" smtClean="0"/>
              <a:t> </a:t>
            </a:r>
            <a:r>
              <a:rPr lang="ru-RU" sz="2600" dirty="0" err="1" smtClean="0"/>
              <a:t>може</a:t>
            </a:r>
            <a:r>
              <a:rPr lang="ru-RU" sz="2600" dirty="0" smtClean="0"/>
              <a:t> </a:t>
            </a:r>
            <a:r>
              <a:rPr lang="ru-RU" sz="2600" dirty="0" err="1" smtClean="0"/>
              <a:t>свідчити</a:t>
            </a:r>
            <a:r>
              <a:rPr lang="ru-RU" sz="2600" dirty="0" smtClean="0"/>
              <a:t> про </a:t>
            </a:r>
            <a:r>
              <a:rPr lang="ru-RU" sz="2600" dirty="0" err="1" smtClean="0"/>
              <a:t>величезну</a:t>
            </a:r>
            <a:r>
              <a:rPr lang="ru-RU" sz="2600" dirty="0" smtClean="0"/>
              <a:t> </a:t>
            </a:r>
            <a:r>
              <a:rPr lang="ru-RU" sz="2600" dirty="0" err="1" smtClean="0"/>
              <a:t>зацікавленість</a:t>
            </a:r>
            <a:r>
              <a:rPr lang="ru-RU" sz="2600" dirty="0" smtClean="0"/>
              <a:t> </a:t>
            </a:r>
            <a:r>
              <a:rPr lang="ru-RU" sz="2600" dirty="0" err="1" smtClean="0"/>
              <a:t>Гуллівера</a:t>
            </a:r>
            <a:r>
              <a:rPr lang="ru-RU" sz="2600" dirty="0" smtClean="0"/>
              <a:t> </a:t>
            </a:r>
            <a:r>
              <a:rPr lang="ru-RU" sz="2600" dirty="0" err="1" smtClean="0"/>
              <a:t>життям</a:t>
            </a:r>
            <a:r>
              <a:rPr lang="ru-RU" sz="2600" dirty="0" smtClean="0"/>
              <a:t> </a:t>
            </a:r>
            <a:r>
              <a:rPr lang="ru-RU" sz="2600" dirty="0" err="1" smtClean="0"/>
              <a:t>ліліпутів</a:t>
            </a:r>
            <a:r>
              <a:rPr lang="ru-RU" sz="2600" dirty="0" smtClean="0"/>
              <a:t>? </a:t>
            </a:r>
          </a:p>
          <a:p>
            <a:pPr>
              <a:buNone/>
            </a:pPr>
            <a:r>
              <a:rPr lang="ru-RU" sz="2600" dirty="0" smtClean="0"/>
              <a:t>3. </a:t>
            </a:r>
            <a:r>
              <a:rPr lang="ru-RU" sz="2600" dirty="0" err="1" smtClean="0"/>
              <a:t>Згадайте</a:t>
            </a:r>
            <a:r>
              <a:rPr lang="ru-RU" sz="2600" dirty="0" smtClean="0"/>
              <a:t> </a:t>
            </a:r>
            <a:r>
              <a:rPr lang="ru-RU" sz="2600" dirty="0" err="1" smtClean="0"/>
              <a:t>прислів’я</a:t>
            </a:r>
            <a:r>
              <a:rPr lang="ru-RU" sz="2600" dirty="0" smtClean="0"/>
              <a:t>, </a:t>
            </a:r>
            <a:r>
              <a:rPr lang="ru-RU" sz="2600" dirty="0" err="1" smtClean="0"/>
              <a:t>які</a:t>
            </a:r>
            <a:r>
              <a:rPr lang="ru-RU" sz="2600" dirty="0" smtClean="0"/>
              <a:t> </a:t>
            </a:r>
            <a:r>
              <a:rPr lang="ru-RU" sz="2600" dirty="0" err="1" smtClean="0"/>
              <a:t>пояснюють</a:t>
            </a:r>
            <a:r>
              <a:rPr lang="ru-RU" sz="2600" dirty="0" smtClean="0"/>
              <a:t> мотив такого </a:t>
            </a:r>
            <a:r>
              <a:rPr lang="ru-RU" sz="2600" dirty="0" err="1" smtClean="0"/>
              <a:t>ставлення</a:t>
            </a:r>
            <a:r>
              <a:rPr lang="ru-RU" sz="2600" dirty="0" smtClean="0"/>
              <a:t> до </a:t>
            </a:r>
            <a:r>
              <a:rPr lang="ru-RU" sz="2600" dirty="0" err="1" smtClean="0"/>
              <a:t>мови</a:t>
            </a:r>
            <a:r>
              <a:rPr lang="ru-RU" sz="2600" dirty="0" smtClean="0"/>
              <a:t> </a:t>
            </a:r>
            <a:r>
              <a:rPr lang="ru-RU" sz="2600" dirty="0" err="1" smtClean="0"/>
              <a:t>ліліпутів</a:t>
            </a:r>
            <a:r>
              <a:rPr lang="ru-RU" sz="2600" dirty="0" smtClean="0"/>
              <a:t>. </a:t>
            </a:r>
          </a:p>
          <a:p>
            <a:pPr>
              <a:buNone/>
            </a:pPr>
            <a:r>
              <a:rPr lang="ru-RU" sz="2600" dirty="0" smtClean="0"/>
              <a:t>4. Як </a:t>
            </a:r>
            <a:r>
              <a:rPr lang="ru-RU" sz="2600" dirty="0" err="1" smtClean="0"/>
              <a:t>ви</a:t>
            </a:r>
            <a:r>
              <a:rPr lang="ru-RU" sz="2600" dirty="0" smtClean="0"/>
              <a:t> </a:t>
            </a:r>
            <a:r>
              <a:rPr lang="ru-RU" sz="2600" dirty="0" err="1" smtClean="0"/>
              <a:t>вважаєте</a:t>
            </a:r>
            <a:r>
              <a:rPr lang="ru-RU" sz="2600" dirty="0" smtClean="0"/>
              <a:t>, </a:t>
            </a:r>
            <a:r>
              <a:rPr lang="ru-RU" sz="2600" dirty="0" err="1" smtClean="0"/>
              <a:t>чи</a:t>
            </a:r>
            <a:r>
              <a:rPr lang="ru-RU" sz="2600" dirty="0" smtClean="0"/>
              <a:t> </a:t>
            </a:r>
            <a:r>
              <a:rPr lang="ru-RU" sz="2600" dirty="0" err="1" smtClean="0"/>
              <a:t>насправді</a:t>
            </a:r>
            <a:r>
              <a:rPr lang="ru-RU" sz="2600" dirty="0" smtClean="0"/>
              <a:t> </a:t>
            </a:r>
            <a:r>
              <a:rPr lang="ru-RU" sz="2600" dirty="0" err="1" smtClean="0"/>
              <a:t>Гуллівер</a:t>
            </a:r>
            <a:r>
              <a:rPr lang="ru-RU" sz="2600" dirty="0" smtClean="0"/>
              <a:t> </a:t>
            </a:r>
            <a:r>
              <a:rPr lang="ru-RU" sz="2600" dirty="0" err="1" smtClean="0"/>
              <a:t>такий</a:t>
            </a:r>
            <a:r>
              <a:rPr lang="ru-RU" sz="2600" dirty="0" smtClean="0"/>
              <a:t>, </a:t>
            </a:r>
            <a:r>
              <a:rPr lang="ru-RU" sz="2600" dirty="0" err="1" smtClean="0"/>
              <a:t>чи</a:t>
            </a:r>
            <a:r>
              <a:rPr lang="ru-RU" sz="2600" dirty="0" smtClean="0"/>
              <a:t> перед нами </a:t>
            </a:r>
            <a:r>
              <a:rPr lang="ru-RU" sz="2600" dirty="0" err="1" smtClean="0"/>
              <a:t>взірець</a:t>
            </a:r>
            <a:r>
              <a:rPr lang="ru-RU" sz="2600" dirty="0" smtClean="0"/>
              <a:t> </a:t>
            </a:r>
          </a:p>
          <a:p>
            <a:pPr>
              <a:buNone/>
            </a:pPr>
            <a:r>
              <a:rPr lang="ru-RU" sz="2600" dirty="0" smtClean="0"/>
              <a:t>	</a:t>
            </a:r>
            <a:r>
              <a:rPr lang="ru-RU" sz="2600" dirty="0" err="1" smtClean="0"/>
              <a:t>людини</a:t>
            </a:r>
            <a:r>
              <a:rPr lang="ru-RU" sz="2600" dirty="0" smtClean="0"/>
              <a:t> </a:t>
            </a:r>
            <a:r>
              <a:rPr lang="ru-RU" sz="2600" dirty="0" err="1" smtClean="0"/>
              <a:t>доби</a:t>
            </a:r>
            <a:r>
              <a:rPr lang="ru-RU" sz="2600" dirty="0" smtClean="0"/>
              <a:t> </a:t>
            </a:r>
            <a:r>
              <a:rPr lang="ru-RU" sz="2600" dirty="0" err="1" smtClean="0"/>
              <a:t>Просвітництва</a:t>
            </a:r>
            <a:r>
              <a:rPr lang="ru-RU" sz="2600" dirty="0" smtClean="0"/>
              <a:t>?</a:t>
            </a:r>
          </a:p>
          <a:p>
            <a:pPr>
              <a:buNone/>
            </a:pPr>
            <a:endParaRPr lang="ru-RU" dirty="0" smtClean="0"/>
          </a:p>
          <a:p>
            <a:endParaRPr lang="ru-RU" dirty="0"/>
          </a:p>
        </p:txBody>
      </p:sp>
      <p:pic>
        <p:nvPicPr>
          <p:cNvPr id="4" name="Содержимое 6" descr="0 (1)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78028" y="4286256"/>
            <a:ext cx="4017287" cy="2266941"/>
          </a:xfrm>
          <a:prstGeom prst="rect">
            <a:avLst/>
          </a:prstGeom>
        </p:spPr>
      </p:pic>
      <p:sp>
        <p:nvSpPr>
          <p:cNvPr id="5" name="Рамка 4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233"/>
            </a:avLst>
          </a:prstGeom>
          <a:solidFill>
            <a:schemeClr val="tx1">
              <a:lumMod val="95000"/>
              <a:lumOff val="5000"/>
            </a:schemeClr>
          </a:solidFill>
          <a:ln>
            <a:solidFill>
              <a:schemeClr val="bg2">
                <a:lumMod val="1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1214422"/>
            <a:ext cx="5786478" cy="4268799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dirty="0" smtClean="0"/>
              <a:t>1. </a:t>
            </a:r>
            <a:r>
              <a:rPr lang="ru-RU" dirty="0" err="1" smtClean="0"/>
              <a:t>Намагався</a:t>
            </a:r>
            <a:r>
              <a:rPr lang="ru-RU" dirty="0" smtClean="0"/>
              <a:t> </a:t>
            </a:r>
            <a:r>
              <a:rPr lang="ru-RU" dirty="0" err="1" smtClean="0"/>
              <a:t>нікому</a:t>
            </a:r>
            <a:r>
              <a:rPr lang="ru-RU" dirty="0" smtClean="0"/>
              <a:t> не </a:t>
            </a:r>
            <a:r>
              <a:rPr lang="ru-RU" dirty="0" err="1" smtClean="0"/>
              <a:t>зашкодити</a:t>
            </a:r>
            <a:r>
              <a:rPr lang="ru-RU" dirty="0" smtClean="0"/>
              <a:t>, </a:t>
            </a:r>
            <a:r>
              <a:rPr lang="ru-RU" dirty="0" err="1" smtClean="0"/>
              <a:t>навіть</a:t>
            </a:r>
            <a:r>
              <a:rPr lang="ru-RU" dirty="0" smtClean="0"/>
              <a:t> </a:t>
            </a:r>
            <a:r>
              <a:rPr lang="ru-RU" dirty="0" err="1" smtClean="0"/>
              <a:t>не</a:t>
            </a:r>
            <a:r>
              <a:rPr lang="ru-RU" dirty="0" smtClean="0"/>
              <a:t> </a:t>
            </a:r>
            <a:r>
              <a:rPr lang="ru-RU" dirty="0" err="1" smtClean="0"/>
              <a:t>зім’яти</a:t>
            </a:r>
            <a:r>
              <a:rPr lang="ru-RU" dirty="0" smtClean="0"/>
              <a:t> трави та </a:t>
            </a:r>
            <a:r>
              <a:rPr lang="ru-RU" dirty="0" err="1" smtClean="0"/>
              <a:t>квітів</a:t>
            </a:r>
            <a:r>
              <a:rPr lang="ru-RU" dirty="0" smtClean="0"/>
              <a:t>.</a:t>
            </a:r>
          </a:p>
          <a:p>
            <a:endParaRPr lang="ru-RU" dirty="0" smtClean="0"/>
          </a:p>
          <a:p>
            <a:pPr>
              <a:buNone/>
            </a:pPr>
            <a:r>
              <a:rPr lang="ru-RU" dirty="0" smtClean="0"/>
              <a:t>2. </a:t>
            </a:r>
            <a:r>
              <a:rPr lang="ru-RU" dirty="0" err="1" smtClean="0"/>
              <a:t>Вивчення</a:t>
            </a:r>
            <a:r>
              <a:rPr lang="ru-RU" dirty="0" smtClean="0"/>
              <a:t> </a:t>
            </a:r>
            <a:r>
              <a:rPr lang="ru-RU" dirty="0" err="1" smtClean="0"/>
              <a:t>їхньої</a:t>
            </a:r>
            <a:r>
              <a:rPr lang="ru-RU" dirty="0" smtClean="0"/>
              <a:t> </a:t>
            </a:r>
            <a:r>
              <a:rPr lang="ru-RU" dirty="0" err="1" smtClean="0"/>
              <a:t>мови</a:t>
            </a:r>
            <a:r>
              <a:rPr lang="ru-RU" dirty="0" smtClean="0"/>
              <a:t>.</a:t>
            </a:r>
          </a:p>
          <a:p>
            <a:endParaRPr lang="ru-RU" dirty="0" smtClean="0"/>
          </a:p>
          <a:p>
            <a:pPr>
              <a:buNone/>
            </a:pPr>
            <a:r>
              <a:rPr lang="ru-RU" dirty="0" smtClean="0"/>
              <a:t>3. «</a:t>
            </a:r>
            <a:r>
              <a:rPr lang="ru-RU" dirty="0" err="1" smtClean="0"/>
              <a:t>Скільки</a:t>
            </a:r>
            <a:r>
              <a:rPr lang="ru-RU" dirty="0" smtClean="0"/>
              <a:t> </a:t>
            </a:r>
            <a:r>
              <a:rPr lang="ru-RU" dirty="0" err="1" smtClean="0"/>
              <a:t>мов</a:t>
            </a:r>
            <a:r>
              <a:rPr lang="ru-RU" dirty="0" smtClean="0"/>
              <a:t> </a:t>
            </a:r>
            <a:r>
              <a:rPr lang="ru-RU" dirty="0" err="1" smtClean="0"/>
              <a:t>ти</a:t>
            </a:r>
            <a:r>
              <a:rPr lang="ru-RU" dirty="0" smtClean="0"/>
              <a:t> </a:t>
            </a:r>
            <a:r>
              <a:rPr lang="ru-RU" dirty="0" err="1" smtClean="0"/>
              <a:t>знаєш</a:t>
            </a:r>
            <a:r>
              <a:rPr lang="ru-RU" dirty="0" smtClean="0"/>
              <a:t>, </a:t>
            </a:r>
            <a:endParaRPr lang="en-US" dirty="0" smtClean="0"/>
          </a:p>
          <a:p>
            <a:pPr>
              <a:buNone/>
            </a:pPr>
            <a:r>
              <a:rPr lang="en-US" dirty="0" smtClean="0"/>
              <a:t>	</a:t>
            </a:r>
            <a:r>
              <a:rPr lang="ru-RU" dirty="0" err="1" smtClean="0"/>
              <a:t>стільки</a:t>
            </a:r>
            <a:r>
              <a:rPr lang="ru-RU" dirty="0" smtClean="0"/>
              <a:t> </a:t>
            </a:r>
            <a:r>
              <a:rPr lang="ru-RU" dirty="0" err="1" smtClean="0"/>
              <a:t>разів</a:t>
            </a:r>
            <a:r>
              <a:rPr lang="ru-RU" dirty="0" smtClean="0"/>
              <a:t> </a:t>
            </a:r>
            <a:r>
              <a:rPr lang="ru-RU" dirty="0" err="1" smtClean="0"/>
              <a:t>ти</a:t>
            </a:r>
            <a:r>
              <a:rPr lang="ru-RU" dirty="0" smtClean="0"/>
              <a:t> </a:t>
            </a:r>
            <a:r>
              <a:rPr lang="ru-RU" dirty="0" err="1" smtClean="0"/>
              <a:t>людина</a:t>
            </a:r>
            <a:r>
              <a:rPr lang="ru-RU" dirty="0" smtClean="0"/>
              <a:t>».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4" name="Содержимое 6" descr="i_027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60481" y="4071942"/>
            <a:ext cx="3768856" cy="2405051"/>
          </a:xfrm>
          <a:prstGeom prst="rect">
            <a:avLst/>
          </a:prstGeom>
        </p:spPr>
      </p:pic>
      <p:sp>
        <p:nvSpPr>
          <p:cNvPr id="5" name="Рамка 4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233"/>
            </a:avLst>
          </a:prstGeom>
          <a:solidFill>
            <a:schemeClr val="tx1">
              <a:lumMod val="95000"/>
              <a:lumOff val="5000"/>
            </a:schemeClr>
          </a:solidFill>
          <a:ln>
            <a:solidFill>
              <a:schemeClr val="bg2">
                <a:lumMod val="1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14348" y="500042"/>
            <a:ext cx="142539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400" b="1" dirty="0" smtClean="0">
                <a:solidFill>
                  <a:srgbClr val="FF0000"/>
                </a:solidFill>
              </a:rPr>
              <a:t>Відповіді</a:t>
            </a:r>
            <a:endParaRPr lang="ru-RU" sz="2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000108"/>
            <a:ext cx="8229600" cy="5126055"/>
          </a:xfrm>
        </p:spPr>
        <p:txBody>
          <a:bodyPr>
            <a:normAutofit fontScale="55000" lnSpcReduction="20000"/>
          </a:bodyPr>
          <a:lstStyle/>
          <a:p>
            <a:pPr>
              <a:buNone/>
            </a:pPr>
            <a:r>
              <a:rPr lang="ru-RU" dirty="0" smtClean="0"/>
              <a:t>1. </a:t>
            </a:r>
            <a:r>
              <a:rPr lang="ru-RU" dirty="0" err="1" smtClean="0"/>
              <a:t>Білик</a:t>
            </a:r>
            <a:r>
              <a:rPr lang="ru-RU" dirty="0" smtClean="0"/>
              <a:t> Н. </a:t>
            </a:r>
            <a:r>
              <a:rPr lang="ru-RU" dirty="0" err="1" smtClean="0"/>
              <a:t>Англія</a:t>
            </a:r>
            <a:r>
              <a:rPr lang="ru-RU" dirty="0" smtClean="0"/>
              <a:t> 18 </a:t>
            </a:r>
            <a:r>
              <a:rPr lang="ru-RU" dirty="0" err="1" smtClean="0"/>
              <a:t>століття</a:t>
            </a:r>
            <a:r>
              <a:rPr lang="ru-RU" dirty="0" smtClean="0"/>
              <a:t> як </a:t>
            </a:r>
            <a:r>
              <a:rPr lang="ru-RU" dirty="0" err="1" smtClean="0"/>
              <a:t>пришвидчувач</a:t>
            </a:r>
            <a:r>
              <a:rPr lang="ru-RU" dirty="0" smtClean="0"/>
              <a:t> </a:t>
            </a:r>
            <a:r>
              <a:rPr lang="ru-RU" dirty="0" err="1" smtClean="0"/>
              <a:t>історії</a:t>
            </a:r>
            <a:r>
              <a:rPr lang="ru-RU" dirty="0" smtClean="0"/>
              <a:t> (Культура </a:t>
            </a:r>
            <a:r>
              <a:rPr lang="ru-RU" dirty="0" err="1" smtClean="0"/>
              <a:t>і</a:t>
            </a:r>
            <a:r>
              <a:rPr lang="ru-RU" dirty="0" smtClean="0"/>
              <a:t> </a:t>
            </a:r>
            <a:r>
              <a:rPr lang="ru-RU" dirty="0" err="1" smtClean="0"/>
              <a:t>література</a:t>
            </a:r>
            <a:r>
              <a:rPr lang="ru-RU" dirty="0" smtClean="0"/>
              <a:t> 18 ст.) // </a:t>
            </a:r>
            <a:r>
              <a:rPr lang="ru-RU" dirty="0" err="1" smtClean="0"/>
              <a:t>Зарубіжна</a:t>
            </a:r>
            <a:r>
              <a:rPr lang="ru-RU" dirty="0" smtClean="0"/>
              <a:t> </a:t>
            </a:r>
            <a:r>
              <a:rPr lang="ru-RU" dirty="0" err="1" smtClean="0"/>
              <a:t>література</a:t>
            </a:r>
            <a:r>
              <a:rPr lang="ru-RU" dirty="0" smtClean="0"/>
              <a:t>. – 2000. – №22. – </a:t>
            </a:r>
            <a:r>
              <a:rPr lang="ru-RU" dirty="0" err="1" smtClean="0"/>
              <a:t>червень</a:t>
            </a:r>
            <a:r>
              <a:rPr lang="ru-RU" dirty="0" smtClean="0"/>
              <a:t>. С. 1–2.</a:t>
            </a:r>
          </a:p>
          <a:p>
            <a:pPr>
              <a:buNone/>
            </a:pPr>
            <a:r>
              <a:rPr lang="uk-UA" dirty="0" smtClean="0"/>
              <a:t>2. </a:t>
            </a:r>
            <a:r>
              <a:rPr lang="uk-UA" dirty="0" smtClean="0"/>
              <a:t>Дор</a:t>
            </a:r>
            <a:r>
              <a:rPr lang="uk-UA" dirty="0" smtClean="0"/>
              <a:t>ін</a:t>
            </a:r>
            <a:r>
              <a:rPr lang="uk-UA" dirty="0" smtClean="0"/>
              <a:t> </a:t>
            </a:r>
            <a:r>
              <a:rPr lang="uk-UA" dirty="0" smtClean="0"/>
              <a:t>К. О. «Робінзон Крузо» Д. Дефо і «</a:t>
            </a:r>
            <a:r>
              <a:rPr lang="uk-UA" dirty="0" err="1" smtClean="0"/>
              <a:t>Гулліверові</a:t>
            </a:r>
            <a:r>
              <a:rPr lang="uk-UA" dirty="0" smtClean="0"/>
              <a:t> подорожі» Дж. </a:t>
            </a:r>
            <a:r>
              <a:rPr lang="uk-UA" dirty="0" err="1" smtClean="0"/>
              <a:t>Свіфта</a:t>
            </a:r>
            <a:r>
              <a:rPr lang="uk-UA" dirty="0" smtClean="0"/>
              <a:t> в Україні /</a:t>
            </a:r>
            <a:r>
              <a:rPr lang="uk-UA" dirty="0" err="1" smtClean="0"/>
              <a:t>рецепційно-компаративістична</a:t>
            </a:r>
            <a:r>
              <a:rPr lang="uk-UA" dirty="0" smtClean="0"/>
              <a:t> аналітика // Проблеми гуманітарних наук. </a:t>
            </a:r>
            <a:r>
              <a:rPr lang="ru-RU" dirty="0" err="1" smtClean="0"/>
              <a:t>Наукові</a:t>
            </a:r>
            <a:r>
              <a:rPr lang="ru-RU" dirty="0" smtClean="0"/>
              <a:t> записки ДДПУ. – </a:t>
            </a:r>
            <a:r>
              <a:rPr lang="ru-RU" dirty="0" err="1" smtClean="0"/>
              <a:t>Дрогобич</a:t>
            </a:r>
            <a:r>
              <a:rPr lang="ru-RU" dirty="0" smtClean="0"/>
              <a:t>, 2001. – С. 244–254.</a:t>
            </a:r>
            <a:endParaRPr lang="uk-UA" dirty="0" smtClean="0"/>
          </a:p>
          <a:p>
            <a:pPr>
              <a:buNone/>
            </a:pPr>
            <a:r>
              <a:rPr lang="ru-RU" dirty="0" smtClean="0"/>
              <a:t>3. </a:t>
            </a:r>
            <a:r>
              <a:rPr lang="ru-RU" dirty="0" err="1" smtClean="0"/>
              <a:t>П</a:t>
            </a:r>
            <a:r>
              <a:rPr lang="ru-RU" dirty="0" err="1" smtClean="0"/>
              <a:t>аврова</a:t>
            </a:r>
            <a:r>
              <a:rPr lang="ru-RU" dirty="0" smtClean="0"/>
              <a:t> </a:t>
            </a:r>
            <a:r>
              <a:rPr lang="ru-RU" dirty="0" smtClean="0"/>
              <a:t>М. К. </a:t>
            </a:r>
            <a:r>
              <a:rPr lang="ru-RU" dirty="0" err="1" smtClean="0"/>
              <a:t>Гнівний</a:t>
            </a:r>
            <a:r>
              <a:rPr lang="ru-RU" dirty="0" smtClean="0"/>
              <a:t> сатирик Джонатан </a:t>
            </a:r>
            <a:r>
              <a:rPr lang="ru-RU" dirty="0" err="1" smtClean="0"/>
              <a:t>Свіфт</a:t>
            </a:r>
            <a:r>
              <a:rPr lang="ru-RU" dirty="0" smtClean="0"/>
              <a:t> // </a:t>
            </a:r>
            <a:r>
              <a:rPr lang="ru-RU" dirty="0" err="1" smtClean="0"/>
              <a:t>Літературна</a:t>
            </a:r>
            <a:r>
              <a:rPr lang="ru-RU" dirty="0" smtClean="0"/>
              <a:t> </a:t>
            </a:r>
            <a:r>
              <a:rPr lang="ru-RU" dirty="0" err="1" smtClean="0"/>
              <a:t>Україна</a:t>
            </a:r>
            <a:r>
              <a:rPr lang="ru-RU" dirty="0" smtClean="0"/>
              <a:t>, 1970, 23 </a:t>
            </a:r>
            <a:r>
              <a:rPr lang="ru-RU" dirty="0" err="1" smtClean="0"/>
              <a:t>жовтня</a:t>
            </a:r>
            <a:r>
              <a:rPr lang="ru-RU" dirty="0" smtClean="0"/>
              <a:t>. – С. 3.44– 47. </a:t>
            </a:r>
          </a:p>
          <a:p>
            <a:pPr>
              <a:buNone/>
            </a:pPr>
            <a:r>
              <a:rPr lang="ru-RU" dirty="0" smtClean="0"/>
              <a:t>4. </a:t>
            </a:r>
            <a:r>
              <a:rPr lang="ru-RU" dirty="0" err="1" smtClean="0"/>
              <a:t>Хімченко</a:t>
            </a:r>
            <a:r>
              <a:rPr lang="ru-RU" dirty="0" smtClean="0"/>
              <a:t> </a:t>
            </a:r>
            <a:r>
              <a:rPr lang="ru-RU" dirty="0" smtClean="0"/>
              <a:t>В. Є.</a:t>
            </a:r>
            <a:r>
              <a:rPr lang="ru-RU" b="1" i="1" dirty="0" smtClean="0"/>
              <a:t> </a:t>
            </a:r>
            <a:r>
              <a:rPr lang="ru-RU" dirty="0" smtClean="0"/>
              <a:t> / Є. </a:t>
            </a:r>
            <a:r>
              <a:rPr lang="ru-RU" dirty="0" err="1" smtClean="0"/>
              <a:t>Васильєв</a:t>
            </a:r>
            <a:r>
              <a:rPr lang="ru-RU" dirty="0" smtClean="0"/>
              <a:t> // </a:t>
            </a:r>
            <a:r>
              <a:rPr lang="ru-RU" dirty="0" err="1" smtClean="0"/>
              <a:t>Зарубіжні</a:t>
            </a:r>
            <a:r>
              <a:rPr lang="ru-RU" dirty="0" smtClean="0"/>
              <a:t> </a:t>
            </a:r>
            <a:r>
              <a:rPr lang="ru-RU" dirty="0" err="1" smtClean="0"/>
              <a:t>письменники</a:t>
            </a:r>
            <a:r>
              <a:rPr lang="ru-RU" dirty="0" smtClean="0"/>
              <a:t> : </a:t>
            </a:r>
            <a:r>
              <a:rPr lang="ru-RU" dirty="0" err="1" smtClean="0"/>
              <a:t>енциклопедичний</a:t>
            </a:r>
            <a:r>
              <a:rPr lang="ru-RU" dirty="0" smtClean="0"/>
              <a:t> </a:t>
            </a:r>
            <a:r>
              <a:rPr lang="ru-RU" dirty="0" err="1" smtClean="0"/>
              <a:t>довідник</a:t>
            </a:r>
            <a:r>
              <a:rPr lang="ru-RU" dirty="0" smtClean="0"/>
              <a:t>. Т. 2 / за ред. Н. </a:t>
            </a:r>
            <a:r>
              <a:rPr lang="ru-RU" dirty="0" err="1" smtClean="0"/>
              <a:t>Михальської</a:t>
            </a:r>
            <a:r>
              <a:rPr lang="ru-RU" dirty="0" smtClean="0"/>
              <a:t> та </a:t>
            </a:r>
            <a:r>
              <a:rPr lang="ru-RU" dirty="0" err="1" smtClean="0"/>
              <a:t>Б.Щавурського</a:t>
            </a:r>
            <a:r>
              <a:rPr lang="ru-RU" dirty="0" smtClean="0"/>
              <a:t>. – </a:t>
            </a:r>
            <a:r>
              <a:rPr lang="ru-RU" dirty="0" err="1" smtClean="0"/>
              <a:t>Тернопіль</a:t>
            </a:r>
            <a:r>
              <a:rPr lang="ru-RU" dirty="0" smtClean="0"/>
              <a:t>,  2006. – С. 792-794.</a:t>
            </a:r>
          </a:p>
          <a:p>
            <a:pPr algn="ctr">
              <a:buNone/>
            </a:pPr>
            <a:r>
              <a:rPr lang="ru-RU" b="1" dirty="0" err="1" smtClean="0"/>
              <a:t>Інтернет</a:t>
            </a:r>
            <a:r>
              <a:rPr lang="ru-RU" b="1" dirty="0" smtClean="0"/>
              <a:t> </a:t>
            </a:r>
            <a:r>
              <a:rPr lang="ru-RU" b="1" dirty="0" err="1" smtClean="0"/>
              <a:t>ресурси</a:t>
            </a:r>
            <a:r>
              <a:rPr lang="ru-RU" b="1" dirty="0" smtClean="0"/>
              <a:t>:</a:t>
            </a:r>
          </a:p>
          <a:p>
            <a:pPr marL="514350" indent="-514350">
              <a:buNone/>
            </a:pPr>
            <a:endParaRPr lang="uk-UA" i="1" dirty="0" smtClean="0"/>
          </a:p>
          <a:p>
            <a:pPr marL="514350" indent="-514350">
              <a:buAutoNum type="arabicPeriod"/>
            </a:pPr>
            <a:endParaRPr lang="uk-UA" i="1" dirty="0" smtClean="0"/>
          </a:p>
          <a:p>
            <a:pPr marL="514350" indent="-514350">
              <a:buAutoNum type="arabicPeriod"/>
            </a:pPr>
            <a:r>
              <a:rPr lang="en-US" i="1" dirty="0" smtClean="0"/>
              <a:t>https://</a:t>
            </a:r>
            <a:r>
              <a:rPr lang="en-US" i="1" smtClean="0"/>
              <a:t>uk.wikipedia.org/wiki</a:t>
            </a:r>
            <a:r>
              <a:rPr lang="en-US" i="1" smtClean="0"/>
              <a:t>/</a:t>
            </a:r>
            <a:endParaRPr lang="ru-RU" i="1" dirty="0" smtClean="0"/>
          </a:p>
          <a:p>
            <a:pPr marL="514350" indent="-514350">
              <a:buAutoNum type="arabicPeriod"/>
            </a:pPr>
            <a:r>
              <a:rPr lang="en-US" dirty="0" smtClean="0"/>
              <a:t>https://www.google.ru/url?sa=t&amp;rct=j&amp;q=&amp;esrc=s&amp;source=web&amp;cd</a:t>
            </a:r>
            <a:endParaRPr lang="uk-UA" dirty="0" smtClean="0"/>
          </a:p>
          <a:p>
            <a:pPr marL="514350" indent="-514350">
              <a:buAutoNum type="arabicPeriod"/>
            </a:pPr>
            <a:r>
              <a:rPr lang="en-US" dirty="0" smtClean="0"/>
              <a:t>https://www.bookrags.com/checkout/?p=lp&amp;u=love-story</a:t>
            </a:r>
            <a:endParaRPr lang="uk-UA" dirty="0" smtClean="0"/>
          </a:p>
          <a:p>
            <a:pPr marL="514350" indent="-514350">
              <a:buAutoNum type="arabicPeriod"/>
            </a:pPr>
            <a:r>
              <a:rPr lang="en-US" dirty="0" smtClean="0"/>
              <a:t>www.ukrcenter.com/</a:t>
            </a:r>
            <a:r>
              <a:rPr lang="ru-RU" dirty="0" err="1" smtClean="0"/>
              <a:t>Література</a:t>
            </a:r>
            <a:r>
              <a:rPr lang="ru-RU" dirty="0" smtClean="0"/>
              <a:t>/42105/Д.</a:t>
            </a:r>
            <a:r>
              <a:rPr lang="uk-UA" dirty="0" err="1" smtClean="0"/>
              <a:t>Свіфт</a:t>
            </a:r>
            <a:r>
              <a:rPr lang="ru-RU" dirty="0" smtClean="0"/>
              <a:t>/</a:t>
            </a:r>
            <a:r>
              <a:rPr lang="ru-RU" dirty="0" err="1" smtClean="0"/>
              <a:t>Біографія</a:t>
            </a:r>
            <a:endParaRPr lang="ru-RU" dirty="0" smtClean="0"/>
          </a:p>
          <a:p>
            <a:pPr marL="514350" indent="-514350">
              <a:buAutoNum type="arabicPeriod"/>
            </a:pPr>
            <a:r>
              <a:rPr lang="en-US" dirty="0" smtClean="0"/>
              <a:t>http://zw.ciit.zp.ua/index.php/%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143108" y="214290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uk-UA" b="1" dirty="0" smtClean="0"/>
              <a:t>Список використаних джерел:</a:t>
            </a:r>
          </a:p>
          <a:p>
            <a:pPr algn="ctr"/>
            <a:r>
              <a:rPr lang="uk-UA" b="1" dirty="0" smtClean="0"/>
              <a:t>Література</a:t>
            </a:r>
            <a:endParaRPr lang="ru-RU" b="1" dirty="0"/>
          </a:p>
        </p:txBody>
      </p:sp>
      <p:sp>
        <p:nvSpPr>
          <p:cNvPr id="6" name="Рамка 5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233"/>
            </a:avLst>
          </a:prstGeom>
          <a:solidFill>
            <a:schemeClr val="tx1">
              <a:lumMod val="95000"/>
              <a:lumOff val="5000"/>
            </a:schemeClr>
          </a:solidFill>
          <a:ln>
            <a:solidFill>
              <a:schemeClr val="bg2">
                <a:lumMod val="1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Содержимое 9" descr="image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10" name="Содержимое 9" descr="Jonathan_Swift_by_Charles_Jervas_detail-761393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285720" y="714356"/>
            <a:ext cx="3786214" cy="4257163"/>
          </a:xfrm>
          <a:ln>
            <a:solidFill>
              <a:schemeClr val="tx1"/>
            </a:solidFill>
          </a:ln>
        </p:spPr>
      </p:pic>
      <p:pic>
        <p:nvPicPr>
          <p:cNvPr id="7" name="Содержимое 7" descr="3675346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29124" y="500042"/>
            <a:ext cx="4339050" cy="500066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071538" y="5286388"/>
            <a:ext cx="216758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1667 - 1745</a:t>
            </a:r>
            <a:endParaRPr lang="ru-RU" sz="3200" b="1" dirty="0">
              <a:solidFill>
                <a:schemeClr val="bg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929190" y="1142984"/>
            <a:ext cx="3500462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uk-UA" sz="1400" b="1" dirty="0" smtClean="0">
                <a:solidFill>
                  <a:schemeClr val="accent6">
                    <a:lumMod val="50000"/>
                  </a:schemeClr>
                </a:solidFill>
                <a:cs typeface="Times New Roman" pitchFamily="18" charset="0"/>
              </a:rPr>
              <a:t>Тема. </a:t>
            </a:r>
            <a:r>
              <a:rPr lang="uk-UA" sz="1400" b="1" dirty="0" smtClean="0">
                <a:cs typeface="Times New Roman" pitchFamily="18" charset="0"/>
              </a:rPr>
              <a:t>Джонатан </a:t>
            </a:r>
            <a:r>
              <a:rPr lang="uk-UA" sz="1400" b="1" dirty="0" err="1" smtClean="0">
                <a:cs typeface="Times New Roman" pitchFamily="18" charset="0"/>
              </a:rPr>
              <a:t>Свіфт</a:t>
            </a:r>
            <a:r>
              <a:rPr lang="uk-UA" sz="1400" b="1" dirty="0" smtClean="0">
                <a:cs typeface="Times New Roman" pitchFamily="18" charset="0"/>
              </a:rPr>
              <a:t>.  Історія створення твору </a:t>
            </a:r>
            <a:r>
              <a:rPr lang="uk-UA" sz="1400" b="1" dirty="0" err="1" smtClean="0">
                <a:cs typeface="Times New Roman" pitchFamily="18" charset="0"/>
              </a:rPr>
              <a:t>“Мандри</a:t>
            </a:r>
            <a:r>
              <a:rPr lang="uk-UA" sz="1400" b="1" dirty="0" smtClean="0">
                <a:cs typeface="Times New Roman" pitchFamily="18" charset="0"/>
              </a:rPr>
              <a:t> </a:t>
            </a:r>
            <a:r>
              <a:rPr lang="uk-UA" sz="1400" b="1" dirty="0" err="1" smtClean="0">
                <a:cs typeface="Times New Roman" pitchFamily="18" charset="0"/>
              </a:rPr>
              <a:t>Лемюеля</a:t>
            </a:r>
            <a:r>
              <a:rPr lang="uk-UA" sz="1400" b="1" dirty="0" smtClean="0">
                <a:cs typeface="Times New Roman" pitchFamily="18" charset="0"/>
              </a:rPr>
              <a:t> </a:t>
            </a:r>
            <a:r>
              <a:rPr lang="uk-UA" sz="1400" b="1" dirty="0" err="1" smtClean="0">
                <a:cs typeface="Times New Roman" pitchFamily="18" charset="0"/>
              </a:rPr>
              <a:t>Гуллівера</a:t>
            </a:r>
            <a:r>
              <a:rPr lang="uk-UA" sz="1400" b="1" dirty="0" smtClean="0">
                <a:cs typeface="Times New Roman" pitchFamily="18" charset="0"/>
              </a:rPr>
              <a:t>» (1 частина). Інтерес англійського суспільства до географічних відкриттів</a:t>
            </a:r>
            <a:endParaRPr lang="ru-RU" sz="1400" b="1" dirty="0" smtClean="0">
              <a:cs typeface="Times New Roman" pitchFamily="18" charset="0"/>
            </a:endParaRPr>
          </a:p>
          <a:p>
            <a:pPr>
              <a:buNone/>
            </a:pPr>
            <a:r>
              <a:rPr lang="ru-RU" sz="1400" b="1" dirty="0" smtClean="0">
                <a:solidFill>
                  <a:schemeClr val="accent6">
                    <a:lumMod val="50000"/>
                  </a:schemeClr>
                </a:solidFill>
                <a:cs typeface="Times New Roman" pitchFamily="18" charset="0"/>
              </a:rPr>
              <a:t>Мета: </a:t>
            </a:r>
            <a:r>
              <a:rPr lang="ru-RU" sz="1400" b="1" dirty="0" err="1" smtClean="0">
                <a:cs typeface="Times New Roman" pitchFamily="18" charset="0"/>
              </a:rPr>
              <a:t>ознайомити</a:t>
            </a:r>
            <a:r>
              <a:rPr lang="ru-RU" sz="1400" b="1" dirty="0" smtClean="0">
                <a:cs typeface="Times New Roman" pitchFamily="18" charset="0"/>
              </a:rPr>
              <a:t> </a:t>
            </a:r>
            <a:r>
              <a:rPr lang="ru-RU" sz="1400" b="1" dirty="0" err="1" smtClean="0">
                <a:cs typeface="Times New Roman" pitchFamily="18" charset="0"/>
              </a:rPr>
              <a:t>учнів</a:t>
            </a:r>
            <a:r>
              <a:rPr lang="ru-RU" sz="1400" b="1" dirty="0" smtClean="0">
                <a:cs typeface="Times New Roman" pitchFamily="18" charset="0"/>
              </a:rPr>
              <a:t>  </a:t>
            </a:r>
            <a:r>
              <a:rPr lang="ru-RU" sz="1400" b="1" dirty="0" err="1" smtClean="0">
                <a:cs typeface="Times New Roman" pitchFamily="18" charset="0"/>
              </a:rPr>
              <a:t>із</a:t>
            </a:r>
            <a:r>
              <a:rPr lang="ru-RU" sz="1400" b="1" dirty="0" smtClean="0">
                <a:cs typeface="Times New Roman" pitchFamily="18" charset="0"/>
              </a:rPr>
              <a:t> </a:t>
            </a:r>
            <a:r>
              <a:rPr lang="ru-RU" sz="1400" b="1" dirty="0" err="1" smtClean="0">
                <a:cs typeface="Times New Roman" pitchFamily="18" charset="0"/>
              </a:rPr>
              <a:t>творчістю</a:t>
            </a:r>
            <a:r>
              <a:rPr lang="ru-RU" sz="1400" b="1" dirty="0" smtClean="0">
                <a:cs typeface="Times New Roman" pitchFamily="18" charset="0"/>
              </a:rPr>
              <a:t> </a:t>
            </a:r>
            <a:r>
              <a:rPr lang="ru-RU" sz="1400" b="1" dirty="0" err="1" smtClean="0">
                <a:cs typeface="Times New Roman" pitchFamily="18" charset="0"/>
              </a:rPr>
              <a:t>Джонотана</a:t>
            </a:r>
            <a:r>
              <a:rPr lang="ru-RU" sz="1400" b="1" dirty="0" smtClean="0">
                <a:cs typeface="Times New Roman" pitchFamily="18" charset="0"/>
              </a:rPr>
              <a:t> </a:t>
            </a:r>
            <a:r>
              <a:rPr lang="ru-RU" sz="1400" b="1" dirty="0" err="1" smtClean="0">
                <a:cs typeface="Times New Roman" pitchFamily="18" charset="0"/>
              </a:rPr>
              <a:t>Свіфта</a:t>
            </a:r>
            <a:r>
              <a:rPr lang="ru-RU" sz="1400" b="1" dirty="0" smtClean="0">
                <a:cs typeface="Times New Roman" pitchFamily="18" charset="0"/>
              </a:rPr>
              <a:t>, </a:t>
            </a:r>
            <a:r>
              <a:rPr lang="ru-RU" sz="1400" b="1" dirty="0" err="1" smtClean="0">
                <a:cs typeface="Times New Roman" pitchFamily="18" charset="0"/>
              </a:rPr>
              <a:t>історією</a:t>
            </a:r>
            <a:r>
              <a:rPr lang="ru-RU" sz="1400" b="1" dirty="0" smtClean="0">
                <a:cs typeface="Times New Roman" pitchFamily="18" charset="0"/>
              </a:rPr>
              <a:t> </a:t>
            </a:r>
            <a:r>
              <a:rPr lang="ru-RU" sz="1400" b="1" dirty="0" err="1" smtClean="0">
                <a:cs typeface="Times New Roman" pitchFamily="18" charset="0"/>
              </a:rPr>
              <a:t>написання</a:t>
            </a:r>
            <a:r>
              <a:rPr lang="ru-RU" sz="1400" b="1" dirty="0" smtClean="0">
                <a:cs typeface="Times New Roman" pitchFamily="18" charset="0"/>
              </a:rPr>
              <a:t> </a:t>
            </a:r>
            <a:r>
              <a:rPr lang="ru-RU" sz="1400" b="1" dirty="0" err="1" smtClean="0">
                <a:cs typeface="Times New Roman" pitchFamily="18" charset="0"/>
              </a:rPr>
              <a:t>твору</a:t>
            </a:r>
            <a:r>
              <a:rPr lang="ru-RU" sz="1400" b="1" dirty="0" smtClean="0">
                <a:cs typeface="Times New Roman" pitchFamily="18" charset="0"/>
              </a:rPr>
              <a:t> </a:t>
            </a:r>
            <a:r>
              <a:rPr lang="uk-UA" sz="1400" b="1" dirty="0" err="1" smtClean="0">
                <a:cs typeface="Times New Roman" pitchFamily="18" charset="0"/>
              </a:rPr>
              <a:t>“Мандри</a:t>
            </a:r>
            <a:r>
              <a:rPr lang="uk-UA" sz="1400" b="1" dirty="0" smtClean="0">
                <a:cs typeface="Times New Roman" pitchFamily="18" charset="0"/>
              </a:rPr>
              <a:t> </a:t>
            </a:r>
            <a:r>
              <a:rPr lang="uk-UA" sz="1400" b="1" dirty="0" err="1" smtClean="0">
                <a:cs typeface="Times New Roman" pitchFamily="18" charset="0"/>
              </a:rPr>
              <a:t>Лемюеля</a:t>
            </a:r>
            <a:r>
              <a:rPr lang="uk-UA" sz="1400" b="1" dirty="0" smtClean="0">
                <a:cs typeface="Times New Roman" pitchFamily="18" charset="0"/>
              </a:rPr>
              <a:t> </a:t>
            </a:r>
            <a:r>
              <a:rPr lang="uk-UA" sz="1400" b="1" dirty="0" err="1" smtClean="0">
                <a:cs typeface="Times New Roman" pitchFamily="18" charset="0"/>
              </a:rPr>
              <a:t>Гуллівера</a:t>
            </a:r>
            <a:r>
              <a:rPr lang="uk-UA" sz="1400" b="1" dirty="0" smtClean="0">
                <a:cs typeface="Times New Roman" pitchFamily="18" charset="0"/>
              </a:rPr>
              <a:t>»,</a:t>
            </a:r>
            <a:r>
              <a:rPr lang="ru-RU" sz="1400" b="1" dirty="0" smtClean="0">
                <a:cs typeface="Times New Roman" pitchFamily="18" charset="0"/>
              </a:rPr>
              <a:t> </a:t>
            </a:r>
            <a:r>
              <a:rPr lang="ru-RU" sz="1400" b="1" dirty="0" err="1" smtClean="0">
                <a:cs typeface="Times New Roman" pitchFamily="18" charset="0"/>
              </a:rPr>
              <a:t>проаналізувати</a:t>
            </a:r>
            <a:r>
              <a:rPr lang="ru-RU" sz="1400" b="1" dirty="0" smtClean="0">
                <a:cs typeface="Times New Roman" pitchFamily="18" charset="0"/>
              </a:rPr>
              <a:t> </a:t>
            </a:r>
            <a:r>
              <a:rPr lang="ru-RU" sz="1400" b="1" dirty="0" err="1" smtClean="0">
                <a:cs typeface="Times New Roman" pitchFamily="18" charset="0"/>
              </a:rPr>
              <a:t>сатиричне</a:t>
            </a:r>
            <a:r>
              <a:rPr lang="ru-RU" sz="1400" b="1" dirty="0" smtClean="0">
                <a:cs typeface="Times New Roman" pitchFamily="18" charset="0"/>
              </a:rPr>
              <a:t> </a:t>
            </a:r>
            <a:r>
              <a:rPr lang="ru-RU" sz="1400" b="1" dirty="0" err="1" smtClean="0">
                <a:cs typeface="Times New Roman" pitchFamily="18" charset="0"/>
              </a:rPr>
              <a:t>зображення</a:t>
            </a:r>
            <a:r>
              <a:rPr lang="ru-RU" sz="1400" b="1" dirty="0" smtClean="0">
                <a:cs typeface="Times New Roman" pitchFamily="18" charset="0"/>
              </a:rPr>
              <a:t> в </a:t>
            </a:r>
            <a:r>
              <a:rPr lang="ru-RU" sz="1400" b="1" dirty="0" err="1" smtClean="0">
                <a:cs typeface="Times New Roman" pitchFamily="18" charset="0"/>
              </a:rPr>
              <a:t>повісті</a:t>
            </a:r>
            <a:r>
              <a:rPr lang="ru-RU" sz="1400" b="1" dirty="0" smtClean="0">
                <a:cs typeface="Times New Roman" pitchFamily="18" charset="0"/>
              </a:rPr>
              <a:t> </a:t>
            </a:r>
            <a:r>
              <a:rPr lang="ru-RU" sz="1400" b="1" dirty="0" err="1" smtClean="0">
                <a:cs typeface="Times New Roman" pitchFamily="18" charset="0"/>
              </a:rPr>
              <a:t>Англії</a:t>
            </a:r>
            <a:r>
              <a:rPr lang="ru-RU" sz="1400" b="1" dirty="0" smtClean="0">
                <a:cs typeface="Times New Roman" pitchFamily="18" charset="0"/>
              </a:rPr>
              <a:t> ХVІІІ ст. та </a:t>
            </a:r>
            <a:r>
              <a:rPr lang="uk-UA" sz="1400" b="1" dirty="0" smtClean="0">
                <a:cs typeface="Times New Roman" pitchFamily="18" charset="0"/>
              </a:rPr>
              <a:t>пошуки шляхів зміни суспільства; </a:t>
            </a:r>
            <a:r>
              <a:rPr lang="ru-RU" sz="1400" b="1" dirty="0" err="1" smtClean="0">
                <a:cs typeface="Times New Roman" pitchFamily="18" charset="0"/>
              </a:rPr>
              <a:t>формувати</a:t>
            </a:r>
            <a:r>
              <a:rPr lang="ru-RU" sz="1400" b="1" dirty="0" smtClean="0">
                <a:cs typeface="Times New Roman" pitchFamily="18" charset="0"/>
              </a:rPr>
              <a:t> </a:t>
            </a:r>
            <a:r>
              <a:rPr lang="ru-RU" sz="1400" b="1" dirty="0" err="1" smtClean="0">
                <a:cs typeface="Times New Roman" pitchFamily="18" charset="0"/>
              </a:rPr>
              <a:t>предметні</a:t>
            </a:r>
            <a:r>
              <a:rPr lang="ru-RU" sz="1400" b="1" dirty="0" smtClean="0">
                <a:cs typeface="Times New Roman" pitchFamily="18" charset="0"/>
              </a:rPr>
              <a:t> </a:t>
            </a:r>
            <a:r>
              <a:rPr lang="ru-RU" sz="1400" b="1" dirty="0" err="1" smtClean="0">
                <a:cs typeface="Times New Roman" pitchFamily="18" charset="0"/>
              </a:rPr>
              <a:t>і</a:t>
            </a:r>
            <a:r>
              <a:rPr lang="en-US" sz="1400" b="1" dirty="0" smtClean="0">
                <a:cs typeface="Times New Roman" pitchFamily="18" charset="0"/>
              </a:rPr>
              <a:t> </a:t>
            </a:r>
            <a:r>
              <a:rPr lang="ru-RU" sz="1400" b="1" dirty="0" err="1" smtClean="0">
                <a:cs typeface="Times New Roman" pitchFamily="18" charset="0"/>
              </a:rPr>
              <a:t>ключові</a:t>
            </a:r>
            <a:r>
              <a:rPr lang="ru-RU" sz="1400" b="1" dirty="0" smtClean="0">
                <a:cs typeface="Times New Roman" pitchFamily="18" charset="0"/>
              </a:rPr>
              <a:t>  </a:t>
            </a:r>
            <a:r>
              <a:rPr lang="ru-RU" sz="1400" b="1" dirty="0" err="1" smtClean="0">
                <a:cs typeface="Times New Roman" pitchFamily="18" charset="0"/>
              </a:rPr>
              <a:t>компетентності</a:t>
            </a:r>
            <a:r>
              <a:rPr lang="ru-RU" sz="1400" b="1" dirty="0" smtClean="0">
                <a:cs typeface="Times New Roman" pitchFamily="18" charset="0"/>
              </a:rPr>
              <a:t>; </a:t>
            </a:r>
            <a:r>
              <a:rPr lang="ru-RU" sz="1400" b="1" dirty="0" err="1" smtClean="0">
                <a:cs typeface="Times New Roman" pitchFamily="18" charset="0"/>
              </a:rPr>
              <a:t>развивати</a:t>
            </a:r>
            <a:r>
              <a:rPr lang="ru-RU" sz="1400" b="1" dirty="0" smtClean="0">
                <a:cs typeface="Times New Roman" pitchFamily="18" charset="0"/>
              </a:rPr>
              <a:t> </a:t>
            </a:r>
            <a:r>
              <a:rPr lang="ru-RU" sz="1400" b="1" dirty="0" err="1" smtClean="0">
                <a:cs typeface="Times New Roman" pitchFamily="18" charset="0"/>
              </a:rPr>
              <a:t>вміння</a:t>
            </a:r>
            <a:r>
              <a:rPr lang="ru-RU" sz="1400" b="1" dirty="0" smtClean="0">
                <a:cs typeface="Times New Roman" pitchFamily="18" charset="0"/>
              </a:rPr>
              <a:t> </a:t>
            </a:r>
            <a:r>
              <a:rPr lang="ru-RU" sz="1400" b="1" dirty="0" err="1" smtClean="0">
                <a:cs typeface="Times New Roman" pitchFamily="18" charset="0"/>
              </a:rPr>
              <a:t>аналізувати</a:t>
            </a:r>
            <a:r>
              <a:rPr lang="ru-RU" sz="1400" b="1" dirty="0" smtClean="0">
                <a:cs typeface="Times New Roman" pitchFamily="18" charset="0"/>
              </a:rPr>
              <a:t> </a:t>
            </a:r>
            <a:r>
              <a:rPr lang="ru-RU" sz="1400" b="1" dirty="0" err="1" smtClean="0">
                <a:cs typeface="Times New Roman" pitchFamily="18" charset="0"/>
              </a:rPr>
              <a:t>твір</a:t>
            </a:r>
            <a:r>
              <a:rPr lang="ru-RU" sz="1400" b="1" dirty="0" smtClean="0">
                <a:cs typeface="Times New Roman" pitchFamily="18" charset="0"/>
              </a:rPr>
              <a:t>,  </a:t>
            </a:r>
            <a:r>
              <a:rPr lang="ru-RU" sz="1400" b="1" dirty="0" err="1" smtClean="0">
                <a:cs typeface="Times New Roman" pitchFamily="18" charset="0"/>
              </a:rPr>
              <a:t>логічно</a:t>
            </a:r>
            <a:r>
              <a:rPr lang="ru-RU" sz="1400" b="1" dirty="0" smtClean="0">
                <a:cs typeface="Times New Roman" pitchFamily="18" charset="0"/>
              </a:rPr>
              <a:t> </a:t>
            </a:r>
            <a:r>
              <a:rPr lang="ru-RU" sz="1400" b="1" dirty="0" err="1" smtClean="0">
                <a:cs typeface="Times New Roman" pitchFamily="18" charset="0"/>
              </a:rPr>
              <a:t>міркувати</a:t>
            </a:r>
            <a:r>
              <a:rPr lang="ru-RU" sz="1400" b="1" dirty="0" smtClean="0">
                <a:cs typeface="Times New Roman" pitchFamily="18" charset="0"/>
              </a:rPr>
              <a:t>, </a:t>
            </a:r>
            <a:r>
              <a:rPr lang="ru-RU" sz="1400" b="1" dirty="0" err="1" smtClean="0">
                <a:cs typeface="Times New Roman" pitchFamily="18" charset="0"/>
              </a:rPr>
              <a:t>висловлювати</a:t>
            </a:r>
            <a:r>
              <a:rPr lang="ru-RU" sz="1400" b="1" dirty="0" smtClean="0">
                <a:cs typeface="Times New Roman" pitchFamily="18" charset="0"/>
              </a:rPr>
              <a:t> </a:t>
            </a:r>
            <a:r>
              <a:rPr lang="ru-RU" sz="1400" b="1" dirty="0" err="1" smtClean="0">
                <a:cs typeface="Times New Roman" pitchFamily="18" charset="0"/>
              </a:rPr>
              <a:t>власну</a:t>
            </a:r>
            <a:r>
              <a:rPr lang="ru-RU" sz="1400" b="1" dirty="0" smtClean="0">
                <a:cs typeface="Times New Roman" pitchFamily="18" charset="0"/>
              </a:rPr>
              <a:t> думку, </a:t>
            </a:r>
            <a:r>
              <a:rPr lang="ru-RU" sz="1400" b="1" dirty="0" err="1" smtClean="0">
                <a:cs typeface="Times New Roman" pitchFamily="18" charset="0"/>
              </a:rPr>
              <a:t>бачити</a:t>
            </a:r>
            <a:r>
              <a:rPr lang="ru-RU" sz="1400" b="1" dirty="0" smtClean="0">
                <a:cs typeface="Times New Roman" pitchFamily="18" charset="0"/>
              </a:rPr>
              <a:t>  </a:t>
            </a:r>
            <a:r>
              <a:rPr lang="ru-RU" sz="1400" b="1" dirty="0" err="1" smtClean="0">
                <a:cs typeface="Times New Roman" pitchFamily="18" charset="0"/>
              </a:rPr>
              <a:t>взаємозв</a:t>
            </a:r>
            <a:r>
              <a:rPr lang="en-US" sz="1400" b="1" dirty="0" smtClean="0">
                <a:cs typeface="Times New Roman" pitchFamily="18" charset="0"/>
              </a:rPr>
              <a:t>’</a:t>
            </a:r>
            <a:r>
              <a:rPr lang="ru-RU" sz="1400" b="1" dirty="0" err="1" smtClean="0">
                <a:cs typeface="Times New Roman" pitchFamily="18" charset="0"/>
              </a:rPr>
              <a:t>язок</a:t>
            </a:r>
            <a:r>
              <a:rPr lang="ru-RU" sz="1400" b="1" dirty="0" smtClean="0">
                <a:cs typeface="Times New Roman" pitchFamily="18" charset="0"/>
              </a:rPr>
              <a:t> </a:t>
            </a:r>
            <a:r>
              <a:rPr lang="ru-RU" sz="1400" b="1" dirty="0" err="1" smtClean="0">
                <a:cs typeface="Times New Roman" pitchFamily="18" charset="0"/>
              </a:rPr>
              <a:t>подій</a:t>
            </a:r>
            <a:r>
              <a:rPr lang="ru-RU" sz="1400" b="1" dirty="0" smtClean="0">
                <a:cs typeface="Times New Roman" pitchFamily="18" charset="0"/>
              </a:rPr>
              <a:t> та </a:t>
            </a:r>
            <a:r>
              <a:rPr lang="ru-RU" sz="1400" b="1" dirty="0" err="1" smtClean="0">
                <a:cs typeface="Times New Roman" pitchFamily="18" charset="0"/>
              </a:rPr>
              <a:t>образів</a:t>
            </a:r>
            <a:r>
              <a:rPr lang="ru-RU" sz="1400" b="1" dirty="0" smtClean="0">
                <a:cs typeface="Times New Roman" pitchFamily="18" charset="0"/>
              </a:rPr>
              <a:t>; </a:t>
            </a:r>
            <a:r>
              <a:rPr lang="ru-RU" sz="1400" b="1" dirty="0" err="1" smtClean="0">
                <a:cs typeface="Times New Roman" pitchFamily="18" charset="0"/>
              </a:rPr>
              <a:t>виховувати</a:t>
            </a:r>
            <a:r>
              <a:rPr lang="ru-RU" sz="1400" b="1" dirty="0" smtClean="0">
                <a:cs typeface="Times New Roman" pitchFamily="18" charset="0"/>
              </a:rPr>
              <a:t>  </a:t>
            </a:r>
            <a:r>
              <a:rPr lang="ru-RU" sz="1400" b="1" dirty="0" err="1" smtClean="0">
                <a:cs typeface="Times New Roman" pitchFamily="18" charset="0"/>
              </a:rPr>
              <a:t>повагу</a:t>
            </a:r>
            <a:r>
              <a:rPr lang="ru-RU" sz="1400" b="1" dirty="0" smtClean="0">
                <a:cs typeface="Times New Roman" pitchFamily="18" charset="0"/>
              </a:rPr>
              <a:t> до людей, </a:t>
            </a:r>
            <a:r>
              <a:rPr lang="ru-RU" sz="1400" b="1" dirty="0" err="1" smtClean="0">
                <a:cs typeface="Times New Roman" pitchFamily="18" charset="0"/>
              </a:rPr>
              <a:t>доброзичливе</a:t>
            </a:r>
            <a:r>
              <a:rPr lang="ru-RU" sz="1400" b="1" dirty="0" smtClean="0">
                <a:cs typeface="Times New Roman" pitchFamily="18" charset="0"/>
              </a:rPr>
              <a:t> </a:t>
            </a:r>
            <a:r>
              <a:rPr lang="ru-RU" sz="1400" b="1" dirty="0" err="1" smtClean="0">
                <a:cs typeface="Times New Roman" pitchFamily="18" charset="0"/>
              </a:rPr>
              <a:t>ставлення</a:t>
            </a:r>
            <a:r>
              <a:rPr lang="ru-RU" sz="1400" b="1" dirty="0" smtClean="0">
                <a:cs typeface="Times New Roman" pitchFamily="18" charset="0"/>
              </a:rPr>
              <a:t> до </a:t>
            </a:r>
            <a:r>
              <a:rPr lang="ru-RU" sz="1400" b="1" dirty="0" err="1" smtClean="0">
                <a:cs typeface="Times New Roman" pitchFamily="18" charset="0"/>
              </a:rPr>
              <a:t>слабших</a:t>
            </a:r>
            <a:r>
              <a:rPr lang="ru-RU" sz="1400" b="1" dirty="0" smtClean="0">
                <a:cs typeface="Times New Roman" pitchFamily="18" charset="0"/>
              </a:rPr>
              <a:t>, </a:t>
            </a:r>
            <a:r>
              <a:rPr lang="ru-RU" sz="1400" b="1" dirty="0" err="1" smtClean="0">
                <a:cs typeface="Times New Roman" pitchFamily="18" charset="0"/>
              </a:rPr>
              <a:t>засудження</a:t>
            </a:r>
            <a:r>
              <a:rPr lang="ru-RU" sz="1400" b="1" dirty="0" smtClean="0">
                <a:cs typeface="Times New Roman" pitchFamily="18" charset="0"/>
              </a:rPr>
              <a:t> </a:t>
            </a:r>
            <a:r>
              <a:rPr lang="ru-RU" sz="1400" b="1" dirty="0" err="1" smtClean="0">
                <a:cs typeface="Times New Roman" pitchFamily="18" charset="0"/>
              </a:rPr>
              <a:t>насилля</a:t>
            </a:r>
            <a:r>
              <a:rPr lang="ru-RU" sz="1400" b="1" dirty="0" smtClean="0">
                <a:cs typeface="Times New Roman" pitchFamily="18" charset="0"/>
              </a:rPr>
              <a:t>, </a:t>
            </a:r>
            <a:r>
              <a:rPr lang="ru-RU" sz="1400" b="1" dirty="0" err="1" smtClean="0">
                <a:cs typeface="Times New Roman" pitchFamily="18" charset="0"/>
              </a:rPr>
              <a:t>приниження</a:t>
            </a:r>
            <a:endParaRPr lang="en-US" sz="1400" b="1" dirty="0" smtClean="0">
              <a:cs typeface="Times New Roman" pitchFamily="18" charset="0"/>
            </a:endParaRPr>
          </a:p>
          <a:p>
            <a:pPr>
              <a:buNone/>
            </a:pPr>
            <a:r>
              <a:rPr lang="en-US" sz="1400" b="1" dirty="0" smtClean="0">
                <a:cs typeface="Times New Roman" pitchFamily="18" charset="0"/>
              </a:rPr>
              <a:t>     </a:t>
            </a:r>
            <a:r>
              <a:rPr lang="ru-RU" sz="1400" b="1" dirty="0" smtClean="0">
                <a:cs typeface="Times New Roman" pitchFamily="18" charset="0"/>
              </a:rPr>
              <a:t> </a:t>
            </a:r>
            <a:r>
              <a:rPr lang="en-US" sz="1400" b="1" dirty="0" smtClean="0">
                <a:cs typeface="Times New Roman" pitchFamily="18" charset="0"/>
              </a:rPr>
              <a:t>                       </a:t>
            </a:r>
            <a:r>
              <a:rPr lang="ru-RU" sz="1400" b="1" dirty="0" err="1" smtClean="0">
                <a:cs typeface="Times New Roman" pitchFamily="18" charset="0"/>
              </a:rPr>
              <a:t>особистості</a:t>
            </a:r>
            <a:r>
              <a:rPr lang="ru-RU" sz="1400" b="1" dirty="0" smtClean="0">
                <a:cs typeface="Times New Roman" pitchFamily="18" charset="0"/>
              </a:rPr>
              <a:t> 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нутый угол 8"/>
          <p:cNvSpPr/>
          <p:nvPr/>
        </p:nvSpPr>
        <p:spPr>
          <a:xfrm>
            <a:off x="0" y="0"/>
            <a:ext cx="9144000" cy="6858000"/>
          </a:xfrm>
          <a:prstGeom prst="foldedCorner">
            <a:avLst/>
          </a:prstGeom>
          <a:solidFill>
            <a:schemeClr val="bg2">
              <a:lumMod val="75000"/>
            </a:schemeClr>
          </a:solidFill>
          <a:ln>
            <a:solidFill>
              <a:schemeClr val="bg2">
                <a:lumMod val="1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00298" y="214290"/>
            <a:ext cx="6143700" cy="2571768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en-US" dirty="0" smtClean="0"/>
              <a:t>	</a:t>
            </a:r>
            <a:r>
              <a:rPr lang="uk-UA" sz="2400" b="1" dirty="0" smtClean="0"/>
              <a:t>Д. </a:t>
            </a:r>
            <a:r>
              <a:rPr lang="ru-RU" sz="2400" b="1" dirty="0" err="1" smtClean="0"/>
              <a:t>Свіфт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народився</a:t>
            </a:r>
            <a:r>
              <a:rPr lang="ru-RU" sz="2400" b="1" dirty="0" smtClean="0"/>
              <a:t> в </a:t>
            </a:r>
            <a:r>
              <a:rPr lang="ru-RU" sz="2400" b="1" dirty="0" err="1" smtClean="0"/>
              <a:t>ірландському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місті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Дубліні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в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небагатій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протестантській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родині</a:t>
            </a:r>
            <a:r>
              <a:rPr lang="ru-RU" sz="2400" b="1" dirty="0" smtClean="0"/>
              <a:t>.</a:t>
            </a:r>
            <a:r>
              <a:rPr lang="en-US" sz="2400" b="1" dirty="0" smtClean="0"/>
              <a:t> </a:t>
            </a:r>
            <a:r>
              <a:rPr lang="uk-UA" sz="2400" b="1" dirty="0" smtClean="0"/>
              <a:t>Після смерті батька </a:t>
            </a:r>
            <a:r>
              <a:rPr lang="ru-RU" sz="2400" b="1" dirty="0" err="1" smtClean="0"/>
              <a:t>вихованням</a:t>
            </a:r>
            <a:r>
              <a:rPr lang="ru-RU" sz="2400" b="1" dirty="0" smtClean="0"/>
              <a:t> Джонатана </a:t>
            </a:r>
            <a:r>
              <a:rPr lang="ru-RU" sz="2400" b="1" dirty="0" err="1" smtClean="0"/>
              <a:t>займався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його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дядько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Годвін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Свіфт</a:t>
            </a:r>
            <a:r>
              <a:rPr lang="ru-RU" sz="2400" b="1" dirty="0" smtClean="0"/>
              <a:t>, </a:t>
            </a:r>
            <a:r>
              <a:rPr lang="ru-RU" sz="2400" b="1" dirty="0" err="1" smtClean="0"/>
              <a:t>який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перебував</a:t>
            </a:r>
            <a:r>
              <a:rPr lang="ru-RU" sz="2400" b="1" dirty="0" smtClean="0"/>
              <a:t> у </a:t>
            </a:r>
            <a:r>
              <a:rPr lang="ru-RU" sz="2400" b="1" dirty="0" err="1" smtClean="0"/>
              <a:t>шлюбі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з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донькою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поета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і</a:t>
            </a:r>
            <a:r>
              <a:rPr lang="ru-RU" sz="2400" b="1" dirty="0" smtClean="0"/>
              <a:t> драматурга </a:t>
            </a:r>
            <a:r>
              <a:rPr lang="ru-RU" sz="2400" b="1" dirty="0" err="1" smtClean="0"/>
              <a:t>Вільяма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Давенанта</a:t>
            </a:r>
            <a:r>
              <a:rPr lang="en-US" sz="2400" b="1" dirty="0" smtClean="0"/>
              <a:t>, </a:t>
            </a:r>
            <a:r>
              <a:rPr lang="ru-RU" sz="2400" b="1" dirty="0" err="1" smtClean="0"/>
              <a:t>хрещеника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Вільяма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Шекспіра</a:t>
            </a:r>
            <a:r>
              <a:rPr lang="ru-RU" sz="2400" b="1" dirty="0" smtClean="0"/>
              <a:t>. </a:t>
            </a:r>
          </a:p>
          <a:p>
            <a:pPr>
              <a:buNone/>
            </a:pPr>
            <a:r>
              <a:rPr lang="ru-RU" sz="2900" dirty="0" smtClean="0"/>
              <a:t>	</a:t>
            </a:r>
            <a:endParaRPr lang="ru-RU" dirty="0"/>
          </a:p>
        </p:txBody>
      </p:sp>
      <p:pic>
        <p:nvPicPr>
          <p:cNvPr id="4" name="Содержимое 6" descr="dzh-svift-5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00562" y="2428868"/>
            <a:ext cx="4357718" cy="3261378"/>
          </a:xfrm>
          <a:prstGeom prst="rect">
            <a:avLst/>
          </a:prstGeom>
          <a:ln w="38100">
            <a:solidFill>
              <a:schemeClr val="bg2">
                <a:lumMod val="10000"/>
              </a:schemeClr>
            </a:solidFill>
          </a:ln>
        </p:spPr>
      </p:pic>
      <p:pic>
        <p:nvPicPr>
          <p:cNvPr id="7" name="Содержимое 3" descr="Houghton_Lowell_1816.7.3_-_Life_of_Jonathan_Swift,_p_8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158" y="142852"/>
            <a:ext cx="2095500" cy="2686050"/>
          </a:xfrm>
          <a:prstGeom prst="rect">
            <a:avLst/>
          </a:prstGeom>
          <a:ln w="38100">
            <a:solidFill>
              <a:schemeClr val="tx1"/>
            </a:solidFill>
          </a:ln>
        </p:spPr>
      </p:pic>
      <p:sp>
        <p:nvSpPr>
          <p:cNvPr id="8" name="Прямоугольник 7"/>
          <p:cNvSpPr/>
          <p:nvPr/>
        </p:nvSpPr>
        <p:spPr>
          <a:xfrm>
            <a:off x="357158" y="2857496"/>
            <a:ext cx="207170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b="1" dirty="0" err="1" smtClean="0"/>
              <a:t>Будинок</a:t>
            </a:r>
            <a:r>
              <a:rPr lang="ru-RU" sz="1200" b="1" dirty="0" smtClean="0"/>
              <a:t> в </a:t>
            </a:r>
            <a:r>
              <a:rPr lang="ru-RU" sz="1200" b="1" dirty="0" err="1" smtClean="0"/>
              <a:t>якому</a:t>
            </a:r>
            <a:r>
              <a:rPr lang="ru-RU" sz="1200" b="1" dirty="0" smtClean="0"/>
              <a:t> </a:t>
            </a:r>
            <a:r>
              <a:rPr lang="ru-RU" sz="1200" b="1" dirty="0" err="1" smtClean="0"/>
              <a:t>народився</a:t>
            </a:r>
            <a:r>
              <a:rPr lang="ru-RU" sz="1200" b="1" dirty="0" smtClean="0"/>
              <a:t> </a:t>
            </a:r>
            <a:r>
              <a:rPr lang="ru-RU" sz="1200" b="1" dirty="0" err="1" smtClean="0"/>
              <a:t>Свіфт</a:t>
            </a:r>
            <a:r>
              <a:rPr lang="ru-RU" sz="1200" b="1" dirty="0" smtClean="0"/>
              <a:t>, </a:t>
            </a:r>
            <a:r>
              <a:rPr lang="ru-RU" sz="1200" b="1" dirty="0" err="1" smtClean="0"/>
              <a:t>ілюстрація</a:t>
            </a:r>
            <a:r>
              <a:rPr lang="ru-RU" sz="1200" b="1" dirty="0" smtClean="0"/>
              <a:t> 1865 року</a:t>
            </a:r>
            <a:endParaRPr lang="ru-RU" sz="1200" b="1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357158" y="3571876"/>
            <a:ext cx="392909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ru-RU" sz="2000" b="1" dirty="0" smtClean="0"/>
              <a:t>Д. </a:t>
            </a:r>
            <a:r>
              <a:rPr lang="ru-RU" sz="2000" b="1" dirty="0" err="1" smtClean="0"/>
              <a:t>Свіфт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понад</a:t>
            </a:r>
            <a:r>
              <a:rPr lang="ru-RU" sz="2000" b="1" dirty="0" smtClean="0"/>
              <a:t> усе </a:t>
            </a:r>
            <a:r>
              <a:rPr lang="ru-RU" sz="2000" b="1" dirty="0" err="1" smtClean="0"/>
              <a:t>захоплювався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читанням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історії</a:t>
            </a:r>
            <a:r>
              <a:rPr lang="ru-RU" sz="2000" b="1" dirty="0" smtClean="0"/>
              <a:t> та </a:t>
            </a:r>
            <a:r>
              <a:rPr lang="ru-RU" sz="2000" b="1" dirty="0" err="1" smtClean="0"/>
              <a:t>поезії</a:t>
            </a:r>
            <a:r>
              <a:rPr lang="ru-RU" sz="2000" b="1" dirty="0" smtClean="0"/>
              <a:t>.</a:t>
            </a:r>
          </a:p>
          <a:p>
            <a:pPr>
              <a:buNone/>
            </a:pPr>
            <a:endParaRPr lang="ru-RU" sz="2000" b="1" dirty="0" smtClean="0"/>
          </a:p>
          <a:p>
            <a:pPr>
              <a:buNone/>
            </a:pPr>
            <a:r>
              <a:rPr lang="ru-RU" sz="2000" b="1" dirty="0" smtClean="0"/>
              <a:t>У 1692 </a:t>
            </a:r>
            <a:r>
              <a:rPr lang="ru-RU" sz="2000" b="1" dirty="0" err="1" smtClean="0"/>
              <a:t>році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завдяки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підтримці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Темпля</a:t>
            </a:r>
            <a:r>
              <a:rPr lang="ru-RU" sz="2000" b="1" dirty="0" smtClean="0"/>
              <a:t>, </a:t>
            </a:r>
            <a:r>
              <a:rPr lang="ru-RU" sz="2000" b="1" dirty="0" err="1" smtClean="0"/>
              <a:t>Свіфт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здав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іспит</a:t>
            </a:r>
            <a:r>
              <a:rPr lang="ru-RU" sz="2000" b="1" dirty="0" smtClean="0"/>
              <a:t> в </a:t>
            </a:r>
            <a:r>
              <a:rPr lang="ru-RU" sz="2000" b="1" dirty="0" err="1" smtClean="0"/>
              <a:t>Оксфордському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університеті</a:t>
            </a:r>
            <a:r>
              <a:rPr lang="ru-RU" sz="2000" b="1" dirty="0" smtClean="0"/>
              <a:t> на </a:t>
            </a:r>
            <a:r>
              <a:rPr lang="ru-RU" sz="2000" b="1" dirty="0" err="1" smtClean="0"/>
              <a:t>ступінь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магістра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мистецтв</a:t>
            </a:r>
            <a:r>
              <a:rPr lang="ru-RU" sz="2000" b="1" dirty="0" smtClean="0"/>
              <a:t>, яка надавала право на </a:t>
            </a:r>
            <a:r>
              <a:rPr lang="ru-RU" sz="2000" b="1" dirty="0" err="1" smtClean="0"/>
              <a:t>духовну</a:t>
            </a:r>
            <a:r>
              <a:rPr lang="ru-RU" sz="2000" b="1" dirty="0" smtClean="0"/>
              <a:t> посаду. </a:t>
            </a:r>
            <a:endParaRPr lang="ru-RU" sz="2000" b="1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нутый угол 3"/>
          <p:cNvSpPr/>
          <p:nvPr/>
        </p:nvSpPr>
        <p:spPr>
          <a:xfrm>
            <a:off x="0" y="0"/>
            <a:ext cx="9144000" cy="6858000"/>
          </a:xfrm>
          <a:prstGeom prst="foldedCorner">
            <a:avLst/>
          </a:prstGeom>
          <a:solidFill>
            <a:schemeClr val="bg2">
              <a:lumMod val="75000"/>
            </a:schemeClr>
          </a:solidFill>
          <a:ln>
            <a:solidFill>
              <a:schemeClr val="bg2">
                <a:lumMod val="1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6" name="Содержимое 5" descr="200px-RobertHarleyInColour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57290" y="2786058"/>
            <a:ext cx="2500330" cy="3875512"/>
          </a:xfrm>
          <a:prstGeom prst="rect">
            <a:avLst/>
          </a:prstGeom>
          <a:ln>
            <a:solidFill>
              <a:schemeClr val="bg2">
                <a:lumMod val="25000"/>
              </a:schemeClr>
            </a:solidFill>
          </a:ln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00430" y="500042"/>
            <a:ext cx="5357850" cy="5429288"/>
          </a:xfrm>
        </p:spPr>
        <p:txBody>
          <a:bodyPr>
            <a:normAutofit fontScale="62500" lnSpcReduction="20000"/>
          </a:bodyPr>
          <a:lstStyle/>
          <a:p>
            <a:pPr>
              <a:buNone/>
            </a:pPr>
            <a:r>
              <a:rPr lang="ru-RU" dirty="0" smtClean="0"/>
              <a:t>	Коли в 1710 </a:t>
            </a:r>
            <a:r>
              <a:rPr lang="ru-RU" dirty="0" err="1" smtClean="0"/>
              <a:t>році</a:t>
            </a:r>
            <a:r>
              <a:rPr lang="ru-RU" dirty="0" smtClean="0"/>
              <a:t> </a:t>
            </a:r>
            <a:r>
              <a:rPr lang="ru-RU" u="sng" dirty="0" smtClean="0"/>
              <a:t>королева Анна</a:t>
            </a:r>
            <a:r>
              <a:rPr lang="ru-RU" dirty="0" smtClean="0"/>
              <a:t>, яка </a:t>
            </a:r>
            <a:r>
              <a:rPr lang="ru-RU" dirty="0" err="1" smtClean="0"/>
              <a:t>змінила</a:t>
            </a:r>
            <a:r>
              <a:rPr lang="ru-RU" dirty="0" smtClean="0"/>
              <a:t> в 1702 </a:t>
            </a:r>
            <a:r>
              <a:rPr lang="ru-RU" dirty="0" err="1" smtClean="0"/>
              <a:t>році</a:t>
            </a:r>
            <a:r>
              <a:rPr lang="ru-RU" dirty="0" smtClean="0"/>
              <a:t> </a:t>
            </a:r>
            <a:r>
              <a:rPr lang="ru-RU" dirty="0" err="1" smtClean="0"/>
              <a:t>Вільгельма</a:t>
            </a:r>
            <a:r>
              <a:rPr lang="ru-RU" dirty="0" smtClean="0"/>
              <a:t> </a:t>
            </a:r>
            <a:r>
              <a:rPr lang="en-US" dirty="0" smtClean="0"/>
              <a:t>III </a:t>
            </a:r>
            <a:r>
              <a:rPr lang="ru-RU" dirty="0" smtClean="0"/>
              <a:t>на </a:t>
            </a:r>
            <a:r>
              <a:rPr lang="ru-RU" dirty="0" err="1" smtClean="0"/>
              <a:t>престолі</a:t>
            </a:r>
            <a:r>
              <a:rPr lang="ru-RU" dirty="0" smtClean="0"/>
              <a:t>, распустила </a:t>
            </a:r>
            <a:r>
              <a:rPr lang="ru-RU" dirty="0" err="1" smtClean="0"/>
              <a:t>кабінет</a:t>
            </a:r>
            <a:r>
              <a:rPr lang="ru-RU" dirty="0" smtClean="0"/>
              <a:t> </a:t>
            </a:r>
            <a:r>
              <a:rPr lang="ru-RU" dirty="0" err="1" smtClean="0"/>
              <a:t>вігів</a:t>
            </a:r>
            <a:r>
              <a:rPr lang="ru-RU" dirty="0" smtClean="0"/>
              <a:t> </a:t>
            </a:r>
            <a:r>
              <a:rPr lang="ru-RU" dirty="0" err="1" smtClean="0"/>
              <a:t>і</a:t>
            </a:r>
            <a:r>
              <a:rPr lang="ru-RU" dirty="0" smtClean="0"/>
              <a:t> до </a:t>
            </a:r>
            <a:r>
              <a:rPr lang="ru-RU" dirty="0" err="1" smtClean="0"/>
              <a:t>влади</a:t>
            </a:r>
            <a:r>
              <a:rPr lang="ru-RU" dirty="0" smtClean="0"/>
              <a:t> </a:t>
            </a:r>
            <a:r>
              <a:rPr lang="ru-RU" dirty="0" err="1" smtClean="0"/>
              <a:t>прийшли</a:t>
            </a:r>
            <a:r>
              <a:rPr lang="ru-RU" dirty="0" smtClean="0"/>
              <a:t> </a:t>
            </a:r>
            <a:r>
              <a:rPr lang="ru-RU" dirty="0" err="1" smtClean="0"/>
              <a:t>торі</a:t>
            </a:r>
            <a:r>
              <a:rPr lang="ru-RU" dirty="0" smtClean="0"/>
              <a:t>, голова </a:t>
            </a:r>
            <a:r>
              <a:rPr lang="ru-RU" dirty="0" err="1" smtClean="0"/>
              <a:t>їх</a:t>
            </a:r>
            <a:r>
              <a:rPr lang="ru-RU" dirty="0" smtClean="0"/>
              <a:t> нового </a:t>
            </a:r>
            <a:r>
              <a:rPr lang="ru-RU" dirty="0" err="1" smtClean="0"/>
              <a:t>кабінету</a:t>
            </a:r>
            <a:r>
              <a:rPr lang="ru-RU" dirty="0" smtClean="0"/>
              <a:t> </a:t>
            </a:r>
            <a:r>
              <a:rPr lang="ru-RU" u="sng" dirty="0" smtClean="0"/>
              <a:t>Роберт </a:t>
            </a:r>
            <a:r>
              <a:rPr lang="ru-RU" u="sng" dirty="0" err="1" smtClean="0"/>
              <a:t>Харлі</a:t>
            </a:r>
            <a:r>
              <a:rPr lang="ru-RU" u="sng" dirty="0" smtClean="0"/>
              <a:t> </a:t>
            </a:r>
            <a:r>
              <a:rPr lang="ru-RU" dirty="0" smtClean="0"/>
              <a:t>(</a:t>
            </a:r>
            <a:r>
              <a:rPr lang="ru-RU" dirty="0" err="1" smtClean="0"/>
              <a:t>пізніше</a:t>
            </a:r>
            <a:r>
              <a:rPr lang="ru-RU" dirty="0" smtClean="0"/>
              <a:t> граф Оксфорд) </a:t>
            </a:r>
            <a:r>
              <a:rPr lang="ru-RU" dirty="0" err="1" smtClean="0"/>
              <a:t>і</a:t>
            </a:r>
            <a:r>
              <a:rPr lang="ru-RU" dirty="0" smtClean="0"/>
              <a:t> </a:t>
            </a:r>
            <a:r>
              <a:rPr lang="ru-RU" dirty="0" err="1" smtClean="0"/>
              <a:t>міністр</a:t>
            </a:r>
            <a:r>
              <a:rPr lang="ru-RU" dirty="0" smtClean="0"/>
              <a:t> </a:t>
            </a:r>
            <a:r>
              <a:rPr lang="ru-RU" dirty="0" err="1" smtClean="0"/>
              <a:t>іноземних</a:t>
            </a:r>
            <a:r>
              <a:rPr lang="ru-RU" dirty="0" smtClean="0"/>
              <a:t> справ лорд </a:t>
            </a:r>
            <a:r>
              <a:rPr lang="ru-RU" dirty="0" err="1" smtClean="0"/>
              <a:t>Болін</a:t>
            </a:r>
            <a:r>
              <a:rPr lang="uk-UA" dirty="0" smtClean="0"/>
              <a:t>г</a:t>
            </a:r>
            <a:r>
              <a:rPr lang="ru-RU" dirty="0" err="1" smtClean="0"/>
              <a:t>брок</a:t>
            </a:r>
            <a:r>
              <a:rPr lang="ru-RU" dirty="0" smtClean="0"/>
              <a:t>,  </a:t>
            </a:r>
            <a:r>
              <a:rPr lang="ru-RU" dirty="0" err="1" smtClean="0"/>
              <a:t>друзі</a:t>
            </a:r>
            <a:r>
              <a:rPr lang="ru-RU" dirty="0" smtClean="0"/>
              <a:t> </a:t>
            </a:r>
            <a:r>
              <a:rPr lang="ru-RU" dirty="0" err="1" smtClean="0"/>
              <a:t>Свіфта</a:t>
            </a:r>
            <a:r>
              <a:rPr lang="ru-RU" dirty="0" smtClean="0"/>
              <a:t>, </a:t>
            </a:r>
            <a:r>
              <a:rPr lang="ru-RU" dirty="0" err="1" smtClean="0"/>
              <a:t>запропонували</a:t>
            </a:r>
            <a:r>
              <a:rPr lang="ru-RU" dirty="0" smtClean="0"/>
              <a:t> </a:t>
            </a:r>
            <a:r>
              <a:rPr lang="ru-RU" dirty="0" err="1" smtClean="0"/>
              <a:t>йому</a:t>
            </a:r>
            <a:r>
              <a:rPr lang="ru-RU" dirty="0" smtClean="0"/>
              <a:t> </a:t>
            </a:r>
            <a:r>
              <a:rPr lang="ru-RU" dirty="0" err="1" smtClean="0"/>
              <a:t>редагувати</a:t>
            </a:r>
            <a:r>
              <a:rPr lang="ru-RU" dirty="0" smtClean="0"/>
              <a:t> </a:t>
            </a:r>
            <a:r>
              <a:rPr lang="ru-RU" dirty="0" err="1" smtClean="0"/>
              <a:t>політичний</a:t>
            </a:r>
            <a:r>
              <a:rPr lang="ru-RU" dirty="0" smtClean="0"/>
              <a:t> журнал «</a:t>
            </a:r>
            <a:r>
              <a:rPr lang="ru-RU" dirty="0" err="1" smtClean="0"/>
              <a:t>Дослідник</a:t>
            </a:r>
            <a:r>
              <a:rPr lang="ru-RU" dirty="0" smtClean="0"/>
              <a:t>» </a:t>
            </a:r>
            <a:r>
              <a:rPr lang="en-US" dirty="0" smtClean="0"/>
              <a:t>(«The Examiner»)</a:t>
            </a:r>
            <a:r>
              <a:rPr lang="uk-UA" dirty="0" smtClean="0"/>
              <a:t>. 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smtClean="0"/>
              <a:t>	</a:t>
            </a:r>
            <a:r>
              <a:rPr lang="ru-RU" dirty="0" smtClean="0"/>
              <a:t>Тут </a:t>
            </a:r>
            <a:r>
              <a:rPr lang="ru-RU" dirty="0" err="1" smtClean="0"/>
              <a:t>він</a:t>
            </a:r>
            <a:r>
              <a:rPr lang="ru-RU" dirty="0" smtClean="0"/>
              <a:t> </a:t>
            </a:r>
            <a:r>
              <a:rPr lang="ru-RU" dirty="0" err="1" smtClean="0"/>
              <a:t>надрукував</a:t>
            </a:r>
            <a:r>
              <a:rPr lang="ru-RU" dirty="0" smtClean="0"/>
              <a:t> </a:t>
            </a:r>
            <a:r>
              <a:rPr lang="ru-RU" dirty="0" err="1" smtClean="0"/>
              <a:t>велику</a:t>
            </a:r>
            <a:r>
              <a:rPr lang="ru-RU" dirty="0" smtClean="0"/>
              <a:t> </a:t>
            </a:r>
            <a:r>
              <a:rPr lang="ru-RU" dirty="0" err="1" smtClean="0"/>
              <a:t>кількість</a:t>
            </a:r>
            <a:r>
              <a:rPr lang="ru-RU" dirty="0" smtClean="0"/>
              <a:t> </a:t>
            </a:r>
            <a:r>
              <a:rPr lang="ru-RU" dirty="0" err="1" smtClean="0"/>
              <a:t>своїх</a:t>
            </a:r>
            <a:r>
              <a:rPr lang="ru-RU" dirty="0" smtClean="0"/>
              <a:t> </a:t>
            </a:r>
            <a:r>
              <a:rPr lang="ru-RU" dirty="0" err="1" smtClean="0"/>
              <a:t>памфлетів</a:t>
            </a:r>
            <a:r>
              <a:rPr lang="ru-RU" dirty="0" smtClean="0"/>
              <a:t>, статей </a:t>
            </a:r>
            <a:r>
              <a:rPr lang="ru-RU" dirty="0" err="1" smtClean="0"/>
              <a:t>і</a:t>
            </a:r>
            <a:r>
              <a:rPr lang="ru-RU" dirty="0" smtClean="0"/>
              <a:t> </a:t>
            </a:r>
            <a:r>
              <a:rPr lang="ru-RU" dirty="0" err="1" smtClean="0"/>
              <a:t>віршів</a:t>
            </a:r>
            <a:r>
              <a:rPr lang="ru-RU" dirty="0" smtClean="0"/>
              <a:t>. Не </a:t>
            </a:r>
            <a:r>
              <a:rPr lang="ru-RU" dirty="0" err="1" smtClean="0"/>
              <a:t>обіймаючи</a:t>
            </a:r>
            <a:r>
              <a:rPr lang="ru-RU" dirty="0" smtClean="0"/>
              <a:t> через </a:t>
            </a:r>
            <a:r>
              <a:rPr lang="ru-RU" dirty="0" err="1" smtClean="0"/>
              <a:t>духовний</a:t>
            </a:r>
            <a:r>
              <a:rPr lang="ru-RU" dirty="0" smtClean="0"/>
              <a:t> сан </a:t>
            </a:r>
            <a:r>
              <a:rPr lang="ru-RU" dirty="0" err="1" smtClean="0"/>
              <a:t>державної</a:t>
            </a:r>
            <a:r>
              <a:rPr lang="ru-RU" dirty="0" smtClean="0"/>
              <a:t> посади, </a:t>
            </a:r>
            <a:r>
              <a:rPr lang="ru-RU" dirty="0" err="1" smtClean="0"/>
              <a:t>Свіфт</a:t>
            </a:r>
            <a:r>
              <a:rPr lang="ru-RU" dirty="0" smtClean="0"/>
              <a:t>, </a:t>
            </a:r>
            <a:r>
              <a:rPr lang="ru-RU" dirty="0" err="1" smtClean="0"/>
              <a:t>фактично</a:t>
            </a:r>
            <a:r>
              <a:rPr lang="ru-RU" dirty="0" smtClean="0"/>
              <a:t>, </a:t>
            </a:r>
            <a:r>
              <a:rPr lang="ru-RU" dirty="0" err="1" smtClean="0"/>
              <a:t>був</a:t>
            </a:r>
            <a:r>
              <a:rPr lang="ru-RU" dirty="0" smtClean="0"/>
              <a:t> одним </a:t>
            </a:r>
            <a:r>
              <a:rPr lang="ru-RU" dirty="0" err="1" smtClean="0"/>
              <a:t>із</a:t>
            </a:r>
            <a:r>
              <a:rPr lang="ru-RU" dirty="0" smtClean="0"/>
              <a:t> </a:t>
            </a:r>
            <a:r>
              <a:rPr lang="ru-RU" dirty="0" err="1" smtClean="0"/>
              <a:t>впливових</a:t>
            </a:r>
            <a:r>
              <a:rPr lang="ru-RU" dirty="0" smtClean="0"/>
              <a:t> </a:t>
            </a:r>
            <a:r>
              <a:rPr lang="ru-RU" dirty="0" err="1" smtClean="0"/>
              <a:t>політичних</a:t>
            </a:r>
            <a:r>
              <a:rPr lang="ru-RU" dirty="0" smtClean="0"/>
              <a:t> </a:t>
            </a:r>
            <a:r>
              <a:rPr lang="ru-RU" dirty="0" err="1" smtClean="0"/>
              <a:t>діячів</a:t>
            </a:r>
            <a:r>
              <a:rPr lang="ru-RU" dirty="0" smtClean="0"/>
              <a:t>. </a:t>
            </a:r>
            <a:r>
              <a:rPr lang="ru-RU" dirty="0" err="1" smtClean="0"/>
              <a:t>Він</a:t>
            </a:r>
            <a:r>
              <a:rPr lang="ru-RU" dirty="0" smtClean="0"/>
              <a:t> </a:t>
            </a:r>
            <a:r>
              <a:rPr lang="ru-RU" dirty="0" err="1" smtClean="0"/>
              <a:t>редагував</a:t>
            </a:r>
            <a:r>
              <a:rPr lang="ru-RU" dirty="0" smtClean="0"/>
              <a:t> </a:t>
            </a:r>
            <a:r>
              <a:rPr lang="ru-RU" dirty="0" err="1" smtClean="0"/>
              <a:t>тронні</a:t>
            </a:r>
            <a:r>
              <a:rPr lang="ru-RU" dirty="0" smtClean="0"/>
              <a:t> </a:t>
            </a:r>
            <a:r>
              <a:rPr lang="ru-RU" dirty="0" err="1" smtClean="0"/>
              <a:t>промови</a:t>
            </a:r>
            <a:r>
              <a:rPr lang="ru-RU" dirty="0" smtClean="0"/>
              <a:t> </a:t>
            </a:r>
            <a:r>
              <a:rPr lang="ru-RU" dirty="0" err="1" smtClean="0"/>
              <a:t>королеви</a:t>
            </a:r>
            <a:r>
              <a:rPr lang="ru-RU" dirty="0" smtClean="0"/>
              <a:t> </a:t>
            </a:r>
            <a:r>
              <a:rPr lang="ru-RU" dirty="0" err="1" smtClean="0"/>
              <a:t>і</a:t>
            </a:r>
            <a:r>
              <a:rPr lang="ru-RU" dirty="0" smtClean="0"/>
              <a:t> </a:t>
            </a:r>
            <a:r>
              <a:rPr lang="ru-RU" dirty="0" err="1" smtClean="0"/>
              <a:t>парламентські</a:t>
            </a:r>
            <a:r>
              <a:rPr lang="ru-RU" dirty="0" smtClean="0"/>
              <a:t> </a:t>
            </a:r>
            <a:r>
              <a:rPr lang="ru-RU" dirty="0" err="1" smtClean="0"/>
              <a:t>виступи</a:t>
            </a:r>
            <a:r>
              <a:rPr lang="ru-RU" dirty="0" smtClean="0"/>
              <a:t> </a:t>
            </a:r>
            <a:r>
              <a:rPr lang="ru-RU" dirty="0" err="1" smtClean="0"/>
              <a:t>міністрів</a:t>
            </a:r>
            <a:r>
              <a:rPr lang="ru-RU" dirty="0" smtClean="0"/>
              <a:t>. </a:t>
            </a:r>
            <a:endParaRPr lang="en-US" dirty="0" smtClean="0"/>
          </a:p>
          <a:p>
            <a:pPr>
              <a:buNone/>
            </a:pPr>
            <a:r>
              <a:rPr lang="en-US" dirty="0" smtClean="0"/>
              <a:t>	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>	</a:t>
            </a:r>
            <a:endParaRPr lang="ru-RU" dirty="0"/>
          </a:p>
        </p:txBody>
      </p:sp>
      <p:pic>
        <p:nvPicPr>
          <p:cNvPr id="5" name="Содержимое 3" descr="Anniex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2844" y="142852"/>
            <a:ext cx="2500329" cy="3107552"/>
          </a:xfrm>
          <a:prstGeom prst="rect">
            <a:avLst/>
          </a:prstGeom>
          <a:ln>
            <a:solidFill>
              <a:schemeClr val="bg2">
                <a:lumMod val="25000"/>
              </a:schemeClr>
            </a:solidFill>
          </a:ln>
        </p:spPr>
      </p:pic>
      <p:cxnSp>
        <p:nvCxnSpPr>
          <p:cNvPr id="12" name="Прямая со стрелкой 11"/>
          <p:cNvCxnSpPr/>
          <p:nvPr/>
        </p:nvCxnSpPr>
        <p:spPr>
          <a:xfrm rot="10800000" flipV="1">
            <a:off x="2857488" y="714356"/>
            <a:ext cx="3071834" cy="214314"/>
          </a:xfrm>
          <a:prstGeom prst="straightConnector1">
            <a:avLst/>
          </a:prstGeom>
          <a:ln>
            <a:solidFill>
              <a:schemeClr val="accent2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 rot="5400000">
            <a:off x="4000496" y="1785926"/>
            <a:ext cx="1143008" cy="1143008"/>
          </a:xfrm>
          <a:prstGeom prst="straightConnector1">
            <a:avLst/>
          </a:prstGeom>
          <a:ln>
            <a:solidFill>
              <a:schemeClr val="accent1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нутый угол 6"/>
          <p:cNvSpPr/>
          <p:nvPr/>
        </p:nvSpPr>
        <p:spPr>
          <a:xfrm>
            <a:off x="0" y="0"/>
            <a:ext cx="9144000" cy="6858000"/>
          </a:xfrm>
          <a:prstGeom prst="foldedCorner">
            <a:avLst/>
          </a:prstGeom>
          <a:solidFill>
            <a:schemeClr val="bg2">
              <a:lumMod val="75000"/>
            </a:schemeClr>
          </a:solidFill>
          <a:ln>
            <a:solidFill>
              <a:schemeClr val="bg2">
                <a:lumMod val="1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Содержимое 3" descr="sobor_svyat_patr7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57158" y="357166"/>
            <a:ext cx="5608397" cy="3757626"/>
          </a:xfrm>
          <a:ln w="38100">
            <a:solidFill>
              <a:schemeClr val="tx1"/>
            </a:solidFill>
          </a:ln>
        </p:spPr>
      </p:pic>
      <p:sp>
        <p:nvSpPr>
          <p:cNvPr id="5" name="Прямоугольник 4"/>
          <p:cNvSpPr/>
          <p:nvPr/>
        </p:nvSpPr>
        <p:spPr>
          <a:xfrm>
            <a:off x="500034" y="4429132"/>
            <a:ext cx="821537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err="1" smtClean="0"/>
              <a:t>Це</a:t>
            </a:r>
            <a:r>
              <a:rPr lang="ru-RU" sz="2400" b="1" dirty="0" smtClean="0"/>
              <a:t> "</a:t>
            </a:r>
            <a:r>
              <a:rPr lang="ru-RU" sz="2400" b="1" dirty="0" err="1" smtClean="0"/>
              <a:t>почесне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заслання</a:t>
            </a:r>
            <a:r>
              <a:rPr lang="ru-RU" sz="2400" b="1" dirty="0" smtClean="0"/>
              <a:t>" до </a:t>
            </a:r>
            <a:r>
              <a:rPr lang="ru-RU" sz="2400" b="1" dirty="0" err="1" smtClean="0"/>
              <a:t>Ірландії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тривало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до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кінця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життя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Свіфта</a:t>
            </a:r>
            <a:r>
              <a:rPr lang="ru-RU" sz="2400" b="1" dirty="0" smtClean="0"/>
              <a:t>. Для </a:t>
            </a:r>
            <a:r>
              <a:rPr lang="ru-RU" sz="2400" b="1" dirty="0" err="1" smtClean="0"/>
              <a:t>знедоленої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Ірландії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Свіфт</a:t>
            </a:r>
            <a:r>
              <a:rPr lang="ru-RU" sz="2400" b="1" dirty="0" smtClean="0"/>
              <a:t> став </a:t>
            </a:r>
            <a:r>
              <a:rPr lang="ru-RU" sz="2400" b="1" dirty="0" err="1" smtClean="0"/>
              <a:t>організатором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національно-визвольного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руху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проти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англійців</a:t>
            </a:r>
            <a:r>
              <a:rPr lang="ru-RU" sz="2400" b="1" dirty="0" smtClean="0"/>
              <a:t>. </a:t>
            </a:r>
            <a:r>
              <a:rPr lang="ru-RU" sz="2400" b="1" dirty="0" err="1" smtClean="0"/>
              <a:t>Третину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своїх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прибутків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Свіфт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віддавав</a:t>
            </a:r>
            <a:r>
              <a:rPr lang="ru-RU" sz="2400" b="1" dirty="0" smtClean="0"/>
              <a:t> у казну на потреби </a:t>
            </a:r>
            <a:r>
              <a:rPr lang="ru-RU" sz="2400" b="1" dirty="0" err="1" smtClean="0"/>
              <a:t>ірландського</a:t>
            </a:r>
            <a:r>
              <a:rPr lang="ru-RU" sz="2400" b="1" dirty="0" smtClean="0"/>
              <a:t> народу. </a:t>
            </a:r>
            <a:endParaRPr lang="ru-RU" sz="2400" b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6357950" y="785794"/>
            <a:ext cx="228598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/>
              <a:t>З </a:t>
            </a:r>
            <a:r>
              <a:rPr lang="ru-RU" sz="2000" b="1" dirty="0" err="1" smtClean="0"/>
              <a:t>кінця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серпня</a:t>
            </a:r>
            <a:r>
              <a:rPr lang="ru-RU" sz="2000" b="1" dirty="0" smtClean="0"/>
              <a:t> 1714 року </a:t>
            </a:r>
            <a:r>
              <a:rPr lang="ru-RU" sz="2000" b="1" dirty="0" err="1" smtClean="0"/>
              <a:t>Свіфт</a:t>
            </a:r>
            <a:r>
              <a:rPr lang="ru-RU" sz="2000" b="1" dirty="0" smtClean="0"/>
              <a:t> у </a:t>
            </a:r>
            <a:r>
              <a:rPr lang="ru-RU" sz="2000" b="1" dirty="0" err="1" smtClean="0"/>
              <a:t>Дубліні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обіймав</a:t>
            </a:r>
            <a:r>
              <a:rPr lang="ru-RU" sz="2000" b="1" dirty="0" smtClean="0"/>
              <a:t> посаду декана собору святого </a:t>
            </a:r>
            <a:r>
              <a:rPr lang="ru-RU" sz="2000" b="1" dirty="0" err="1" smtClean="0"/>
              <a:t>Патріка</a:t>
            </a:r>
            <a:r>
              <a:rPr lang="ru-RU" sz="2000" b="1" dirty="0" smtClean="0"/>
              <a:t>. </a:t>
            </a:r>
            <a:endParaRPr lang="ru-RU" sz="2000" b="1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нутый угол 7"/>
          <p:cNvSpPr/>
          <p:nvPr/>
        </p:nvSpPr>
        <p:spPr>
          <a:xfrm>
            <a:off x="0" y="0"/>
            <a:ext cx="9144000" cy="6858000"/>
          </a:xfrm>
          <a:prstGeom prst="foldedCorner">
            <a:avLst/>
          </a:prstGeom>
          <a:solidFill>
            <a:schemeClr val="bg2">
              <a:lumMod val="75000"/>
            </a:schemeClr>
          </a:solidFill>
          <a:ln>
            <a:solidFill>
              <a:schemeClr val="bg2">
                <a:lumMod val="1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Содержимое 6" descr="220px-St._Patrick's_Cathedral_Swift_bust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14348" y="142852"/>
            <a:ext cx="3357586" cy="4471696"/>
          </a:xfrm>
          <a:ln w="28575">
            <a:solidFill>
              <a:schemeClr val="tx1"/>
            </a:solidFill>
          </a:ln>
        </p:spPr>
      </p:pic>
      <p:pic>
        <p:nvPicPr>
          <p:cNvPr id="4" name="Содержимое 3" descr="St._Patrick's_Cathedral_Swift_epitaph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072066" y="214290"/>
            <a:ext cx="3357586" cy="4411540"/>
          </a:xfrm>
          <a:prstGeom prst="rect">
            <a:avLst/>
          </a:prstGeom>
          <a:ln w="38100">
            <a:solidFill>
              <a:schemeClr val="tx1"/>
            </a:solidFill>
          </a:ln>
        </p:spPr>
      </p:pic>
      <p:sp>
        <p:nvSpPr>
          <p:cNvPr id="5" name="Прямоугольник 4"/>
          <p:cNvSpPr/>
          <p:nvPr/>
        </p:nvSpPr>
        <p:spPr>
          <a:xfrm>
            <a:off x="714348" y="4643446"/>
            <a:ext cx="166128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b="1" dirty="0" smtClean="0"/>
              <a:t>Бюст </a:t>
            </a:r>
            <a:r>
              <a:rPr lang="ru-RU" sz="1400" b="1" dirty="0" err="1" smtClean="0"/>
              <a:t>Свіфта</a:t>
            </a:r>
            <a:r>
              <a:rPr lang="ru-RU" sz="1400" b="1" dirty="0" smtClean="0"/>
              <a:t> в </a:t>
            </a:r>
            <a:endParaRPr lang="en-US" sz="1400" b="1" dirty="0" smtClean="0"/>
          </a:p>
          <a:p>
            <a:r>
              <a:rPr lang="ru-RU" sz="1400" b="1" dirty="0" err="1" smtClean="0"/>
              <a:t>Соборі</a:t>
            </a:r>
            <a:r>
              <a:rPr lang="ru-RU" sz="1400" b="1" dirty="0" smtClean="0"/>
              <a:t> Св. Патрика</a:t>
            </a:r>
            <a:endParaRPr lang="ru-RU" sz="1400" b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5072066" y="4643446"/>
            <a:ext cx="307183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 err="1" smtClean="0"/>
              <a:t>Епітафія</a:t>
            </a:r>
            <a:r>
              <a:rPr lang="ru-RU" sz="1400" b="1" dirty="0" smtClean="0"/>
              <a:t> </a:t>
            </a:r>
            <a:r>
              <a:rPr lang="ru-RU" sz="1400" b="1" dirty="0" err="1" smtClean="0"/>
              <a:t>Свіфта</a:t>
            </a:r>
            <a:r>
              <a:rPr lang="ru-RU" sz="1400" b="1" dirty="0" smtClean="0"/>
              <a:t> самому </a:t>
            </a:r>
            <a:r>
              <a:rPr lang="ru-RU" sz="1400" b="1" dirty="0" err="1" smtClean="0"/>
              <a:t>собі</a:t>
            </a:r>
            <a:r>
              <a:rPr lang="en-US" sz="1400" b="1" dirty="0" smtClean="0"/>
              <a:t>. </a:t>
            </a:r>
          </a:p>
          <a:p>
            <a:r>
              <a:rPr lang="ru-RU" sz="1400" b="1" dirty="0" smtClean="0"/>
              <a:t>Собор Св. Патрика</a:t>
            </a:r>
            <a:endParaRPr lang="ru-RU" sz="1400" b="1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714348" y="5143512"/>
            <a:ext cx="750099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i="1" dirty="0" smtClean="0"/>
              <a:t>“</a:t>
            </a:r>
            <a:r>
              <a:rPr lang="ru-RU" sz="2000" b="1" i="1" dirty="0" smtClean="0"/>
              <a:t>Тут </a:t>
            </a:r>
            <a:r>
              <a:rPr lang="ru-RU" sz="2000" b="1" i="1" dirty="0" err="1" smtClean="0"/>
              <a:t>спочиває</a:t>
            </a:r>
            <a:r>
              <a:rPr lang="ru-RU" sz="2000" b="1" i="1" dirty="0" smtClean="0"/>
              <a:t> </a:t>
            </a:r>
            <a:r>
              <a:rPr lang="ru-RU" sz="2000" b="1" i="1" dirty="0" err="1" smtClean="0"/>
              <a:t>тіло</a:t>
            </a:r>
            <a:r>
              <a:rPr lang="ru-RU" sz="2000" b="1" i="1" dirty="0" smtClean="0"/>
              <a:t> Джонатана </a:t>
            </a:r>
            <a:r>
              <a:rPr lang="ru-RU" sz="2000" b="1" i="1" dirty="0" err="1" smtClean="0"/>
              <a:t>Свіфта</a:t>
            </a:r>
            <a:r>
              <a:rPr lang="ru-RU" sz="2000" b="1" i="1" dirty="0" smtClean="0"/>
              <a:t>, декана </a:t>
            </a:r>
            <a:r>
              <a:rPr lang="ru-RU" sz="2000" b="1" i="1" dirty="0" err="1" smtClean="0"/>
              <a:t>цього</a:t>
            </a:r>
            <a:r>
              <a:rPr lang="ru-RU" sz="2000" b="1" i="1" dirty="0" smtClean="0"/>
              <a:t> собору, </a:t>
            </a:r>
            <a:r>
              <a:rPr lang="ru-RU" sz="2000" b="1" i="1" dirty="0" err="1" smtClean="0"/>
              <a:t>і</a:t>
            </a:r>
            <a:r>
              <a:rPr lang="ru-RU" sz="2000" b="1" i="1" dirty="0" smtClean="0"/>
              <a:t> </a:t>
            </a:r>
            <a:r>
              <a:rPr lang="ru-RU" sz="2000" b="1" i="1" dirty="0" err="1" smtClean="0"/>
              <a:t>суворе</a:t>
            </a:r>
            <a:r>
              <a:rPr lang="ru-RU" sz="2000" b="1" i="1" dirty="0" smtClean="0"/>
              <a:t> </a:t>
            </a:r>
            <a:r>
              <a:rPr lang="ru-RU" sz="2000" b="1" i="1" dirty="0" err="1" smtClean="0"/>
              <a:t>обурення</a:t>
            </a:r>
            <a:r>
              <a:rPr lang="ru-RU" sz="2000" b="1" i="1" dirty="0" smtClean="0"/>
              <a:t> </a:t>
            </a:r>
            <a:r>
              <a:rPr lang="ru-RU" sz="2000" b="1" i="1" dirty="0" err="1" smtClean="0"/>
              <a:t>вже</a:t>
            </a:r>
            <a:r>
              <a:rPr lang="ru-RU" sz="2000" b="1" i="1" dirty="0" smtClean="0"/>
              <a:t> не </a:t>
            </a:r>
            <a:r>
              <a:rPr lang="ru-RU" sz="2000" b="1" i="1" dirty="0" err="1" smtClean="0"/>
              <a:t>роздирає</a:t>
            </a:r>
            <a:r>
              <a:rPr lang="ru-RU" sz="2000" b="1" i="1" dirty="0" smtClean="0"/>
              <a:t> </a:t>
            </a:r>
            <a:r>
              <a:rPr lang="ru-RU" sz="2000" b="1" i="1" dirty="0" err="1" smtClean="0"/>
              <a:t>його</a:t>
            </a:r>
            <a:r>
              <a:rPr lang="ru-RU" sz="2000" b="1" i="1" dirty="0" smtClean="0"/>
              <a:t> </a:t>
            </a:r>
            <a:r>
              <a:rPr lang="ru-RU" sz="2000" b="1" i="1" dirty="0" err="1" smtClean="0"/>
              <a:t>серце</a:t>
            </a:r>
            <a:r>
              <a:rPr lang="ru-RU" sz="2000" b="1" i="1" dirty="0" smtClean="0"/>
              <a:t>. </a:t>
            </a:r>
            <a:r>
              <a:rPr lang="ru-RU" sz="2000" b="1" i="1" dirty="0" err="1" smtClean="0"/>
              <a:t>Іди</a:t>
            </a:r>
            <a:r>
              <a:rPr lang="ru-RU" sz="2000" b="1" i="1" dirty="0" smtClean="0"/>
              <a:t>, </a:t>
            </a:r>
            <a:r>
              <a:rPr lang="ru-RU" sz="2000" b="1" i="1" dirty="0" err="1" smtClean="0"/>
              <a:t>подорожній</a:t>
            </a:r>
            <a:r>
              <a:rPr lang="ru-RU" sz="2000" b="1" i="1" dirty="0" smtClean="0"/>
              <a:t>, </a:t>
            </a:r>
            <a:r>
              <a:rPr lang="ru-RU" sz="2000" b="1" i="1" dirty="0" err="1" smtClean="0"/>
              <a:t>і</a:t>
            </a:r>
            <a:r>
              <a:rPr lang="ru-RU" sz="2000" b="1" i="1" dirty="0" smtClean="0"/>
              <a:t> </a:t>
            </a:r>
            <a:r>
              <a:rPr lang="ru-RU" sz="2000" b="1" i="1" dirty="0" err="1" smtClean="0"/>
              <a:t>візьми</a:t>
            </a:r>
            <a:r>
              <a:rPr lang="ru-RU" sz="2000" b="1" i="1" dirty="0" smtClean="0"/>
              <a:t> приклад, </a:t>
            </a:r>
            <a:r>
              <a:rPr lang="ru-RU" sz="2000" b="1" i="1" dirty="0" err="1" smtClean="0"/>
              <a:t>якщо</a:t>
            </a:r>
            <a:r>
              <a:rPr lang="ru-RU" sz="2000" b="1" i="1" dirty="0" smtClean="0"/>
              <a:t> </a:t>
            </a:r>
            <a:r>
              <a:rPr lang="ru-RU" sz="2000" b="1" i="1" dirty="0" err="1" smtClean="0"/>
              <a:t>можеш</a:t>
            </a:r>
            <a:r>
              <a:rPr lang="ru-RU" sz="2000" b="1" i="1" dirty="0" smtClean="0"/>
              <a:t>, </a:t>
            </a:r>
            <a:r>
              <a:rPr lang="ru-RU" sz="2000" b="1" i="1" dirty="0" err="1" smtClean="0"/>
              <a:t>з</a:t>
            </a:r>
            <a:r>
              <a:rPr lang="ru-RU" sz="2000" b="1" i="1" dirty="0" smtClean="0"/>
              <a:t> того, </a:t>
            </a:r>
            <a:r>
              <a:rPr lang="ru-RU" sz="2000" b="1" i="1" dirty="0" err="1" smtClean="0"/>
              <a:t>хто</a:t>
            </a:r>
            <a:r>
              <a:rPr lang="ru-RU" sz="2000" b="1" i="1" dirty="0" smtClean="0"/>
              <a:t> </a:t>
            </a:r>
            <a:r>
              <a:rPr lang="ru-RU" sz="2000" b="1" i="1" dirty="0" err="1" smtClean="0"/>
              <a:t>мужньо</a:t>
            </a:r>
            <a:r>
              <a:rPr lang="ru-RU" sz="2000" b="1" i="1" dirty="0" smtClean="0"/>
              <a:t> </a:t>
            </a:r>
            <a:r>
              <a:rPr lang="ru-RU" sz="2000" b="1" i="1" dirty="0" err="1" smtClean="0"/>
              <a:t>боровся</a:t>
            </a:r>
            <a:r>
              <a:rPr lang="ru-RU" sz="2000" b="1" i="1" dirty="0" smtClean="0"/>
              <a:t> за справу </a:t>
            </a:r>
            <a:r>
              <a:rPr lang="ru-RU" sz="2000" b="1" i="1" dirty="0" err="1" smtClean="0"/>
              <a:t>свободи</a:t>
            </a:r>
            <a:r>
              <a:rPr lang="en-US" sz="2000" b="1" i="1" dirty="0" smtClean="0"/>
              <a:t>”</a:t>
            </a:r>
            <a:endParaRPr lang="ru-RU" sz="2000" b="1" i="1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429264"/>
            <a:ext cx="8229600" cy="696899"/>
          </a:xfrm>
        </p:spPr>
        <p:txBody>
          <a:bodyPr>
            <a:normAutofit fontScale="70000" lnSpcReduction="20000"/>
          </a:bodyPr>
          <a:lstStyle/>
          <a:p>
            <a:r>
              <a:rPr lang="ru-RU" b="1" dirty="0" err="1" smtClean="0"/>
              <a:t>Подорож</a:t>
            </a:r>
            <a:r>
              <a:rPr lang="ru-RU" b="1" dirty="0" smtClean="0"/>
              <a:t> </a:t>
            </a:r>
            <a:r>
              <a:rPr lang="ru-RU" b="1" dirty="0" err="1" smtClean="0"/>
              <a:t>Гуллівера</a:t>
            </a:r>
            <a:r>
              <a:rPr lang="ru-RU" b="1" dirty="0" smtClean="0"/>
              <a:t> — </a:t>
            </a:r>
            <a:r>
              <a:rPr lang="ru-RU" b="1" dirty="0" err="1" smtClean="0"/>
              <a:t>це</a:t>
            </a:r>
            <a:r>
              <a:rPr lang="ru-RU" b="1" dirty="0" smtClean="0"/>
              <a:t> </a:t>
            </a:r>
            <a:r>
              <a:rPr lang="ru-RU" b="1" dirty="0" err="1" smtClean="0"/>
              <a:t>історія</a:t>
            </a:r>
            <a:r>
              <a:rPr lang="ru-RU" b="1" dirty="0" smtClean="0"/>
              <a:t> про </a:t>
            </a:r>
            <a:r>
              <a:rPr lang="ru-RU" b="1" dirty="0" err="1" smtClean="0"/>
              <a:t>збагачення</a:t>
            </a:r>
            <a:r>
              <a:rPr lang="ru-RU" b="1" dirty="0" smtClean="0"/>
              <a:t> </a:t>
            </a:r>
            <a:r>
              <a:rPr lang="ru-RU" b="1" dirty="0" err="1" smtClean="0"/>
              <a:t>уявлень</a:t>
            </a:r>
            <a:r>
              <a:rPr lang="ru-RU" b="1" dirty="0" smtClean="0"/>
              <a:t> </a:t>
            </a:r>
            <a:r>
              <a:rPr lang="ru-RU" b="1" dirty="0" err="1" smtClean="0"/>
              <a:t>людини</a:t>
            </a:r>
            <a:r>
              <a:rPr lang="ru-RU" b="1" dirty="0" smtClean="0"/>
              <a:t> </a:t>
            </a:r>
            <a:r>
              <a:rPr lang="ru-RU" b="1" dirty="0" err="1" smtClean="0"/>
              <a:t>про</a:t>
            </a:r>
            <a:r>
              <a:rPr lang="ru-RU" b="1" dirty="0" smtClean="0"/>
              <a:t> </a:t>
            </a:r>
            <a:r>
              <a:rPr lang="ru-RU" b="1" dirty="0" err="1" smtClean="0"/>
              <a:t>світ</a:t>
            </a:r>
            <a:r>
              <a:rPr lang="ru-RU" b="1" dirty="0" smtClean="0"/>
              <a:t>. </a:t>
            </a:r>
          </a:p>
        </p:txBody>
      </p:sp>
      <p:pic>
        <p:nvPicPr>
          <p:cNvPr id="5" name="Содержимое 7" descr="220px-Gullivers_travels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472" y="428604"/>
            <a:ext cx="2714644" cy="2258090"/>
          </a:xfrm>
          <a:prstGeom prst="rect">
            <a:avLst/>
          </a:prstGeom>
          <a:ln w="38100">
            <a:solidFill>
              <a:schemeClr val="bg2">
                <a:lumMod val="25000"/>
              </a:schemeClr>
            </a:solidFill>
          </a:ln>
        </p:spPr>
      </p:pic>
      <p:sp>
        <p:nvSpPr>
          <p:cNvPr id="7" name="Рамка 6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233"/>
            </a:avLst>
          </a:prstGeom>
          <a:solidFill>
            <a:schemeClr val="tx1">
              <a:lumMod val="95000"/>
              <a:lumOff val="5000"/>
            </a:schemeClr>
          </a:solidFill>
          <a:ln>
            <a:solidFill>
              <a:schemeClr val="bg2">
                <a:lumMod val="1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428992" y="428604"/>
            <a:ext cx="528641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/>
              <a:t>Десять </a:t>
            </a:r>
            <a:r>
              <a:rPr lang="ru-RU" sz="2000" b="1" dirty="0" err="1" smtClean="0"/>
              <a:t>років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працював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Свіфт</a:t>
            </a:r>
            <a:r>
              <a:rPr lang="ru-RU" sz="2000" b="1" dirty="0" smtClean="0"/>
              <a:t> над книгою «</a:t>
            </a:r>
            <a:r>
              <a:rPr lang="ru-RU" sz="2000" b="1" dirty="0" err="1" smtClean="0"/>
              <a:t>Мандри</a:t>
            </a:r>
            <a:r>
              <a:rPr lang="ru-RU" sz="2000" b="1" dirty="0" smtClean="0"/>
              <a:t> до </a:t>
            </a:r>
            <a:r>
              <a:rPr lang="ru-RU" sz="2000" b="1" dirty="0" err="1" smtClean="0"/>
              <a:t>різних</a:t>
            </a:r>
            <a:r>
              <a:rPr lang="ru-RU" sz="2000" b="1" dirty="0" smtClean="0"/>
              <a:t> далеких </a:t>
            </a:r>
            <a:r>
              <a:rPr lang="ru-RU" sz="2000" b="1" dirty="0" err="1" smtClean="0"/>
              <a:t>країн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світу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Лемюеля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Гуллівера</a:t>
            </a:r>
            <a:r>
              <a:rPr lang="ru-RU" sz="2000" b="1" dirty="0" smtClean="0"/>
              <a:t>, </a:t>
            </a:r>
            <a:r>
              <a:rPr lang="ru-RU" sz="2000" b="1" dirty="0" err="1" smtClean="0"/>
              <a:t>спершу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хірурга</a:t>
            </a:r>
            <a:r>
              <a:rPr lang="ru-RU" sz="2000" b="1" dirty="0" smtClean="0"/>
              <a:t>, а </a:t>
            </a:r>
            <a:r>
              <a:rPr lang="ru-RU" sz="2000" b="1" dirty="0" err="1" smtClean="0"/>
              <a:t>потім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капітана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кількох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кораблів</a:t>
            </a:r>
            <a:r>
              <a:rPr lang="ru-RU" sz="2000" b="1" dirty="0" smtClean="0"/>
              <a:t>» </a:t>
            </a:r>
            <a:r>
              <a:rPr lang="en-US" sz="2000" b="1" dirty="0" smtClean="0"/>
              <a:t>1726. </a:t>
            </a:r>
            <a:endParaRPr lang="uk-UA" sz="2000" b="1" dirty="0" smtClean="0"/>
          </a:p>
        </p:txBody>
      </p:sp>
      <p:pic>
        <p:nvPicPr>
          <p:cNvPr id="9" name="Содержимое 3" descr="Henry_St_John,_1st_Viscount_Bolingbroke_(1678-1751)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15074" y="2143116"/>
            <a:ext cx="2384555" cy="2947203"/>
          </a:xfrm>
          <a:prstGeom prst="rect">
            <a:avLst/>
          </a:prstGeom>
          <a:ln>
            <a:solidFill>
              <a:schemeClr val="bg2">
                <a:lumMod val="25000"/>
              </a:schemeClr>
            </a:solidFill>
          </a:ln>
        </p:spPr>
      </p:pic>
      <p:sp>
        <p:nvSpPr>
          <p:cNvPr id="10" name="Прямоугольник 9"/>
          <p:cNvSpPr/>
          <p:nvPr/>
        </p:nvSpPr>
        <p:spPr>
          <a:xfrm>
            <a:off x="785786" y="3000372"/>
            <a:ext cx="5286412" cy="22159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/>
              <a:t>Лорда </a:t>
            </a:r>
            <a:r>
              <a:rPr lang="ru-RU" sz="2000" b="1" dirty="0" err="1" smtClean="0"/>
              <a:t>Болінгброка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вважають</a:t>
            </a:r>
            <a:r>
              <a:rPr lang="ru-RU" sz="2000" b="1" dirty="0" smtClean="0"/>
              <a:t> прототипом </a:t>
            </a:r>
            <a:r>
              <a:rPr lang="ru-RU" sz="2000" b="1" dirty="0" err="1" smtClean="0"/>
              <a:t>Гуллівера</a:t>
            </a:r>
            <a:r>
              <a:rPr lang="ru-RU" sz="2000" b="1" dirty="0" smtClean="0"/>
              <a:t>. </a:t>
            </a:r>
            <a:r>
              <a:rPr lang="ru-RU" sz="2000" b="1" dirty="0" err="1" smtClean="0"/>
              <a:t>Задум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твору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Свіфта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народився</a:t>
            </a:r>
            <a:r>
              <a:rPr lang="ru-RU" sz="2000" b="1" dirty="0" smtClean="0"/>
              <a:t> у </a:t>
            </a:r>
            <a:r>
              <a:rPr lang="ru-RU" sz="2000" b="1" dirty="0" err="1" smtClean="0"/>
              <a:t>гуртку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лондонських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дотепників</a:t>
            </a:r>
            <a:r>
              <a:rPr lang="ru-RU" sz="2000" b="1" dirty="0" smtClean="0"/>
              <a:t>, </a:t>
            </a:r>
            <a:r>
              <a:rPr lang="ru-RU" sz="2000" b="1" dirty="0" err="1" smtClean="0"/>
              <a:t>які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придумували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гумористичні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історії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від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імені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обмеженого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вченого-педанта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Мартіна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Скріблеруса</a:t>
            </a:r>
            <a:r>
              <a:rPr lang="ru-RU" sz="2000" b="1" dirty="0" smtClean="0"/>
              <a:t> (</a:t>
            </a:r>
            <a:r>
              <a:rPr lang="ru-RU" sz="2000" b="1" dirty="0" err="1" smtClean="0"/>
              <a:t>тобто</a:t>
            </a:r>
            <a:r>
              <a:rPr lang="ru-RU" sz="2000" b="1" dirty="0" smtClean="0"/>
              <a:t> «писаки»).</a:t>
            </a:r>
            <a:endParaRPr lang="uk-UA" sz="2000" b="1" dirty="0" smtClean="0"/>
          </a:p>
          <a:p>
            <a:endParaRPr lang="ru-RU" dirty="0" smtClean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00043"/>
            <a:ext cx="8229600" cy="4786346"/>
          </a:xfrm>
        </p:spPr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ru-RU" b="1" dirty="0" err="1" smtClean="0">
                <a:solidFill>
                  <a:srgbClr val="C00000"/>
                </a:solidFill>
              </a:rPr>
              <a:t>Актуалізація</a:t>
            </a:r>
            <a:r>
              <a:rPr lang="ru-RU" b="1" dirty="0" smtClean="0">
                <a:solidFill>
                  <a:srgbClr val="C00000"/>
                </a:solidFill>
              </a:rPr>
              <a:t> </a:t>
            </a:r>
            <a:r>
              <a:rPr lang="ru-RU" b="1" dirty="0" err="1" smtClean="0">
                <a:solidFill>
                  <a:srgbClr val="C00000"/>
                </a:solidFill>
              </a:rPr>
              <a:t>опорних</a:t>
            </a:r>
            <a:r>
              <a:rPr lang="ru-RU" b="1" dirty="0" smtClean="0">
                <a:solidFill>
                  <a:srgbClr val="C00000"/>
                </a:solidFill>
              </a:rPr>
              <a:t> </a:t>
            </a:r>
            <a:r>
              <a:rPr lang="ru-RU" b="1" dirty="0" err="1" smtClean="0">
                <a:solidFill>
                  <a:srgbClr val="C00000"/>
                </a:solidFill>
              </a:rPr>
              <a:t>знань</a:t>
            </a:r>
            <a:r>
              <a:rPr lang="ru-RU" b="1" dirty="0" smtClean="0">
                <a:solidFill>
                  <a:srgbClr val="C00000"/>
                </a:solidFill>
              </a:rPr>
              <a:t> </a:t>
            </a:r>
            <a:r>
              <a:rPr lang="ru-RU" b="1" dirty="0" err="1" smtClean="0">
                <a:solidFill>
                  <a:srgbClr val="C00000"/>
                </a:solidFill>
              </a:rPr>
              <a:t>учнів</a:t>
            </a:r>
            <a:endParaRPr lang="en-US" b="1" dirty="0" smtClean="0">
              <a:solidFill>
                <a:srgbClr val="C00000"/>
              </a:solidFill>
            </a:endParaRPr>
          </a:p>
          <a:p>
            <a:pPr>
              <a:buNone/>
            </a:pPr>
            <a:r>
              <a:rPr lang="uk-UA" b="1" dirty="0" smtClean="0">
                <a:solidFill>
                  <a:srgbClr val="C00000"/>
                </a:solidFill>
              </a:rPr>
              <a:t>Дослідницько-пошукова робота:</a:t>
            </a:r>
            <a:endParaRPr lang="ru-RU" dirty="0" smtClean="0">
              <a:solidFill>
                <a:srgbClr val="C00000"/>
              </a:solidFill>
            </a:endParaRPr>
          </a:p>
          <a:p>
            <a:pPr>
              <a:buNone/>
            </a:pPr>
            <a:r>
              <a:rPr lang="ru-RU" dirty="0" smtClean="0"/>
              <a:t>	</a:t>
            </a:r>
            <a:r>
              <a:rPr lang="ru-RU" sz="2600" b="1" dirty="0" err="1" smtClean="0"/>
              <a:t>знайти</a:t>
            </a:r>
            <a:r>
              <a:rPr lang="ru-RU" sz="2600" b="1" dirty="0" smtClean="0"/>
              <a:t> в </a:t>
            </a:r>
            <a:r>
              <a:rPr lang="ru-RU" sz="2600" b="1" dirty="0" err="1" smtClean="0"/>
              <a:t>тексті</a:t>
            </a:r>
            <a:r>
              <a:rPr lang="ru-RU" sz="2600" b="1" dirty="0" smtClean="0"/>
              <a:t> </a:t>
            </a:r>
            <a:r>
              <a:rPr lang="ru-RU" sz="2600" b="1" dirty="0" err="1" smtClean="0"/>
              <a:t>порівняння</a:t>
            </a:r>
            <a:r>
              <a:rPr lang="ru-RU" sz="2600" b="1" dirty="0" smtClean="0"/>
              <a:t> </a:t>
            </a:r>
            <a:r>
              <a:rPr lang="ru-RU" sz="2600" b="1" dirty="0" err="1" smtClean="0"/>
              <a:t>фізичних</a:t>
            </a:r>
            <a:r>
              <a:rPr lang="ru-RU" sz="2600" b="1" dirty="0" smtClean="0"/>
              <a:t> </a:t>
            </a:r>
            <a:r>
              <a:rPr lang="ru-RU" sz="2600" b="1" dirty="0" err="1" smtClean="0"/>
              <a:t>розмірів</a:t>
            </a:r>
            <a:r>
              <a:rPr lang="ru-RU" sz="2600" b="1" dirty="0" smtClean="0"/>
              <a:t> та </a:t>
            </a:r>
            <a:r>
              <a:rPr lang="ru-RU" sz="2600" b="1" dirty="0" err="1" smtClean="0"/>
              <a:t>пов’язаних</a:t>
            </a:r>
            <a:r>
              <a:rPr lang="ru-RU" sz="2600" b="1" dirty="0" smtClean="0"/>
              <a:t> </a:t>
            </a:r>
            <a:r>
              <a:rPr lang="ru-RU" sz="2600" b="1" dirty="0" err="1" smtClean="0"/>
              <a:t>з</a:t>
            </a:r>
            <a:r>
              <a:rPr lang="ru-RU" sz="2600" b="1" dirty="0" smtClean="0"/>
              <a:t> ними </a:t>
            </a:r>
            <a:r>
              <a:rPr lang="ru-RU" sz="2600" b="1" dirty="0" err="1" smtClean="0"/>
              <a:t>можливостей</a:t>
            </a:r>
            <a:r>
              <a:rPr lang="ru-RU" sz="2600" b="1" dirty="0" smtClean="0"/>
              <a:t> </a:t>
            </a:r>
            <a:r>
              <a:rPr lang="ru-RU" sz="2600" b="1" dirty="0" err="1" smtClean="0"/>
              <a:t>Гуллівера</a:t>
            </a:r>
            <a:r>
              <a:rPr lang="ru-RU" sz="2600" b="1" dirty="0" smtClean="0"/>
              <a:t> та </a:t>
            </a:r>
            <a:r>
              <a:rPr lang="ru-RU" sz="2600" b="1" dirty="0" err="1" smtClean="0"/>
              <a:t>ліліпутів</a:t>
            </a:r>
            <a:r>
              <a:rPr lang="ru-RU" sz="2600" b="1" dirty="0" smtClean="0"/>
              <a:t>.</a:t>
            </a:r>
          </a:p>
          <a:p>
            <a:pPr>
              <a:buNone/>
            </a:pPr>
            <a:endParaRPr lang="ru-RU" dirty="0" smtClean="0"/>
          </a:p>
          <a:p>
            <a:r>
              <a:rPr lang="ru-RU" dirty="0" err="1" smtClean="0"/>
              <a:t>Прізвисько</a:t>
            </a:r>
            <a:r>
              <a:rPr lang="ru-RU" dirty="0" smtClean="0"/>
              <a:t> «</a:t>
            </a:r>
            <a:r>
              <a:rPr lang="ru-RU" dirty="0" err="1" smtClean="0"/>
              <a:t>Куїноус</a:t>
            </a:r>
            <a:r>
              <a:rPr lang="ru-RU" dirty="0" smtClean="0"/>
              <a:t> </a:t>
            </a:r>
            <a:r>
              <a:rPr lang="ru-RU" dirty="0" err="1" smtClean="0"/>
              <a:t>Флестрин</a:t>
            </a:r>
            <a:r>
              <a:rPr lang="ru-RU" dirty="0" smtClean="0"/>
              <a:t>» — </a:t>
            </a:r>
            <a:r>
              <a:rPr lang="ru-RU" dirty="0" err="1" smtClean="0"/>
              <a:t>Людина-Гора</a:t>
            </a:r>
            <a:r>
              <a:rPr lang="ru-RU" dirty="0" smtClean="0"/>
              <a:t>.</a:t>
            </a:r>
          </a:p>
          <a:p>
            <a:r>
              <a:rPr lang="ru-RU" dirty="0" err="1" smtClean="0"/>
              <a:t>Кількість</a:t>
            </a:r>
            <a:r>
              <a:rPr lang="ru-RU" dirty="0" smtClean="0"/>
              <a:t> </a:t>
            </a:r>
            <a:r>
              <a:rPr lang="ru-RU" dirty="0" err="1" smtClean="0"/>
              <a:t>їжі</a:t>
            </a:r>
            <a:r>
              <a:rPr lang="ru-RU" dirty="0" smtClean="0"/>
              <a:t> для </a:t>
            </a:r>
            <a:r>
              <a:rPr lang="ru-RU" dirty="0" err="1" smtClean="0"/>
              <a:t>Гуллівера</a:t>
            </a:r>
            <a:r>
              <a:rPr lang="ru-RU" dirty="0" smtClean="0"/>
              <a:t>.</a:t>
            </a:r>
          </a:p>
          <a:p>
            <a:r>
              <a:rPr lang="ru-RU" dirty="0" err="1" smtClean="0"/>
              <a:t>Перевезення</a:t>
            </a:r>
            <a:r>
              <a:rPr lang="ru-RU" dirty="0" smtClean="0"/>
              <a:t> </a:t>
            </a:r>
            <a:r>
              <a:rPr lang="ru-RU" dirty="0" err="1" smtClean="0"/>
              <a:t>Гуллівера</a:t>
            </a:r>
            <a:r>
              <a:rPr lang="ru-RU" dirty="0" smtClean="0"/>
              <a:t> </a:t>
            </a:r>
            <a:r>
              <a:rPr lang="ru-RU" dirty="0" err="1" smtClean="0"/>
              <a:t>засобами</a:t>
            </a:r>
            <a:r>
              <a:rPr lang="ru-RU" dirty="0" smtClean="0"/>
              <a:t> </a:t>
            </a:r>
            <a:r>
              <a:rPr lang="ru-RU" dirty="0" err="1" smtClean="0"/>
              <a:t>ліліпутів</a:t>
            </a:r>
            <a:r>
              <a:rPr lang="ru-RU" dirty="0" smtClean="0"/>
              <a:t>, </a:t>
            </a:r>
            <a:r>
              <a:rPr lang="ru-RU" dirty="0" err="1" smtClean="0"/>
              <a:t>що</a:t>
            </a:r>
            <a:r>
              <a:rPr lang="ru-RU" dirty="0" smtClean="0"/>
              <a:t> </a:t>
            </a:r>
            <a:r>
              <a:rPr lang="ru-RU" dirty="0" err="1" smtClean="0"/>
              <a:t>тривало</a:t>
            </a:r>
            <a:r>
              <a:rPr lang="ru-RU" dirty="0" smtClean="0"/>
              <a:t> </a:t>
            </a:r>
          </a:p>
          <a:p>
            <a:pPr>
              <a:buNone/>
            </a:pPr>
            <a:r>
              <a:rPr lang="ru-RU" dirty="0" smtClean="0"/>
              <a:t>	2 </a:t>
            </a:r>
            <a:r>
              <a:rPr lang="ru-RU" dirty="0" err="1" smtClean="0"/>
              <a:t>дні</a:t>
            </a:r>
            <a:r>
              <a:rPr lang="ru-RU" dirty="0" smtClean="0"/>
              <a:t>, </a:t>
            </a:r>
            <a:r>
              <a:rPr lang="ru-RU" dirty="0" err="1" smtClean="0"/>
              <a:t>хоча</a:t>
            </a:r>
            <a:r>
              <a:rPr lang="ru-RU" dirty="0" smtClean="0"/>
              <a:t> </a:t>
            </a:r>
            <a:r>
              <a:rPr lang="ru-RU" dirty="0" err="1" smtClean="0"/>
              <a:t>цю</a:t>
            </a:r>
            <a:r>
              <a:rPr lang="ru-RU" dirty="0" smtClean="0"/>
              <a:t> </a:t>
            </a:r>
            <a:r>
              <a:rPr lang="ru-RU" dirty="0" err="1" smtClean="0"/>
              <a:t>відстань</a:t>
            </a:r>
            <a:r>
              <a:rPr lang="ru-RU" dirty="0" smtClean="0"/>
              <a:t> </a:t>
            </a:r>
            <a:r>
              <a:rPr lang="ru-RU" dirty="0" err="1" smtClean="0"/>
              <a:t>він</a:t>
            </a:r>
            <a:r>
              <a:rPr lang="ru-RU" dirty="0" smtClean="0"/>
              <a:t> </a:t>
            </a:r>
            <a:r>
              <a:rPr lang="ru-RU" dirty="0" err="1" smtClean="0"/>
              <a:t>би</a:t>
            </a:r>
            <a:r>
              <a:rPr lang="ru-RU" dirty="0" smtClean="0"/>
              <a:t> </a:t>
            </a:r>
            <a:r>
              <a:rPr lang="ru-RU" dirty="0" err="1" smtClean="0"/>
              <a:t>міг</a:t>
            </a:r>
            <a:r>
              <a:rPr lang="ru-RU" dirty="0" smtClean="0"/>
              <a:t> пройти </a:t>
            </a:r>
            <a:r>
              <a:rPr lang="ru-RU" dirty="0" err="1" smtClean="0"/>
              <a:t>швидше</a:t>
            </a:r>
            <a:r>
              <a:rPr lang="ru-RU" dirty="0" smtClean="0"/>
              <a:t>.</a:t>
            </a:r>
          </a:p>
          <a:p>
            <a:r>
              <a:rPr lang="ru-RU" dirty="0" err="1" smtClean="0"/>
              <a:t>Крихітні</a:t>
            </a:r>
            <a:r>
              <a:rPr lang="ru-RU" dirty="0" smtClean="0"/>
              <a:t> </a:t>
            </a:r>
            <a:r>
              <a:rPr lang="ru-RU" dirty="0" err="1" smtClean="0"/>
              <a:t>чоловічки</a:t>
            </a:r>
            <a:r>
              <a:rPr lang="ru-RU" dirty="0" smtClean="0"/>
              <a:t> стояли на грудях у </a:t>
            </a:r>
            <a:r>
              <a:rPr lang="ru-RU" dirty="0" err="1" smtClean="0"/>
              <a:t>велетня</a:t>
            </a:r>
            <a:r>
              <a:rPr lang="ru-RU" dirty="0" smtClean="0"/>
              <a:t>.</a:t>
            </a:r>
          </a:p>
          <a:p>
            <a:r>
              <a:rPr lang="ru-RU" dirty="0" smtClean="0"/>
              <a:t>Шпага </a:t>
            </a:r>
            <a:r>
              <a:rPr lang="ru-RU" dirty="0" err="1" smtClean="0"/>
              <a:t>імператора</a:t>
            </a:r>
            <a:r>
              <a:rPr lang="ru-RU" dirty="0" smtClean="0"/>
              <a:t>, </a:t>
            </a:r>
            <a:r>
              <a:rPr lang="ru-RU" dirty="0" err="1" smtClean="0"/>
              <a:t>що</a:t>
            </a:r>
            <a:r>
              <a:rPr lang="ru-RU" dirty="0" smtClean="0"/>
              <a:t> нагадала </a:t>
            </a:r>
            <a:r>
              <a:rPr lang="ru-RU" dirty="0" err="1" smtClean="0"/>
              <a:t>Гулліверу</a:t>
            </a:r>
            <a:r>
              <a:rPr lang="ru-RU" dirty="0" smtClean="0"/>
              <a:t> </a:t>
            </a:r>
            <a:r>
              <a:rPr lang="ru-RU" dirty="0" err="1" smtClean="0"/>
              <a:t>голку</a:t>
            </a:r>
            <a:r>
              <a:rPr lang="ru-RU" dirty="0" smtClean="0"/>
              <a:t> для </a:t>
            </a:r>
            <a:r>
              <a:rPr lang="ru-RU" dirty="0" err="1" smtClean="0"/>
              <a:t>штопання</a:t>
            </a:r>
            <a:r>
              <a:rPr lang="ru-RU" dirty="0" smtClean="0"/>
              <a:t>.</a:t>
            </a:r>
          </a:p>
          <a:p>
            <a:endParaRPr lang="ru-RU" dirty="0"/>
          </a:p>
        </p:txBody>
      </p:sp>
      <p:pic>
        <p:nvPicPr>
          <p:cNvPr id="4" name="Содержимое 3" descr="0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57290" y="4929198"/>
            <a:ext cx="6343650" cy="1781175"/>
          </a:xfrm>
          <a:prstGeom prst="rect">
            <a:avLst/>
          </a:prstGeom>
        </p:spPr>
      </p:pic>
      <p:sp>
        <p:nvSpPr>
          <p:cNvPr id="5" name="Рамка 4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233"/>
            </a:avLst>
          </a:prstGeom>
          <a:solidFill>
            <a:schemeClr val="tx1">
              <a:lumMod val="95000"/>
              <a:lumOff val="5000"/>
            </a:schemeClr>
          </a:solidFill>
          <a:ln>
            <a:solidFill>
              <a:schemeClr val="bg2">
                <a:lumMod val="1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214290"/>
            <a:ext cx="8229600" cy="107157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000" b="1" dirty="0" err="1" smtClean="0"/>
              <a:t>Творча</a:t>
            </a:r>
            <a:r>
              <a:rPr lang="ru-RU" sz="2000" b="1" dirty="0" smtClean="0"/>
              <a:t> робота</a:t>
            </a:r>
            <a:r>
              <a:rPr lang="ru-RU" sz="2000" dirty="0" smtClean="0"/>
              <a:t>  </a:t>
            </a:r>
          </a:p>
          <a:p>
            <a:pPr>
              <a:buNone/>
            </a:pPr>
            <a:r>
              <a:rPr lang="ru-RU" sz="2000" b="1" dirty="0" err="1" smtClean="0"/>
              <a:t>Встановити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послідовність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подій</a:t>
            </a:r>
            <a:r>
              <a:rPr lang="ru-RU" sz="2000" b="1" dirty="0" smtClean="0"/>
              <a:t>, </a:t>
            </a:r>
            <a:r>
              <a:rPr lang="ru-RU" sz="2000" b="1" dirty="0" err="1" smtClean="0"/>
              <a:t>зображених</a:t>
            </a:r>
            <a:r>
              <a:rPr lang="ru-RU" sz="2000" b="1" dirty="0" smtClean="0"/>
              <a:t> на </a:t>
            </a:r>
            <a:r>
              <a:rPr lang="ru-RU" sz="2000" b="1" dirty="0" err="1" smtClean="0"/>
              <a:t>ілюстраціях</a:t>
            </a:r>
            <a:r>
              <a:rPr lang="ru-RU" sz="2000" b="1" dirty="0" smtClean="0"/>
              <a:t>.</a:t>
            </a:r>
          </a:p>
          <a:p>
            <a:endParaRPr lang="ru-RU" dirty="0"/>
          </a:p>
        </p:txBody>
      </p:sp>
      <p:pic>
        <p:nvPicPr>
          <p:cNvPr id="4" name="Содержимое 9" descr="1430932697_puteshestviya-doktora-gullivera-0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34" y="1571612"/>
            <a:ext cx="3500462" cy="4860411"/>
          </a:xfrm>
          <a:prstGeom prst="rect">
            <a:avLst/>
          </a:prstGeom>
          <a:ln w="57150">
            <a:solidFill>
              <a:schemeClr val="bg2">
                <a:lumMod val="25000"/>
              </a:schemeClr>
            </a:solidFill>
          </a:ln>
        </p:spPr>
      </p:pic>
      <p:pic>
        <p:nvPicPr>
          <p:cNvPr id="5" name="Содержимое 3" descr="x_b91bde96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43438" y="1571612"/>
            <a:ext cx="3957003" cy="4857784"/>
          </a:xfrm>
          <a:prstGeom prst="rect">
            <a:avLst/>
          </a:prstGeom>
          <a:ln w="57150">
            <a:solidFill>
              <a:schemeClr val="bg2">
                <a:lumMod val="25000"/>
              </a:schemeClr>
            </a:solidFill>
          </a:ln>
        </p:spPr>
      </p:pic>
      <p:sp>
        <p:nvSpPr>
          <p:cNvPr id="6" name="TextBox 5"/>
          <p:cNvSpPr txBox="1"/>
          <p:nvPr/>
        </p:nvSpPr>
        <p:spPr>
          <a:xfrm>
            <a:off x="4000496" y="5857892"/>
            <a:ext cx="44435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4000" b="1" dirty="0" smtClean="0">
                <a:solidFill>
                  <a:srgbClr val="FF0000"/>
                </a:solidFill>
              </a:rPr>
              <a:t>1</a:t>
            </a:r>
            <a:endParaRPr lang="ru-RU" sz="4000" b="1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501090" y="5929330"/>
            <a:ext cx="44435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4000" b="1" dirty="0" smtClean="0">
                <a:solidFill>
                  <a:srgbClr val="FF0000"/>
                </a:solidFill>
              </a:rPr>
              <a:t>2</a:t>
            </a:r>
            <a:endParaRPr lang="ru-RU" sz="4000" b="1" dirty="0">
              <a:solidFill>
                <a:srgbClr val="FF0000"/>
              </a:solidFill>
            </a:endParaRPr>
          </a:p>
        </p:txBody>
      </p:sp>
      <p:sp>
        <p:nvSpPr>
          <p:cNvPr id="8" name="Рамка 7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233"/>
            </a:avLst>
          </a:prstGeom>
          <a:solidFill>
            <a:schemeClr val="tx1">
              <a:lumMod val="95000"/>
              <a:lumOff val="5000"/>
            </a:schemeClr>
          </a:solidFill>
          <a:ln>
            <a:solidFill>
              <a:schemeClr val="bg2">
                <a:lumMod val="1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1298</TotalTime>
  <Words>793</Words>
  <Application>Microsoft Office PowerPoint</Application>
  <PresentationFormat>Экран (4:3)</PresentationFormat>
  <Paragraphs>123</Paragraphs>
  <Slides>19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свифт</dc:title>
  <dc:creator>Admin</dc:creator>
  <cp:lastModifiedBy>filip</cp:lastModifiedBy>
  <cp:revision>274</cp:revision>
  <dcterms:created xsi:type="dcterms:W3CDTF">2017-01-13T11:39:01Z</dcterms:created>
  <dcterms:modified xsi:type="dcterms:W3CDTF">2017-02-07T15:33:02Z</dcterms:modified>
</cp:coreProperties>
</file>