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1" r:id="rId2"/>
    <p:sldId id="281" r:id="rId3"/>
    <p:sldId id="278" r:id="rId4"/>
    <p:sldId id="285" r:id="rId5"/>
    <p:sldId id="282" r:id="rId6"/>
    <p:sldId id="259" r:id="rId7"/>
    <p:sldId id="287" r:id="rId8"/>
    <p:sldId id="286" r:id="rId9"/>
    <p:sldId id="288" r:id="rId10"/>
    <p:sldId id="276" r:id="rId11"/>
    <p:sldId id="257" r:id="rId12"/>
    <p:sldId id="277" r:id="rId13"/>
    <p:sldId id="289" r:id="rId14"/>
    <p:sldId id="290" r:id="rId15"/>
    <p:sldId id="29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C891B-4669-4096-B2FC-0869ACF4AA95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00ACA-E847-450F-8D79-57F5B3B45D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C891B-4669-4096-B2FC-0869ACF4AA95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00ACA-E847-450F-8D79-57F5B3B45D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C891B-4669-4096-B2FC-0869ACF4AA95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00ACA-E847-450F-8D79-57F5B3B45D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C891B-4669-4096-B2FC-0869ACF4AA95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00ACA-E847-450F-8D79-57F5B3B45D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C891B-4669-4096-B2FC-0869ACF4AA95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00ACA-E847-450F-8D79-57F5B3B45D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C891B-4669-4096-B2FC-0869ACF4AA95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00ACA-E847-450F-8D79-57F5B3B45D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C891B-4669-4096-B2FC-0869ACF4AA95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00ACA-E847-450F-8D79-57F5B3B45D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C891B-4669-4096-B2FC-0869ACF4AA95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00ACA-E847-450F-8D79-57F5B3B45D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C891B-4669-4096-B2FC-0869ACF4AA95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00ACA-E847-450F-8D79-57F5B3B45D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C891B-4669-4096-B2FC-0869ACF4AA95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00ACA-E847-450F-8D79-57F5B3B45D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C891B-4669-4096-B2FC-0869ACF4AA95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00ACA-E847-450F-8D79-57F5B3B45D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2C891B-4669-4096-B2FC-0869ACF4AA95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300ACA-E847-450F-8D79-57F5B3B45D5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5" descr="fon-photoshop-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214942" y="4000504"/>
            <a:ext cx="37147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Пастух Тетяна Володимирівна,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тупник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директора з НВР,</a:t>
            </a:r>
            <a:br>
              <a:rPr lang="uk-UA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учитель зарубіжної літератури, спеціаліст вищої кваліфікаційної категорії,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вчитель-методист </a:t>
            </a:r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Верхняцького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НВК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“Загальноосвітня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школа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І-ІІІ ступенів №1 –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ліцей”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Христинівської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районної ради Черкаської області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143372" y="1071546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Дидактичний матеріал до уроків зарубіжної літератури </a:t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клас</a:t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Новий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стандарт. Нова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програма</a:t>
            </a:r>
            <a:endParaRPr lang="uk-UA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	</a:t>
            </a:r>
            <a:r>
              <a:rPr lang="ru-RU" sz="2600" b="1" dirty="0" smtClean="0">
                <a:solidFill>
                  <a:srgbClr val="C00000"/>
                </a:solidFill>
              </a:rPr>
              <a:t>Погляди:</a:t>
            </a:r>
            <a:endParaRPr lang="ru-RU" sz="2600" dirty="0" smtClean="0">
              <a:solidFill>
                <a:srgbClr val="C00000"/>
              </a:solidFill>
            </a:endParaRPr>
          </a:p>
          <a:p>
            <a:r>
              <a:rPr lang="ru-RU" sz="2600" dirty="0" err="1" smtClean="0"/>
              <a:t>Матеріаліст</a:t>
            </a:r>
            <a:r>
              <a:rPr lang="ru-RU" sz="2600" dirty="0" smtClean="0"/>
              <a:t> (</a:t>
            </a:r>
            <a:r>
              <a:rPr lang="ru-RU" sz="2600" dirty="0" err="1" smtClean="0"/>
              <a:t>ототожнює</a:t>
            </a:r>
            <a:r>
              <a:rPr lang="ru-RU" sz="2600" dirty="0" smtClean="0"/>
              <a:t> Бога </a:t>
            </a:r>
            <a:r>
              <a:rPr lang="ru-RU" sz="2600" dirty="0" err="1" smtClean="0"/>
              <a:t>з</a:t>
            </a:r>
            <a:r>
              <a:rPr lang="ru-RU" sz="2600" dirty="0" smtClean="0"/>
              <a:t> природою як </a:t>
            </a:r>
            <a:r>
              <a:rPr lang="ru-RU" sz="2600" dirty="0" err="1" smtClean="0"/>
              <a:t>вічною</a:t>
            </a:r>
            <a:r>
              <a:rPr lang="ru-RU" sz="2600" dirty="0" smtClean="0"/>
              <a:t> животворною силою).</a:t>
            </a:r>
          </a:p>
          <a:p>
            <a:r>
              <a:rPr lang="ru-RU" sz="2600" dirty="0" smtClean="0"/>
              <a:t>«Я </a:t>
            </a:r>
            <a:r>
              <a:rPr lang="ru-RU" sz="2600" dirty="0" err="1" smtClean="0"/>
              <a:t>схиляюсь</a:t>
            </a:r>
            <a:r>
              <a:rPr lang="ru-RU" sz="2600" dirty="0" smtClean="0"/>
              <a:t> перед Христом як перед </a:t>
            </a:r>
            <a:r>
              <a:rPr lang="ru-RU" sz="2600" dirty="0" err="1" smtClean="0"/>
              <a:t>Божим</a:t>
            </a:r>
            <a:r>
              <a:rPr lang="ru-RU" sz="2600" dirty="0" smtClean="0"/>
              <a:t> </a:t>
            </a:r>
            <a:r>
              <a:rPr lang="ru-RU" sz="2600" dirty="0" err="1" smtClean="0"/>
              <a:t>одкровенням</a:t>
            </a:r>
            <a:r>
              <a:rPr lang="ru-RU" sz="2600" dirty="0" smtClean="0"/>
              <a:t>, </a:t>
            </a:r>
            <a:r>
              <a:rPr lang="ru-RU" sz="2600" dirty="0" err="1" smtClean="0"/>
              <a:t>вищим</a:t>
            </a:r>
            <a:r>
              <a:rPr lang="ru-RU" sz="2600" dirty="0" smtClean="0"/>
              <a:t> принципом </a:t>
            </a:r>
            <a:r>
              <a:rPr lang="ru-RU" sz="2600" dirty="0" err="1" smtClean="0"/>
              <a:t>моралі</a:t>
            </a:r>
            <a:r>
              <a:rPr lang="ru-RU" sz="2600" dirty="0" smtClean="0"/>
              <a:t>»</a:t>
            </a:r>
          </a:p>
          <a:p>
            <a:r>
              <a:rPr lang="ru-RU" sz="2600" dirty="0" err="1" smtClean="0"/>
              <a:t>Розчаровується</a:t>
            </a:r>
            <a:r>
              <a:rPr lang="ru-RU" sz="2600" dirty="0" smtClean="0"/>
              <a:t> у </a:t>
            </a:r>
            <a:r>
              <a:rPr lang="ru-RU" sz="2600" dirty="0" err="1" smtClean="0"/>
              <a:t>своїй</a:t>
            </a:r>
            <a:r>
              <a:rPr lang="ru-RU" sz="2600" dirty="0" smtClean="0"/>
              <a:t> </a:t>
            </a:r>
            <a:r>
              <a:rPr lang="ru-RU" sz="2600" dirty="0" err="1" smtClean="0"/>
              <a:t>політичній</a:t>
            </a:r>
            <a:r>
              <a:rPr lang="ru-RU" sz="2600" dirty="0" smtClean="0"/>
              <a:t> </a:t>
            </a:r>
            <a:r>
              <a:rPr lang="ru-RU" sz="2600" dirty="0" err="1" smtClean="0"/>
              <a:t>діяльності</a:t>
            </a:r>
            <a:r>
              <a:rPr lang="ru-RU" sz="2600" dirty="0" smtClean="0"/>
              <a:t>: вона не </a:t>
            </a:r>
            <a:r>
              <a:rPr lang="ru-RU" sz="2600" dirty="0" err="1" smtClean="0"/>
              <a:t>поліпшила</a:t>
            </a:r>
            <a:r>
              <a:rPr lang="ru-RU" sz="2600" dirty="0" smtClean="0"/>
              <a:t> </a:t>
            </a:r>
            <a:r>
              <a:rPr lang="ru-RU" sz="2600" dirty="0" err="1" smtClean="0"/>
              <a:t>життя</a:t>
            </a:r>
            <a:r>
              <a:rPr lang="ru-RU" sz="2600" dirty="0" smtClean="0"/>
              <a:t> народу </a:t>
            </a:r>
            <a:r>
              <a:rPr lang="ru-RU" sz="2600" dirty="0" err="1" smtClean="0"/>
              <a:t>загалом</a:t>
            </a:r>
            <a:r>
              <a:rPr lang="ru-RU" sz="2600" dirty="0" smtClean="0"/>
              <a:t>.</a:t>
            </a:r>
          </a:p>
          <a:p>
            <a:r>
              <a:rPr lang="ru-RU" sz="2600" dirty="0" smtClean="0"/>
              <a:t>«Метою </a:t>
            </a:r>
            <a:r>
              <a:rPr lang="ru-RU" sz="2600" dirty="0" err="1" smtClean="0"/>
              <a:t>життя</a:t>
            </a:r>
            <a:r>
              <a:rPr lang="ru-RU" sz="2600" dirty="0" smtClean="0"/>
              <a:t> </a:t>
            </a:r>
            <a:r>
              <a:rPr lang="ru-RU" sz="2600" dirty="0" err="1" smtClean="0"/>
              <a:t>є</a:t>
            </a:r>
            <a:r>
              <a:rPr lang="ru-RU" sz="2600" dirty="0" smtClean="0"/>
              <a:t> </a:t>
            </a:r>
            <a:r>
              <a:rPr lang="ru-RU" sz="2600" dirty="0" err="1" smtClean="0"/>
              <a:t>саме</a:t>
            </a:r>
            <a:r>
              <a:rPr lang="ru-RU" sz="2600" dirty="0" smtClean="0"/>
              <a:t> </a:t>
            </a:r>
            <a:r>
              <a:rPr lang="ru-RU" sz="2600" dirty="0" err="1" smtClean="0"/>
              <a:t>життя</a:t>
            </a:r>
            <a:r>
              <a:rPr lang="ru-RU" sz="2600" dirty="0" smtClean="0"/>
              <a:t>».</a:t>
            </a:r>
          </a:p>
          <a:p>
            <a:r>
              <a:rPr lang="ru-RU" sz="2600" dirty="0" smtClean="0"/>
              <a:t>«</a:t>
            </a:r>
            <a:r>
              <a:rPr lang="ru-RU" sz="2600" dirty="0" err="1" smtClean="0"/>
              <a:t>Багатство</a:t>
            </a:r>
            <a:r>
              <a:rPr lang="ru-RU" sz="2600" dirty="0" smtClean="0"/>
              <a:t> - </a:t>
            </a:r>
            <a:r>
              <a:rPr lang="ru-RU" sz="2600" dirty="0" err="1" smtClean="0"/>
              <a:t>це</a:t>
            </a:r>
            <a:r>
              <a:rPr lang="ru-RU" sz="2600" dirty="0" smtClean="0"/>
              <a:t> опора для </a:t>
            </a:r>
            <a:r>
              <a:rPr lang="ru-RU" sz="2600" dirty="0" err="1" smtClean="0"/>
              <a:t>пересічних</a:t>
            </a:r>
            <a:r>
              <a:rPr lang="ru-RU" sz="2600" dirty="0" smtClean="0"/>
              <a:t> </a:t>
            </a:r>
            <a:r>
              <a:rPr lang="ru-RU" sz="2600" dirty="0" err="1" smtClean="0"/>
              <a:t>здібностей</a:t>
            </a:r>
            <a:r>
              <a:rPr lang="ru-RU" sz="2600" dirty="0" smtClean="0"/>
              <a:t>».</a:t>
            </a:r>
          </a:p>
          <a:p>
            <a:r>
              <a:rPr lang="ru-RU" sz="2600" dirty="0" smtClean="0"/>
              <a:t>«Бути </a:t>
            </a:r>
            <a:r>
              <a:rPr lang="ru-RU" sz="2600" dirty="0" err="1" smtClean="0"/>
              <a:t>людиною-значить</a:t>
            </a:r>
            <a:r>
              <a:rPr lang="ru-RU" sz="2600" dirty="0" smtClean="0"/>
              <a:t> </a:t>
            </a:r>
            <a:r>
              <a:rPr lang="ru-RU" sz="2600" dirty="0" err="1" smtClean="0"/>
              <a:t>бути</a:t>
            </a:r>
            <a:r>
              <a:rPr lang="ru-RU" sz="2600" dirty="0" smtClean="0"/>
              <a:t> </a:t>
            </a:r>
            <a:r>
              <a:rPr lang="ru-RU" sz="2600" dirty="0" err="1" smtClean="0"/>
              <a:t>борцем</a:t>
            </a:r>
            <a:r>
              <a:rPr lang="ru-RU" sz="2600" dirty="0" smtClean="0"/>
              <a:t>…»</a:t>
            </a:r>
          </a:p>
          <a:p>
            <a:r>
              <a:rPr lang="ru-RU" sz="2600" dirty="0" smtClean="0"/>
              <a:t>«Треба </a:t>
            </a:r>
            <a:r>
              <a:rPr lang="ru-RU" sz="2600" dirty="0" err="1" smtClean="0"/>
              <a:t>кимось</a:t>
            </a:r>
            <a:r>
              <a:rPr lang="ru-RU" sz="2600" dirty="0" smtClean="0"/>
              <a:t> бути, </a:t>
            </a:r>
            <a:r>
              <a:rPr lang="ru-RU" sz="2600" dirty="0" err="1" smtClean="0"/>
              <a:t>щоб</a:t>
            </a:r>
            <a:r>
              <a:rPr lang="ru-RU" sz="2600" dirty="0" smtClean="0"/>
              <a:t> </a:t>
            </a:r>
            <a:r>
              <a:rPr lang="ru-RU" sz="2600" dirty="0" err="1" smtClean="0"/>
              <a:t>щось</a:t>
            </a:r>
            <a:r>
              <a:rPr lang="ru-RU" sz="2600" dirty="0" smtClean="0"/>
              <a:t> </a:t>
            </a:r>
            <a:r>
              <a:rPr lang="ru-RU" sz="2600" dirty="0" err="1" smtClean="0"/>
              <a:t>створити</a:t>
            </a:r>
            <a:r>
              <a:rPr lang="ru-RU" sz="2600" dirty="0" smtClean="0"/>
              <a:t>…»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67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Содержимое 3" descr="Silhouette_of_Johann_Wolfgang_von_Goethe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15206" y="4572008"/>
            <a:ext cx="1459235" cy="206116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Gete-i-SHiller-samye-uspeshnye-nemetskie-dramaturgi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092999" cy="5786454"/>
          </a:xfrm>
        </p:spPr>
      </p:pic>
      <p:sp>
        <p:nvSpPr>
          <p:cNvPr id="8" name="Прямоугольник 7"/>
          <p:cNvSpPr/>
          <p:nvPr/>
        </p:nvSpPr>
        <p:spPr>
          <a:xfrm>
            <a:off x="1000100" y="6000768"/>
            <a:ext cx="75724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</a:rPr>
              <a:t>Й. Гете </a:t>
            </a:r>
            <a:r>
              <a:rPr lang="ru-RU" sz="2400" b="1" dirty="0" err="1" smtClean="0">
                <a:solidFill>
                  <a:srgbClr val="FFFF00"/>
                </a:solidFill>
              </a:rPr>
              <a:t>і</a:t>
            </a:r>
            <a:r>
              <a:rPr lang="ru-RU" sz="2400" b="1" dirty="0" smtClean="0">
                <a:solidFill>
                  <a:srgbClr val="FFFF00"/>
                </a:solidFill>
              </a:rPr>
              <a:t> Ф. Шиллер – </a:t>
            </a:r>
            <a:r>
              <a:rPr lang="ru-RU" sz="2400" b="1" dirty="0" err="1" smtClean="0">
                <a:solidFill>
                  <a:srgbClr val="FFFF00"/>
                </a:solidFill>
              </a:rPr>
              <a:t>найвідоміші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ru-RU" sz="2400" b="1" dirty="0" err="1" smtClean="0">
                <a:solidFill>
                  <a:srgbClr val="FFFF00"/>
                </a:solidFill>
              </a:rPr>
              <a:t>німецькі</a:t>
            </a:r>
            <a:r>
              <a:rPr lang="ru-RU" sz="2400" b="1" dirty="0" smtClean="0">
                <a:solidFill>
                  <a:srgbClr val="FFFF00"/>
                </a:solidFill>
              </a:rPr>
              <a:t> драматурги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67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7158" y="428604"/>
            <a:ext cx="5154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Скласти гроно </a:t>
            </a:r>
            <a:r>
              <a:rPr lang="uk-UA" sz="2400" b="1" dirty="0" err="1" smtClean="0"/>
              <a:t>“Що</a:t>
            </a:r>
            <a:r>
              <a:rPr lang="uk-UA" sz="2400" b="1" dirty="0" smtClean="0"/>
              <a:t> я знаю про </a:t>
            </a:r>
            <a:r>
              <a:rPr lang="uk-UA" sz="2400" b="1" dirty="0" err="1" smtClean="0"/>
              <a:t>Гете”</a:t>
            </a:r>
            <a:endParaRPr lang="ru-RU" sz="2400" b="1" dirty="0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67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3428992" y="2857496"/>
            <a:ext cx="2286016" cy="9144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>
                <a:solidFill>
                  <a:schemeClr val="tx1"/>
                </a:solidFill>
              </a:rPr>
              <a:t>Гете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2071670" y="1214422"/>
            <a:ext cx="2286016" cy="9144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Актор і режисер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785786" y="2857496"/>
            <a:ext cx="2286016" cy="9144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Державний діяч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1714480" y="4714884"/>
            <a:ext cx="2286016" cy="914400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Літературний </a:t>
            </a:r>
          </a:p>
          <a:p>
            <a:pPr algn="ctr"/>
            <a:r>
              <a:rPr lang="uk-UA" b="1" dirty="0" smtClean="0">
                <a:solidFill>
                  <a:schemeClr val="tx1"/>
                </a:solidFill>
              </a:rPr>
              <a:t>критик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5643570" y="1285860"/>
            <a:ext cx="2286016" cy="914400"/>
          </a:xfrm>
          <a:prstGeom prst="ellipse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Драматург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5572132" y="4786322"/>
            <a:ext cx="2286016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Великий поет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6072198" y="3143248"/>
            <a:ext cx="2286016" cy="91440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Перекладач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26" name="Прямая со стрелкой 25"/>
          <p:cNvCxnSpPr>
            <a:endCxn id="19" idx="7"/>
          </p:cNvCxnSpPr>
          <p:nvPr/>
        </p:nvCxnSpPr>
        <p:spPr>
          <a:xfrm rot="5400000">
            <a:off x="3373242" y="4078664"/>
            <a:ext cx="1062605" cy="47765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16" idx="2"/>
            <a:endCxn id="18" idx="6"/>
          </p:cNvCxnSpPr>
          <p:nvPr/>
        </p:nvCxnSpPr>
        <p:spPr>
          <a:xfrm rot="10800000">
            <a:off x="3071802" y="3314696"/>
            <a:ext cx="35719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16" idx="7"/>
            <a:endCxn id="20" idx="3"/>
          </p:cNvCxnSpPr>
          <p:nvPr/>
        </p:nvCxnSpPr>
        <p:spPr>
          <a:xfrm rot="5400000" flipH="1" flipV="1">
            <a:off x="5216760" y="2229817"/>
            <a:ext cx="925058" cy="59812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endCxn id="17" idx="5"/>
          </p:cNvCxnSpPr>
          <p:nvPr/>
        </p:nvCxnSpPr>
        <p:spPr>
          <a:xfrm rot="16200000" flipV="1">
            <a:off x="3723285" y="2294533"/>
            <a:ext cx="862585" cy="26334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>
            <a:stCxn id="16" idx="4"/>
            <a:endCxn id="21" idx="1"/>
          </p:cNvCxnSpPr>
          <p:nvPr/>
        </p:nvCxnSpPr>
        <p:spPr>
          <a:xfrm rot="16200000" flipH="1">
            <a:off x="4665288" y="3678608"/>
            <a:ext cx="1148337" cy="133491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>
            <a:endCxn id="23" idx="1"/>
          </p:cNvCxnSpPr>
          <p:nvPr/>
        </p:nvCxnSpPr>
        <p:spPr>
          <a:xfrm>
            <a:off x="5643571" y="3180785"/>
            <a:ext cx="763407" cy="9637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ic. - 002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29190" y="500042"/>
            <a:ext cx="3875154" cy="5429288"/>
          </a:xfrm>
          <a:ln>
            <a:solidFill>
              <a:schemeClr val="tx1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428596" y="500042"/>
            <a:ext cx="4572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solidFill>
                  <a:srgbClr val="FF0000"/>
                </a:solidFill>
              </a:rPr>
              <a:t>Здібності</a:t>
            </a:r>
            <a:r>
              <a:rPr lang="ru-RU" sz="2400" b="1" dirty="0" smtClean="0">
                <a:solidFill>
                  <a:srgbClr val="FF0000"/>
                </a:solidFill>
              </a:rPr>
              <a:t>, </a:t>
            </a:r>
            <a:r>
              <a:rPr lang="ru-RU" sz="2400" b="1" dirty="0" err="1" smtClean="0">
                <a:solidFill>
                  <a:srgbClr val="FF0000"/>
                </a:solidFill>
              </a:rPr>
              <a:t>захоплення</a:t>
            </a:r>
            <a:r>
              <a:rPr lang="ru-RU" sz="2400" b="1" dirty="0" smtClean="0">
                <a:solidFill>
                  <a:srgbClr val="FF0000"/>
                </a:solidFill>
              </a:rPr>
              <a:t>:</a:t>
            </a:r>
          </a:p>
          <a:p>
            <a:r>
              <a:rPr lang="ru-RU" sz="2400" b="1" dirty="0" err="1" smtClean="0"/>
              <a:t>Навчатися</a:t>
            </a:r>
            <a:r>
              <a:rPr lang="ru-RU" sz="2400" b="1" dirty="0" smtClean="0"/>
              <a:t> почав </a:t>
            </a:r>
            <a:r>
              <a:rPr lang="ru-RU" sz="2400" b="1" dirty="0" err="1" smtClean="0"/>
              <a:t>з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трьох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років</a:t>
            </a:r>
            <a:r>
              <a:rPr lang="ru-RU" sz="2400" b="1" dirty="0" smtClean="0"/>
              <a:t>:</a:t>
            </a:r>
          </a:p>
          <a:p>
            <a:r>
              <a:rPr lang="ru-RU" sz="2400" b="1" dirty="0" smtClean="0"/>
              <a:t>3-читання;</a:t>
            </a:r>
          </a:p>
          <a:p>
            <a:r>
              <a:rPr lang="ru-RU" sz="2400" b="1" dirty="0" smtClean="0"/>
              <a:t>7-латина, </a:t>
            </a:r>
            <a:r>
              <a:rPr lang="ru-RU" sz="2400" b="1" dirty="0" err="1" smtClean="0"/>
              <a:t>давньогрецька</a:t>
            </a:r>
            <a:r>
              <a:rPr lang="ru-RU" sz="2400" b="1" dirty="0" smtClean="0"/>
              <a:t>;</a:t>
            </a:r>
          </a:p>
          <a:p>
            <a:r>
              <a:rPr lang="ru-RU" sz="2400" b="1" dirty="0" smtClean="0"/>
              <a:t>9-французька </a:t>
            </a:r>
            <a:r>
              <a:rPr lang="ru-RU" sz="2400" b="1" dirty="0" err="1" smtClean="0"/>
              <a:t>мова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малювання</a:t>
            </a:r>
            <a:r>
              <a:rPr lang="ru-RU" sz="2400" b="1" dirty="0" smtClean="0"/>
              <a:t>;</a:t>
            </a:r>
          </a:p>
          <a:p>
            <a:r>
              <a:rPr lang="ru-RU" sz="2400" b="1" dirty="0" smtClean="0"/>
              <a:t>11-італійська </a:t>
            </a:r>
            <a:r>
              <a:rPr lang="ru-RU" sz="2400" b="1" dirty="0" err="1" smtClean="0"/>
              <a:t>мова</a:t>
            </a:r>
            <a:r>
              <a:rPr lang="ru-RU" sz="2400" b="1" dirty="0" smtClean="0"/>
              <a:t>;</a:t>
            </a:r>
          </a:p>
          <a:p>
            <a:r>
              <a:rPr lang="ru-RU" sz="2400" b="1" dirty="0" smtClean="0"/>
              <a:t>13-англійська </a:t>
            </a:r>
            <a:r>
              <a:rPr lang="ru-RU" sz="2400" b="1" dirty="0" err="1" smtClean="0"/>
              <a:t>мова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давньоєврейська</a:t>
            </a:r>
            <a:r>
              <a:rPr lang="ru-RU" sz="2400" b="1" dirty="0" smtClean="0"/>
              <a:t>;</a:t>
            </a:r>
          </a:p>
          <a:p>
            <a:r>
              <a:rPr lang="ru-RU" sz="2400" b="1" dirty="0" smtClean="0"/>
              <a:t>14-основи </a:t>
            </a:r>
            <a:r>
              <a:rPr lang="ru-RU" sz="2400" b="1" dirty="0" err="1" smtClean="0"/>
              <a:t>юриспрунденції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гра</a:t>
            </a:r>
            <a:r>
              <a:rPr lang="ru-RU" sz="2400" b="1" dirty="0" smtClean="0"/>
              <a:t> на </a:t>
            </a:r>
            <a:r>
              <a:rPr lang="ru-RU" sz="2400" b="1" dirty="0" err="1" smtClean="0"/>
              <a:t>фортепіано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флейті</a:t>
            </a:r>
            <a:r>
              <a:rPr lang="ru-RU" sz="2400" b="1" dirty="0" smtClean="0"/>
              <a:t>;</a:t>
            </a:r>
          </a:p>
          <a:p>
            <a:r>
              <a:rPr lang="ru-RU" sz="2400" b="1" dirty="0" smtClean="0"/>
              <a:t>15-вивчає </a:t>
            </a:r>
            <a:r>
              <a:rPr lang="ru-RU" sz="2400" b="1" dirty="0" err="1" smtClean="0"/>
              <a:t>античну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філософію</a:t>
            </a:r>
            <a:r>
              <a:rPr lang="ru-RU" sz="2400" b="1" dirty="0" smtClean="0"/>
              <a:t>;</a:t>
            </a:r>
          </a:p>
          <a:p>
            <a:r>
              <a:rPr lang="ru-RU" sz="2400" b="1" dirty="0" smtClean="0"/>
              <a:t>16-фехтування, </a:t>
            </a:r>
            <a:r>
              <a:rPr lang="ru-RU" sz="2400" b="1" dirty="0" err="1" smtClean="0"/>
              <a:t>верхова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їзда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садівництво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грає</a:t>
            </a:r>
            <a:r>
              <a:rPr lang="ru-RU" sz="2400" b="1" dirty="0" smtClean="0"/>
              <a:t> у </a:t>
            </a:r>
            <a:r>
              <a:rPr lang="ru-RU" sz="2400" b="1" dirty="0" err="1" smtClean="0"/>
              <a:t>лялькових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домашніх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виставах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67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goethe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500042"/>
            <a:ext cx="3460664" cy="5000660"/>
          </a:xfrm>
          <a:ln>
            <a:solidFill>
              <a:schemeClr val="tx1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4071934" y="785794"/>
            <a:ext cx="45720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>
                <a:solidFill>
                  <a:srgbClr val="FF0000"/>
                </a:solidFill>
              </a:rPr>
              <a:t>Риси</a:t>
            </a:r>
            <a:r>
              <a:rPr lang="ru-RU" sz="2800" b="1" dirty="0" smtClean="0">
                <a:solidFill>
                  <a:srgbClr val="FF0000"/>
                </a:solidFill>
              </a:rPr>
              <a:t> характеру:</a:t>
            </a:r>
          </a:p>
          <a:p>
            <a:r>
              <a:rPr lang="ru-RU" sz="2800" b="1" dirty="0" err="1" smtClean="0"/>
              <a:t>Співчуття</a:t>
            </a:r>
            <a:r>
              <a:rPr lang="ru-RU" sz="2800" b="1" dirty="0" smtClean="0"/>
              <a:t> до </a:t>
            </a:r>
            <a:r>
              <a:rPr lang="ru-RU" sz="2800" b="1" dirty="0" err="1" smtClean="0"/>
              <a:t>інших</a:t>
            </a:r>
            <a:r>
              <a:rPr lang="ru-RU" sz="2800" b="1" dirty="0" smtClean="0"/>
              <a:t> - </a:t>
            </a:r>
          </a:p>
          <a:p>
            <a:r>
              <a:rPr lang="ru-RU" sz="2000" b="1" dirty="0" smtClean="0"/>
              <a:t> </a:t>
            </a:r>
            <a:r>
              <a:rPr lang="ru-RU" sz="2000" b="1" dirty="0" err="1" smtClean="0"/>
              <a:t>відкрив</a:t>
            </a:r>
            <a:r>
              <a:rPr lang="ru-RU" sz="2000" b="1" dirty="0" smtClean="0"/>
              <a:t> школу для </a:t>
            </a:r>
            <a:r>
              <a:rPr lang="ru-RU" sz="2000" b="1" dirty="0" err="1" smtClean="0"/>
              <a:t>солдатських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дітей</a:t>
            </a:r>
            <a:r>
              <a:rPr lang="ru-RU" sz="2000" b="1" dirty="0" smtClean="0"/>
              <a:t> у </a:t>
            </a:r>
            <a:r>
              <a:rPr lang="ru-RU" sz="2000" b="1" dirty="0" err="1" smtClean="0"/>
              <a:t>Веймарі</a:t>
            </a:r>
            <a:r>
              <a:rPr lang="ru-RU" sz="2000" b="1" dirty="0" smtClean="0"/>
              <a:t>.</a:t>
            </a:r>
          </a:p>
          <a:p>
            <a:r>
              <a:rPr lang="ru-RU" sz="2800" b="1" dirty="0" err="1" smtClean="0"/>
              <a:t>Наполегливість</a:t>
            </a:r>
            <a:r>
              <a:rPr lang="ru-RU" sz="2800" b="1" dirty="0" smtClean="0"/>
              <a:t>, </a:t>
            </a:r>
            <a:r>
              <a:rPr lang="ru-RU" sz="2800" b="1" dirty="0" err="1" smtClean="0"/>
              <a:t>працьовитість</a:t>
            </a:r>
            <a:r>
              <a:rPr lang="ru-RU" sz="2800" b="1" dirty="0" smtClean="0"/>
              <a:t> – </a:t>
            </a:r>
          </a:p>
          <a:p>
            <a:r>
              <a:rPr lang="ru-RU" sz="2000" b="1" dirty="0" err="1" smtClean="0"/>
              <a:t>постійна</a:t>
            </a:r>
            <a:r>
              <a:rPr lang="ru-RU" sz="2000" b="1" dirty="0" smtClean="0"/>
              <a:t> робота над собою, </a:t>
            </a:r>
            <a:r>
              <a:rPr lang="ru-RU" sz="2000" b="1" dirty="0" err="1" smtClean="0"/>
              <a:t>самоосвіта</a:t>
            </a:r>
            <a:r>
              <a:rPr lang="ru-RU" sz="2000" b="1" dirty="0" smtClean="0"/>
              <a:t>.</a:t>
            </a:r>
          </a:p>
          <a:p>
            <a:r>
              <a:rPr lang="ru-RU" sz="2800" b="1" dirty="0" err="1" smtClean="0"/>
              <a:t>Витримка</a:t>
            </a:r>
            <a:r>
              <a:rPr lang="ru-RU" sz="2800" b="1" dirty="0" smtClean="0"/>
              <a:t> та </a:t>
            </a:r>
            <a:r>
              <a:rPr lang="ru-RU" sz="2800" b="1" dirty="0" err="1" smtClean="0"/>
              <a:t>витривалість</a:t>
            </a:r>
            <a:r>
              <a:rPr lang="ru-RU" sz="2800" b="1" dirty="0" smtClean="0"/>
              <a:t> - </a:t>
            </a:r>
            <a:r>
              <a:rPr lang="ru-RU" sz="2000" b="1" dirty="0" smtClean="0"/>
              <a:t>страх </a:t>
            </a:r>
            <a:r>
              <a:rPr lang="ru-RU" sz="2000" b="1" dirty="0" err="1" smtClean="0"/>
              <a:t>висоти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долав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змушуючи</a:t>
            </a:r>
            <a:r>
              <a:rPr lang="ru-RU" sz="2000" b="1" dirty="0" smtClean="0"/>
              <a:t> себе </a:t>
            </a:r>
            <a:r>
              <a:rPr lang="ru-RU" sz="2000" b="1" dirty="0" err="1" smtClean="0"/>
              <a:t>підніматися</a:t>
            </a:r>
            <a:r>
              <a:rPr lang="ru-RU" sz="2000" b="1" dirty="0" smtClean="0"/>
              <a:t> на </a:t>
            </a:r>
            <a:r>
              <a:rPr lang="ru-RU" sz="2000" b="1" dirty="0" err="1" smtClean="0"/>
              <a:t>дзвіницю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67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7" name="Содержимое 3" descr="Silhouette_of_Johann_Wolfgang_von_Goethe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00958" y="4862225"/>
            <a:ext cx="1102045" cy="155663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  <a:ln>
            <a:solidFill>
              <a:schemeClr val="accent4">
                <a:lumMod val="75000"/>
              </a:schemeClr>
            </a:solidFill>
          </a:ln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uk-UA" sz="3600" b="1" dirty="0" smtClean="0"/>
              <a:t>Список використаних джерел:</a:t>
            </a:r>
          </a:p>
          <a:p>
            <a:pPr algn="ctr">
              <a:buNone/>
            </a:pPr>
            <a:r>
              <a:rPr lang="uk-UA" sz="3600" b="1" dirty="0" smtClean="0"/>
              <a:t>Література</a:t>
            </a:r>
            <a:endParaRPr lang="ru-RU" sz="3600" b="1" dirty="0" smtClean="0"/>
          </a:p>
          <a:p>
            <a:pPr>
              <a:buNone/>
            </a:pPr>
            <a:r>
              <a:rPr lang="ru-RU" dirty="0" smtClean="0"/>
              <a:t>1. </a:t>
            </a:r>
            <a:r>
              <a:rPr lang="ru-RU" dirty="0" err="1" smtClean="0"/>
              <a:t>Авраменко</a:t>
            </a:r>
            <a:r>
              <a:rPr lang="ru-RU" dirty="0" smtClean="0"/>
              <a:t> </a:t>
            </a:r>
            <a:r>
              <a:rPr lang="ru-RU" dirty="0" smtClean="0"/>
              <a:t>Н. </a:t>
            </a:r>
            <a:r>
              <a:rPr lang="uk-UA" dirty="0" smtClean="0"/>
              <a:t>Германія </a:t>
            </a:r>
            <a:r>
              <a:rPr lang="ru-RU" dirty="0" smtClean="0"/>
              <a:t>(Культура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література</a:t>
            </a:r>
            <a:r>
              <a:rPr lang="ru-RU" dirty="0" smtClean="0"/>
              <a:t> 1</a:t>
            </a:r>
            <a:r>
              <a:rPr lang="en-US" dirty="0" smtClean="0"/>
              <a:t>9 </a:t>
            </a:r>
            <a:r>
              <a:rPr lang="ru-RU" dirty="0" smtClean="0"/>
              <a:t>ст.) // </a:t>
            </a:r>
            <a:r>
              <a:rPr lang="ru-RU" dirty="0" err="1" smtClean="0"/>
              <a:t>Зарубіжна</a:t>
            </a:r>
            <a:r>
              <a:rPr lang="ru-RU" dirty="0" smtClean="0"/>
              <a:t> </a:t>
            </a:r>
            <a:r>
              <a:rPr lang="ru-RU" dirty="0" err="1" smtClean="0"/>
              <a:t>література</a:t>
            </a:r>
            <a:r>
              <a:rPr lang="ru-RU" dirty="0" smtClean="0"/>
              <a:t>. – 2000. – №22. – </a:t>
            </a:r>
            <a:r>
              <a:rPr lang="ru-RU" dirty="0" err="1" smtClean="0"/>
              <a:t>червень</a:t>
            </a:r>
            <a:r>
              <a:rPr lang="ru-RU" dirty="0" smtClean="0"/>
              <a:t>. С. 1–2.</a:t>
            </a:r>
          </a:p>
          <a:p>
            <a:pPr>
              <a:buNone/>
            </a:pPr>
            <a:r>
              <a:rPr lang="uk-UA" dirty="0" smtClean="0"/>
              <a:t>2. </a:t>
            </a:r>
            <a:r>
              <a:rPr lang="uk-UA" dirty="0" err="1" smtClean="0"/>
              <a:t>Водєєва</a:t>
            </a:r>
            <a:r>
              <a:rPr lang="uk-UA" dirty="0" smtClean="0"/>
              <a:t> О. «Рей Бредбері</a:t>
            </a:r>
            <a:r>
              <a:rPr lang="ru-RU" dirty="0" smtClean="0"/>
              <a:t>: </a:t>
            </a:r>
            <a:r>
              <a:rPr lang="ru-RU" dirty="0" err="1" smtClean="0"/>
              <a:t>творче</a:t>
            </a:r>
            <a:r>
              <a:rPr lang="ru-RU" dirty="0" smtClean="0"/>
              <a:t> </a:t>
            </a:r>
            <a:r>
              <a:rPr lang="ru-RU" dirty="0" err="1" smtClean="0"/>
              <a:t>надбання</a:t>
            </a:r>
            <a:r>
              <a:rPr lang="ru-RU" dirty="0" smtClean="0"/>
              <a:t>»</a:t>
            </a:r>
            <a:r>
              <a:rPr lang="uk-UA" dirty="0" smtClean="0"/>
              <a:t>/</a:t>
            </a:r>
            <a:r>
              <a:rPr lang="uk-UA" dirty="0" err="1" smtClean="0"/>
              <a:t>рецепційно-компаративістична</a:t>
            </a:r>
            <a:r>
              <a:rPr lang="uk-UA" dirty="0" smtClean="0"/>
              <a:t> аналітика // Проблеми гуманітарних наук. </a:t>
            </a:r>
            <a:r>
              <a:rPr lang="ru-RU" dirty="0" err="1" smtClean="0"/>
              <a:t>Наукові</a:t>
            </a:r>
            <a:r>
              <a:rPr lang="ru-RU" dirty="0" smtClean="0"/>
              <a:t> записки ДДПУ. – </a:t>
            </a:r>
            <a:r>
              <a:rPr lang="ru-RU" dirty="0" err="1" smtClean="0"/>
              <a:t>Дрогобич</a:t>
            </a:r>
            <a:r>
              <a:rPr lang="ru-RU" dirty="0" smtClean="0"/>
              <a:t>, 2001. – С. 244–254.</a:t>
            </a:r>
            <a:endParaRPr lang="uk-UA" dirty="0" smtClean="0"/>
          </a:p>
          <a:p>
            <a:pPr>
              <a:buNone/>
            </a:pPr>
            <a:r>
              <a:rPr lang="ru-RU" dirty="0" smtClean="0"/>
              <a:t>3. Дорошенко К. </a:t>
            </a:r>
            <a:r>
              <a:rPr lang="ru-RU" dirty="0" err="1" smtClean="0"/>
              <a:t>Світ</a:t>
            </a:r>
            <a:r>
              <a:rPr lang="ru-RU" dirty="0" smtClean="0"/>
              <a:t> </a:t>
            </a:r>
            <a:r>
              <a:rPr lang="ru-RU" dirty="0" err="1" smtClean="0"/>
              <a:t>літератури</a:t>
            </a:r>
            <a:r>
              <a:rPr lang="ru-RU" dirty="0" smtClean="0"/>
              <a:t> // </a:t>
            </a:r>
            <a:r>
              <a:rPr lang="ru-RU" dirty="0" err="1" smtClean="0"/>
              <a:t>Літературна</a:t>
            </a:r>
            <a:r>
              <a:rPr lang="ru-RU" dirty="0" smtClean="0"/>
              <a:t> </a:t>
            </a:r>
            <a:r>
              <a:rPr lang="ru-RU" dirty="0" err="1" smtClean="0"/>
              <a:t>Україна</a:t>
            </a:r>
            <a:r>
              <a:rPr lang="ru-RU" dirty="0" smtClean="0"/>
              <a:t>, 1970, 23 </a:t>
            </a:r>
            <a:r>
              <a:rPr lang="ru-RU" dirty="0" err="1" smtClean="0"/>
              <a:t>жовтня</a:t>
            </a:r>
            <a:r>
              <a:rPr lang="ru-RU" dirty="0" smtClean="0"/>
              <a:t>. – С. 3.44– 47. </a:t>
            </a:r>
          </a:p>
          <a:p>
            <a:pPr>
              <a:buNone/>
            </a:pPr>
            <a:r>
              <a:rPr lang="ru-RU" dirty="0" smtClean="0"/>
              <a:t>4. </a:t>
            </a:r>
            <a:r>
              <a:rPr lang="ru-RU" dirty="0" err="1" smtClean="0"/>
              <a:t>Гуденко</a:t>
            </a:r>
            <a:r>
              <a:rPr lang="ru-RU" smtClean="0"/>
              <a:t> В</a:t>
            </a:r>
            <a:r>
              <a:rPr lang="ru-RU" dirty="0" smtClean="0"/>
              <a:t>. </a:t>
            </a:r>
            <a:r>
              <a:rPr lang="ru-RU" dirty="0" err="1" smtClean="0"/>
              <a:t>Твір</a:t>
            </a:r>
            <a:r>
              <a:rPr lang="ru-RU" dirty="0" smtClean="0"/>
              <a:t> як </a:t>
            </a:r>
            <a:r>
              <a:rPr lang="ru-RU" dirty="0" err="1" smtClean="0"/>
              <a:t>звернення</a:t>
            </a:r>
            <a:r>
              <a:rPr lang="ru-RU" dirty="0" smtClean="0"/>
              <a:t> автора до </a:t>
            </a:r>
            <a:r>
              <a:rPr lang="ru-RU" dirty="0" err="1" smtClean="0"/>
              <a:t>суспільства</a:t>
            </a:r>
            <a:r>
              <a:rPr lang="ru-RU" dirty="0" smtClean="0"/>
              <a:t>? / В. В. </a:t>
            </a:r>
            <a:r>
              <a:rPr lang="ru-RU" dirty="0" err="1" smtClean="0"/>
              <a:t>Гладишев</a:t>
            </a:r>
            <a:r>
              <a:rPr lang="ru-RU" dirty="0" smtClean="0"/>
              <a:t> // </a:t>
            </a:r>
            <a:r>
              <a:rPr lang="ru-RU" dirty="0" err="1" smtClean="0"/>
              <a:t>Зарубіжна</a:t>
            </a:r>
            <a:r>
              <a:rPr lang="ru-RU" dirty="0" smtClean="0"/>
              <a:t> </a:t>
            </a:r>
            <a:r>
              <a:rPr lang="ru-RU" dirty="0" err="1" smtClean="0"/>
              <a:t>літ</a:t>
            </a:r>
            <a:r>
              <a:rPr lang="ru-RU" dirty="0" smtClean="0"/>
              <a:t>. в </a:t>
            </a:r>
            <a:r>
              <a:rPr lang="ru-RU" dirty="0" err="1" smtClean="0"/>
              <a:t>шк</a:t>
            </a:r>
            <a:r>
              <a:rPr lang="ru-RU" dirty="0" smtClean="0"/>
              <a:t>. </a:t>
            </a:r>
            <a:r>
              <a:rPr lang="ru-RU" dirty="0" err="1" smtClean="0"/>
              <a:t>України</a:t>
            </a:r>
            <a:r>
              <a:rPr lang="ru-RU" dirty="0" smtClean="0"/>
              <a:t>. - 2011. - № 7/8. - С. 38-40. 8. </a:t>
            </a:r>
          </a:p>
          <a:p>
            <a:pPr>
              <a:buNone/>
            </a:pPr>
            <a:r>
              <a:rPr lang="ru-RU" dirty="0" smtClean="0"/>
              <a:t>5. Коваленко А.. </a:t>
            </a:r>
            <a:r>
              <a:rPr lang="ru-RU" dirty="0" err="1" smtClean="0"/>
              <a:t>Зарубіжні</a:t>
            </a:r>
            <a:r>
              <a:rPr lang="ru-RU" dirty="0" smtClean="0"/>
              <a:t> </a:t>
            </a:r>
            <a:r>
              <a:rPr lang="ru-RU" dirty="0" err="1" smtClean="0"/>
              <a:t>письменники</a:t>
            </a:r>
            <a:r>
              <a:rPr lang="ru-RU" dirty="0" smtClean="0"/>
              <a:t> / А. </a:t>
            </a:r>
            <a:r>
              <a:rPr lang="ru-RU" dirty="0" err="1" smtClean="0"/>
              <a:t>Градовський</a:t>
            </a:r>
            <a:r>
              <a:rPr lang="ru-RU" dirty="0" smtClean="0"/>
              <a:t> // </a:t>
            </a:r>
            <a:r>
              <a:rPr lang="ru-RU" dirty="0" err="1" smtClean="0"/>
              <a:t>Всесвітня</a:t>
            </a:r>
            <a:r>
              <a:rPr lang="ru-RU" dirty="0" smtClean="0"/>
              <a:t> </a:t>
            </a:r>
            <a:r>
              <a:rPr lang="ru-RU" dirty="0" err="1" smtClean="0"/>
              <a:t>літ</a:t>
            </a:r>
            <a:r>
              <a:rPr lang="ru-RU" dirty="0" smtClean="0"/>
              <a:t>. та культура в </a:t>
            </a:r>
            <a:r>
              <a:rPr lang="ru-RU" dirty="0" err="1" smtClean="0"/>
              <a:t>навч</a:t>
            </a:r>
            <a:r>
              <a:rPr lang="ru-RU" dirty="0" smtClean="0"/>
              <a:t>. </a:t>
            </a:r>
            <a:r>
              <a:rPr lang="ru-RU" dirty="0" err="1" smtClean="0"/>
              <a:t>закл</a:t>
            </a:r>
            <a:r>
              <a:rPr lang="ru-RU" dirty="0" smtClean="0"/>
              <a:t>. </a:t>
            </a:r>
            <a:r>
              <a:rPr lang="ru-RU" dirty="0" err="1" smtClean="0"/>
              <a:t>України</a:t>
            </a:r>
            <a:r>
              <a:rPr lang="ru-RU" dirty="0" smtClean="0"/>
              <a:t>. - 2010. - № 3. - С. 10-12. </a:t>
            </a:r>
            <a:endParaRPr lang="en-US" dirty="0" smtClean="0"/>
          </a:p>
          <a:p>
            <a:pPr>
              <a:buNone/>
            </a:pPr>
            <a:r>
              <a:rPr lang="ru-RU" dirty="0" smtClean="0"/>
              <a:t>6. </a:t>
            </a:r>
            <a:r>
              <a:rPr lang="ru-RU" dirty="0" err="1" smtClean="0"/>
              <a:t>Павельчук</a:t>
            </a:r>
            <a:r>
              <a:rPr lang="ru-RU" dirty="0" smtClean="0"/>
              <a:t> Т. </a:t>
            </a:r>
            <a:r>
              <a:rPr lang="ru-RU" dirty="0" err="1" smtClean="0"/>
              <a:t>Проблеми</a:t>
            </a:r>
            <a:r>
              <a:rPr lang="ru-RU" dirty="0" smtClean="0"/>
              <a:t> </a:t>
            </a:r>
            <a:r>
              <a:rPr lang="ru-RU" dirty="0" err="1" smtClean="0"/>
              <a:t>співвідношення</a:t>
            </a:r>
            <a:r>
              <a:rPr lang="ru-RU" dirty="0" smtClean="0"/>
              <a:t> </a:t>
            </a:r>
            <a:r>
              <a:rPr lang="ru-RU" dirty="0" err="1" smtClean="0"/>
              <a:t>життя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мистецтва</a:t>
            </a:r>
            <a:r>
              <a:rPr lang="ru-RU" dirty="0" smtClean="0"/>
              <a:t> в </a:t>
            </a:r>
            <a:r>
              <a:rPr lang="ru-RU" dirty="0" err="1" smtClean="0"/>
              <a:t>драмі</a:t>
            </a:r>
            <a:r>
              <a:rPr lang="ru-RU" dirty="0" smtClean="0"/>
              <a:t> / </a:t>
            </a:r>
          </a:p>
          <a:p>
            <a:pPr>
              <a:buNone/>
            </a:pPr>
            <a:r>
              <a:rPr lang="ru-RU" dirty="0" smtClean="0"/>
              <a:t>7. Тимченко // </a:t>
            </a:r>
            <a:r>
              <a:rPr lang="ru-RU" dirty="0" err="1" smtClean="0"/>
              <a:t>Рідний</a:t>
            </a:r>
            <a:r>
              <a:rPr lang="ru-RU" dirty="0" smtClean="0"/>
              <a:t> край : альманах / </a:t>
            </a:r>
            <a:r>
              <a:rPr lang="ru-RU" dirty="0" err="1" smtClean="0"/>
              <a:t>Полтав</a:t>
            </a:r>
            <a:r>
              <a:rPr lang="ru-RU" dirty="0" smtClean="0"/>
              <a:t>. </a:t>
            </a:r>
            <a:r>
              <a:rPr lang="ru-RU" dirty="0" err="1" smtClean="0"/>
              <a:t>держ</a:t>
            </a:r>
            <a:r>
              <a:rPr lang="ru-RU" dirty="0" smtClean="0"/>
              <a:t>. </a:t>
            </a:r>
            <a:r>
              <a:rPr lang="ru-RU" dirty="0" err="1" smtClean="0"/>
              <a:t>пед</a:t>
            </a:r>
            <a:r>
              <a:rPr lang="ru-RU" dirty="0" smtClean="0"/>
              <a:t>. ун-т </a:t>
            </a:r>
            <a:r>
              <a:rPr lang="ru-RU" dirty="0" err="1" smtClean="0"/>
              <a:t>ім</a:t>
            </a:r>
            <a:r>
              <a:rPr lang="ru-RU" dirty="0" smtClean="0"/>
              <a:t>. В. Г. Короленка ; </a:t>
            </a:r>
            <a:r>
              <a:rPr lang="ru-RU" dirty="0" err="1" smtClean="0"/>
              <a:t>відп</a:t>
            </a:r>
            <a:r>
              <a:rPr lang="ru-RU" dirty="0" smtClean="0"/>
              <a:t>. </a:t>
            </a:r>
            <a:r>
              <a:rPr lang="ru-RU" dirty="0" err="1" smtClean="0"/>
              <a:t>секретар</a:t>
            </a:r>
            <a:r>
              <a:rPr lang="ru-RU" dirty="0" smtClean="0"/>
              <a:t> Г. </a:t>
            </a:r>
            <a:r>
              <a:rPr lang="ru-RU" dirty="0" err="1" smtClean="0"/>
              <a:t>Білик</a:t>
            </a:r>
            <a:r>
              <a:rPr lang="ru-RU" dirty="0" smtClean="0"/>
              <a:t> ; </a:t>
            </a:r>
            <a:r>
              <a:rPr lang="ru-RU" dirty="0" err="1" smtClean="0"/>
              <a:t>літ</a:t>
            </a:r>
            <a:r>
              <a:rPr lang="ru-RU" dirty="0" smtClean="0"/>
              <a:t>. ред. М. Степаненко. – Полтава, 2004. – № 1. – С. 118–120. 95.4 Р 49</a:t>
            </a:r>
            <a:br>
              <a:rPr lang="ru-RU" dirty="0" smtClean="0"/>
            </a:br>
            <a:endParaRPr lang="en-US" dirty="0" smtClean="0"/>
          </a:p>
          <a:p>
            <a:pPr algn="ctr">
              <a:buNone/>
            </a:pPr>
            <a:r>
              <a:rPr lang="ru-RU" b="1" dirty="0" err="1" smtClean="0"/>
              <a:t>Інтернет</a:t>
            </a:r>
            <a:r>
              <a:rPr lang="ru-RU" b="1" dirty="0" smtClean="0"/>
              <a:t> </a:t>
            </a:r>
            <a:r>
              <a:rPr lang="ru-RU" b="1" dirty="0" err="1" smtClean="0"/>
              <a:t>ресурси</a:t>
            </a:r>
            <a:r>
              <a:rPr lang="ru-RU" b="1" dirty="0" smtClean="0"/>
              <a:t>:</a:t>
            </a:r>
          </a:p>
          <a:p>
            <a:pPr marL="514350" indent="-514350">
              <a:buNone/>
            </a:pPr>
            <a:endParaRPr lang="uk-UA" i="1" dirty="0" smtClean="0"/>
          </a:p>
          <a:p>
            <a:pPr marL="514350" indent="-514350">
              <a:buAutoNum type="arabicPeriod"/>
            </a:pPr>
            <a:endParaRPr lang="uk-UA" i="1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https://uk.wikipedia.org/wiki/Htq&lt;htl,ths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https://www.google.ru/url?sa=t&amp;rct=j&amp;q=&amp;esrc=s&amp;source=web&amp;cd</a:t>
            </a:r>
            <a:endParaRPr lang="uk-UA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https://www.bookrags.com/checkout/?p=lp&amp;u=love-story</a:t>
            </a:r>
            <a:endParaRPr lang="uk-UA" dirty="0" smtClean="0"/>
          </a:p>
          <a:p>
            <a:pPr marL="514350" indent="-514350">
              <a:buAutoNum type="arabicPeriod"/>
            </a:pPr>
            <a:r>
              <a:rPr lang="en-US" dirty="0" smtClean="0"/>
              <a:t>www.ukrcenter.com/</a:t>
            </a:r>
            <a:r>
              <a:rPr lang="ru-RU" dirty="0" err="1" smtClean="0"/>
              <a:t>Література</a:t>
            </a:r>
            <a:r>
              <a:rPr lang="ru-RU" dirty="0" smtClean="0"/>
              <a:t>/4210/</a:t>
            </a:r>
            <a:r>
              <a:rPr lang="ru-RU" dirty="0" err="1" smtClean="0"/>
              <a:t>Біографія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http://zw.ciit.zp.ua/index.php/%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5657014_tumbeg42_copy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8" name="Содержимое 3" descr="220px-JW_Goethe_-_Kügelge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4" y="571480"/>
            <a:ext cx="3608036" cy="421484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Прямоугольник 9"/>
          <p:cNvSpPr/>
          <p:nvPr/>
        </p:nvSpPr>
        <p:spPr>
          <a:xfrm>
            <a:off x="571472" y="2000240"/>
            <a:ext cx="4000528" cy="407196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Содержимое 3" descr="ramki-18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44" y="1500174"/>
            <a:ext cx="4857784" cy="500066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642910" y="1779687"/>
            <a:ext cx="4214842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None/>
            </a:pPr>
            <a:endParaRPr lang="uk-UA" b="1" dirty="0" smtClean="0"/>
          </a:p>
          <a:p>
            <a:pPr lvl="0">
              <a:buNone/>
            </a:pPr>
            <a:r>
              <a:rPr lang="uk-UA" b="1" dirty="0" smtClean="0"/>
              <a:t>Тема. </a:t>
            </a:r>
            <a:r>
              <a:rPr lang="uk-UA" dirty="0" smtClean="0"/>
              <a:t>Роль Й.В. Ґете в історії Просвітництва. Нове розуміння природи у ліриці Й.В. Ґете </a:t>
            </a:r>
          </a:p>
          <a:p>
            <a:pPr lvl="0">
              <a:buNone/>
            </a:pPr>
            <a:r>
              <a:rPr lang="uk-UA" b="1" dirty="0" smtClean="0"/>
              <a:t>Мета</a:t>
            </a:r>
            <a:r>
              <a:rPr lang="ru-RU" b="1" dirty="0" smtClean="0"/>
              <a:t>:</a:t>
            </a:r>
            <a:r>
              <a:rPr lang="ru-RU" dirty="0" smtClean="0"/>
              <a:t> </a:t>
            </a:r>
            <a:r>
              <a:rPr lang="ru-RU" dirty="0" err="1" smtClean="0"/>
              <a:t>поглибити</a:t>
            </a:r>
            <a:r>
              <a:rPr lang="ru-RU" dirty="0" smtClean="0"/>
              <a:t> </a:t>
            </a:r>
            <a:r>
              <a:rPr lang="ru-RU" dirty="0" err="1" smtClean="0"/>
              <a:t>знання</a:t>
            </a:r>
            <a:r>
              <a:rPr lang="ru-RU" dirty="0" smtClean="0"/>
              <a:t> </a:t>
            </a:r>
            <a:r>
              <a:rPr lang="ru-RU" dirty="0" err="1" smtClean="0"/>
              <a:t>учнів</a:t>
            </a:r>
            <a:r>
              <a:rPr lang="ru-RU" dirty="0" smtClean="0"/>
              <a:t> про </a:t>
            </a:r>
            <a:r>
              <a:rPr lang="ru-RU" dirty="0" err="1" smtClean="0"/>
              <a:t>ідеї</a:t>
            </a:r>
            <a:r>
              <a:rPr lang="ru-RU" dirty="0" smtClean="0"/>
              <a:t> </a:t>
            </a:r>
            <a:r>
              <a:rPr lang="ru-RU" dirty="0" err="1" smtClean="0"/>
              <a:t>Просвітництва</a:t>
            </a:r>
            <a:r>
              <a:rPr lang="ru-RU" dirty="0" smtClean="0"/>
              <a:t>, </a:t>
            </a:r>
            <a:r>
              <a:rPr lang="ru-RU" dirty="0" err="1" smtClean="0"/>
              <a:t>ознайомити</a:t>
            </a:r>
            <a:r>
              <a:rPr lang="ru-RU" dirty="0" smtClean="0"/>
              <a:t>  </a:t>
            </a:r>
            <a:r>
              <a:rPr lang="ru-RU" dirty="0" err="1" smtClean="0"/>
              <a:t>із</a:t>
            </a:r>
            <a:r>
              <a:rPr lang="ru-RU" dirty="0" smtClean="0"/>
              <a:t> </a:t>
            </a:r>
            <a:r>
              <a:rPr lang="ru-RU" dirty="0" err="1" smtClean="0"/>
              <a:t>життям</a:t>
            </a:r>
            <a:r>
              <a:rPr lang="ru-RU" dirty="0" smtClean="0"/>
              <a:t> </a:t>
            </a:r>
          </a:p>
          <a:p>
            <a:pPr lvl="0">
              <a:buNone/>
            </a:pP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творчістю</a:t>
            </a:r>
            <a:r>
              <a:rPr lang="ru-RU" dirty="0" smtClean="0"/>
              <a:t> Гете, </a:t>
            </a:r>
            <a:r>
              <a:rPr lang="ru-RU" dirty="0" err="1" smtClean="0"/>
              <a:t>розкрити</a:t>
            </a:r>
            <a:r>
              <a:rPr lang="ru-RU" dirty="0" smtClean="0"/>
              <a:t> </a:t>
            </a:r>
            <a:r>
              <a:rPr lang="ru-RU" dirty="0" err="1" smtClean="0"/>
              <a:t>світове</a:t>
            </a:r>
            <a:r>
              <a:rPr lang="ru-RU" dirty="0" smtClean="0"/>
              <a:t> </a:t>
            </a:r>
            <a:r>
              <a:rPr lang="ru-RU" dirty="0" err="1" smtClean="0"/>
              <a:t>значення</a:t>
            </a:r>
            <a:r>
              <a:rPr lang="ru-RU" dirty="0" smtClean="0"/>
              <a:t> Гете в </a:t>
            </a:r>
            <a:r>
              <a:rPr lang="ru-RU" dirty="0" err="1" smtClean="0"/>
              <a:t>літературі</a:t>
            </a:r>
            <a:r>
              <a:rPr lang="ru-RU" dirty="0" smtClean="0"/>
              <a:t>, </a:t>
            </a:r>
            <a:r>
              <a:rPr lang="ru-RU" dirty="0" err="1" smtClean="0"/>
              <a:t>звернути</a:t>
            </a:r>
            <a:r>
              <a:rPr lang="ru-RU" dirty="0" smtClean="0"/>
              <a:t> </a:t>
            </a:r>
            <a:r>
              <a:rPr lang="ru-RU" dirty="0" err="1" smtClean="0"/>
              <a:t>увагу</a:t>
            </a:r>
            <a:r>
              <a:rPr lang="ru-RU" dirty="0" smtClean="0"/>
              <a:t> на </a:t>
            </a:r>
            <a:r>
              <a:rPr lang="ru-RU" dirty="0" err="1" smtClean="0"/>
              <a:t>актуальність</a:t>
            </a:r>
            <a:r>
              <a:rPr lang="ru-RU" dirty="0" smtClean="0"/>
              <a:t> </a:t>
            </a:r>
            <a:r>
              <a:rPr lang="ru-RU" dirty="0" err="1" smtClean="0"/>
              <a:t>його</a:t>
            </a:r>
            <a:r>
              <a:rPr lang="ru-RU" dirty="0" smtClean="0"/>
              <a:t> </a:t>
            </a:r>
            <a:r>
              <a:rPr lang="ru-RU" dirty="0" err="1" smtClean="0"/>
              <a:t>творів</a:t>
            </a:r>
            <a:r>
              <a:rPr lang="ru-RU" dirty="0" smtClean="0"/>
              <a:t>  в </a:t>
            </a:r>
            <a:r>
              <a:rPr lang="ru-RU" dirty="0" err="1" smtClean="0"/>
              <a:t>наші</a:t>
            </a:r>
            <a:r>
              <a:rPr lang="ru-RU" dirty="0" smtClean="0"/>
              <a:t> </a:t>
            </a:r>
            <a:r>
              <a:rPr lang="ru-RU" dirty="0" err="1" smtClean="0"/>
              <a:t>дні</a:t>
            </a:r>
            <a:r>
              <a:rPr lang="ru-RU" dirty="0" smtClean="0"/>
              <a:t>;   </a:t>
            </a:r>
            <a:r>
              <a:rPr lang="ru-RU" dirty="0" err="1" smtClean="0"/>
              <a:t>формувати</a:t>
            </a:r>
            <a:r>
              <a:rPr lang="ru-RU" dirty="0" smtClean="0"/>
              <a:t> </a:t>
            </a:r>
            <a:r>
              <a:rPr lang="ru-RU" dirty="0" err="1" smtClean="0"/>
              <a:t>естетичні</a:t>
            </a:r>
            <a:r>
              <a:rPr lang="ru-RU" dirty="0" smtClean="0"/>
              <a:t> погляди на </a:t>
            </a:r>
            <a:r>
              <a:rPr lang="ru-RU" dirty="0" err="1" smtClean="0"/>
              <a:t>світ</a:t>
            </a:r>
            <a:r>
              <a:rPr lang="ru-RU" dirty="0" smtClean="0"/>
              <a:t>; </a:t>
            </a:r>
            <a:r>
              <a:rPr lang="ru-RU" dirty="0" err="1" smtClean="0"/>
              <a:t>розвивати</a:t>
            </a:r>
            <a:r>
              <a:rPr lang="ru-RU" dirty="0" smtClean="0"/>
              <a:t> </a:t>
            </a:r>
            <a:r>
              <a:rPr lang="ru-RU" dirty="0" err="1" smtClean="0"/>
              <a:t>навички</a:t>
            </a:r>
            <a:r>
              <a:rPr lang="ru-RU" dirty="0" smtClean="0"/>
              <a:t>  </a:t>
            </a:r>
            <a:r>
              <a:rPr lang="ru-RU" dirty="0" err="1" smtClean="0"/>
              <a:t>дослідницької-пошуклової</a:t>
            </a:r>
            <a:r>
              <a:rPr lang="ru-RU" dirty="0" smtClean="0"/>
              <a:t> </a:t>
            </a:r>
            <a:r>
              <a:rPr lang="ru-RU" dirty="0" err="1" smtClean="0"/>
              <a:t>роботи</a:t>
            </a:r>
            <a:r>
              <a:rPr lang="ru-RU" dirty="0" smtClean="0"/>
              <a:t>, </a:t>
            </a:r>
            <a:r>
              <a:rPr lang="ru-RU" dirty="0" err="1" smtClean="0"/>
              <a:t>удосконалювати</a:t>
            </a:r>
            <a:r>
              <a:rPr lang="ru-RU" dirty="0" smtClean="0"/>
              <a:t>  </a:t>
            </a:r>
            <a:r>
              <a:rPr lang="ru-RU" dirty="0" err="1" smtClean="0"/>
              <a:t>навички</a:t>
            </a:r>
            <a:r>
              <a:rPr lang="ru-RU" dirty="0" smtClean="0"/>
              <a:t>  </a:t>
            </a:r>
            <a:r>
              <a:rPr lang="ru-RU" dirty="0" err="1" smtClean="0"/>
              <a:t>виразного</a:t>
            </a:r>
            <a:r>
              <a:rPr lang="ru-RU" dirty="0" smtClean="0"/>
              <a:t> </a:t>
            </a:r>
            <a:r>
              <a:rPr lang="ru-RU" dirty="0" err="1" smtClean="0"/>
              <a:t>читання</a:t>
            </a:r>
            <a:r>
              <a:rPr lang="ru-RU" dirty="0" smtClean="0"/>
              <a:t> </a:t>
            </a:r>
            <a:r>
              <a:rPr lang="ru-RU" dirty="0" err="1" smtClean="0"/>
              <a:t>ліричних</a:t>
            </a:r>
            <a:r>
              <a:rPr lang="ru-RU" dirty="0" smtClean="0"/>
              <a:t> </a:t>
            </a:r>
            <a:r>
              <a:rPr lang="ru-RU" dirty="0" err="1" smtClean="0"/>
              <a:t>твороів</a:t>
            </a:r>
            <a:r>
              <a:rPr lang="ru-RU" dirty="0" smtClean="0"/>
              <a:t>; </a:t>
            </a:r>
            <a:r>
              <a:rPr lang="ru-RU" dirty="0" err="1" smtClean="0"/>
              <a:t>виховувати</a:t>
            </a:r>
            <a:r>
              <a:rPr lang="ru-RU" dirty="0" smtClean="0"/>
              <a:t> </a:t>
            </a:r>
            <a:r>
              <a:rPr lang="ru-RU" dirty="0" err="1" smtClean="0"/>
              <a:t>ціннісне</a:t>
            </a:r>
            <a:r>
              <a:rPr lang="ru-RU" dirty="0" smtClean="0"/>
              <a:t> </a:t>
            </a:r>
            <a:r>
              <a:rPr lang="ru-RU" dirty="0" err="1" smtClean="0"/>
              <a:t>ставлення</a:t>
            </a:r>
            <a:endParaRPr lang="ru-RU" dirty="0" smtClean="0"/>
          </a:p>
          <a:p>
            <a:pPr lvl="0">
              <a:buNone/>
            </a:pPr>
            <a:r>
              <a:rPr lang="ru-RU" dirty="0" smtClean="0"/>
              <a:t>          до </a:t>
            </a:r>
            <a:r>
              <a:rPr lang="ru-RU" dirty="0" err="1" smtClean="0"/>
              <a:t>природи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357818" y="5000636"/>
            <a:ext cx="321395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/>
              <a:t>Иоганн Вольфганг фон Гете</a:t>
            </a:r>
          </a:p>
          <a:p>
            <a:pPr algn="ctr"/>
            <a:r>
              <a:rPr lang="ru-RU" sz="2000" b="1" dirty="0" smtClean="0"/>
              <a:t> (1749–1832)</a:t>
            </a:r>
            <a:endParaRPr lang="ru-RU" sz="20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3" descr="Життєвий-та-творчий-шлях-Гете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85727"/>
            <a:ext cx="7000924" cy="5618823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7" name="Содержимое 6" descr="0_ca1ea_9ec5bd02_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050" y="4857760"/>
            <a:ext cx="5929354" cy="167207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214678" y="5214950"/>
            <a:ext cx="49291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Бог дав кожному </a:t>
            </a:r>
            <a:r>
              <a:rPr lang="ru-RU" sz="2000" b="1" dirty="0" err="1" smtClean="0"/>
              <a:t>народові</a:t>
            </a:r>
            <a:r>
              <a:rPr lang="ru-RU" sz="2000" b="1" dirty="0" smtClean="0"/>
              <a:t> пророка, </a:t>
            </a:r>
          </a:p>
          <a:p>
            <a:r>
              <a:rPr lang="ru-RU" sz="2000" b="1" dirty="0" err="1" smtClean="0"/>
              <a:t>що</a:t>
            </a:r>
            <a:r>
              <a:rPr lang="ru-RU" sz="2000" b="1" dirty="0" smtClean="0"/>
              <a:t> говорить на </a:t>
            </a:r>
            <a:r>
              <a:rPr lang="ru-RU" sz="2000" b="1" dirty="0" err="1" smtClean="0"/>
              <a:t>його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власній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мові</a:t>
            </a:r>
            <a:r>
              <a:rPr lang="ru-RU" sz="2000" b="1" dirty="0" smtClean="0"/>
              <a:t> </a:t>
            </a:r>
          </a:p>
          <a:p>
            <a:pPr algn="r"/>
            <a:r>
              <a:rPr lang="ru-RU" sz="2000" b="1" dirty="0" smtClean="0"/>
              <a:t> </a:t>
            </a:r>
            <a:r>
              <a:rPr lang="ru-RU" sz="2000" b="1" dirty="0" err="1" smtClean="0"/>
              <a:t>Йоганн</a:t>
            </a:r>
            <a:r>
              <a:rPr lang="ru-RU" sz="2000" b="1" dirty="0" smtClean="0"/>
              <a:t> Вольфганг фон Гете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67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5400684" cy="555468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800" b="1" dirty="0" err="1" smtClean="0"/>
              <a:t>Епоха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Просвітництва</a:t>
            </a:r>
            <a:r>
              <a:rPr lang="ru-RU" sz="2800" dirty="0" smtClean="0"/>
              <a:t> — одна </a:t>
            </a:r>
            <a:r>
              <a:rPr lang="ru-RU" sz="2800" dirty="0" err="1" smtClean="0"/>
              <a:t>із</a:t>
            </a:r>
            <a:endParaRPr lang="ru-RU" sz="2800" dirty="0" smtClean="0"/>
          </a:p>
          <a:p>
            <a:pPr>
              <a:buNone/>
            </a:pPr>
            <a:r>
              <a:rPr lang="ru-RU" sz="2800" dirty="0" err="1" smtClean="0"/>
              <a:t>чудових</a:t>
            </a:r>
            <a:r>
              <a:rPr lang="ru-RU" sz="2800" dirty="0" smtClean="0"/>
              <a:t> </a:t>
            </a:r>
            <a:r>
              <a:rPr lang="ru-RU" sz="2800" dirty="0" err="1" smtClean="0"/>
              <a:t>сторінок</a:t>
            </a:r>
            <a:r>
              <a:rPr lang="ru-RU" sz="2800" dirty="0" smtClean="0"/>
              <a:t> в </a:t>
            </a:r>
            <a:r>
              <a:rPr lang="ru-RU" sz="2800" dirty="0" err="1" smtClean="0"/>
              <a:t>історії</a:t>
            </a:r>
            <a:endParaRPr lang="ru-RU" sz="2800" dirty="0" smtClean="0"/>
          </a:p>
          <a:p>
            <a:pPr>
              <a:buNone/>
            </a:pPr>
            <a:r>
              <a:rPr lang="ru-RU" sz="2800" dirty="0" err="1" smtClean="0"/>
              <a:t>західноєвропейських</a:t>
            </a:r>
            <a:r>
              <a:rPr lang="ru-RU" sz="2800" dirty="0" smtClean="0"/>
              <a:t> культур</a:t>
            </a:r>
            <a:r>
              <a:rPr lang="en-US" sz="2800" dirty="0" smtClean="0"/>
              <a:t> </a:t>
            </a:r>
            <a:endParaRPr lang="uk-UA" sz="2800" dirty="0" smtClean="0"/>
          </a:p>
          <a:p>
            <a:pPr>
              <a:buNone/>
            </a:pPr>
            <a:r>
              <a:rPr lang="en-US" sz="2800" dirty="0" smtClean="0"/>
              <a:t>XVII</a:t>
            </a:r>
            <a:r>
              <a:rPr lang="ru-RU" sz="2800" dirty="0" smtClean="0"/>
              <a:t>ст., </a:t>
            </a:r>
            <a:r>
              <a:rPr lang="ru-RU" sz="2800" dirty="0" err="1" smtClean="0"/>
              <a:t>епоха</a:t>
            </a:r>
            <a:r>
              <a:rPr lang="ru-RU" sz="2800" dirty="0" smtClean="0"/>
              <a:t>  </a:t>
            </a:r>
            <a:r>
              <a:rPr lang="ru-RU" sz="2800" dirty="0" err="1" smtClean="0"/>
              <a:t>філософів</a:t>
            </a:r>
            <a:r>
              <a:rPr lang="ru-RU" sz="2800" dirty="0" smtClean="0"/>
              <a:t> </a:t>
            </a:r>
            <a:r>
              <a:rPr lang="ru-RU" sz="2800" dirty="0" err="1" smtClean="0"/>
              <a:t>і</a:t>
            </a:r>
            <a:endParaRPr lang="ru-RU" sz="2800" dirty="0" smtClean="0"/>
          </a:p>
          <a:p>
            <a:pPr>
              <a:buNone/>
            </a:pPr>
            <a:r>
              <a:rPr lang="ru-RU" sz="2800" dirty="0" err="1" smtClean="0"/>
              <a:t>письменників</a:t>
            </a:r>
            <a:r>
              <a:rPr lang="ru-RU" sz="2800" dirty="0" smtClean="0"/>
              <a:t>, </a:t>
            </a:r>
            <a:r>
              <a:rPr lang="ru-RU" sz="2800" dirty="0" err="1" smtClean="0"/>
              <a:t>які</a:t>
            </a:r>
            <a:r>
              <a:rPr lang="ru-RU" sz="2800" dirty="0" smtClean="0"/>
              <a:t> </a:t>
            </a:r>
            <a:r>
              <a:rPr lang="ru-RU" sz="2800" dirty="0" err="1" smtClean="0"/>
              <a:t>виступили</a:t>
            </a:r>
            <a:r>
              <a:rPr lang="ru-RU" sz="2800" dirty="0" smtClean="0"/>
              <a:t> </a:t>
            </a:r>
            <a:r>
              <a:rPr lang="ru-RU" sz="2800" dirty="0" err="1" smtClean="0"/>
              <a:t>з</a:t>
            </a: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критикою </a:t>
            </a:r>
            <a:r>
              <a:rPr lang="ru-RU" sz="2800" dirty="0" err="1" smtClean="0"/>
              <a:t>феодальних</a:t>
            </a:r>
            <a:r>
              <a:rPr lang="ru-RU" sz="2800" dirty="0" smtClean="0"/>
              <a:t> </a:t>
            </a:r>
            <a:r>
              <a:rPr lang="ru-RU" sz="2800" dirty="0" err="1" smtClean="0"/>
              <a:t>порядків</a:t>
            </a:r>
            <a:r>
              <a:rPr lang="ru-RU" sz="2800" dirty="0" smtClean="0"/>
              <a:t>. </a:t>
            </a:r>
          </a:p>
          <a:p>
            <a:pPr>
              <a:buNone/>
            </a:pPr>
            <a:r>
              <a:rPr lang="ru-RU" sz="2800" dirty="0" err="1" smtClean="0"/>
              <a:t>Віра</a:t>
            </a:r>
            <a:r>
              <a:rPr lang="ru-RU" sz="2800" dirty="0" smtClean="0"/>
              <a:t> в </a:t>
            </a:r>
            <a:r>
              <a:rPr lang="ru-RU" sz="2800" dirty="0" err="1" smtClean="0"/>
              <a:t>інтелект</a:t>
            </a:r>
            <a:r>
              <a:rPr lang="ru-RU" sz="2800" dirty="0" smtClean="0"/>
              <a:t> </a:t>
            </a:r>
            <a:r>
              <a:rPr lang="ru-RU" sz="2800" dirty="0" err="1" smtClean="0"/>
              <a:t>людини</a:t>
            </a:r>
            <a:r>
              <a:rPr lang="ru-RU" sz="2800" dirty="0" smtClean="0"/>
              <a:t>, </a:t>
            </a:r>
            <a:r>
              <a:rPr lang="ru-RU" sz="2800" dirty="0" err="1" smtClean="0"/>
              <a:t>в</a:t>
            </a:r>
            <a:r>
              <a:rPr lang="ru-RU" sz="2800" dirty="0" smtClean="0"/>
              <a:t> </a:t>
            </a:r>
            <a:r>
              <a:rPr lang="ru-RU" sz="2800" dirty="0" err="1" smtClean="0"/>
              <a:t>її</a:t>
            </a:r>
            <a:r>
              <a:rPr lang="ru-RU" sz="2800" dirty="0" smtClean="0"/>
              <a:t> </a:t>
            </a:r>
            <a:r>
              <a:rPr lang="ru-RU" sz="2800" dirty="0" err="1" smtClean="0"/>
              <a:t>здатність</a:t>
            </a:r>
            <a:endParaRPr lang="ru-RU" sz="2800" dirty="0" smtClean="0"/>
          </a:p>
          <a:p>
            <a:pPr>
              <a:buNone/>
            </a:pPr>
            <a:r>
              <a:rPr lang="ru-RU" sz="2800" dirty="0" err="1" smtClean="0"/>
              <a:t>перебудувати</a:t>
            </a:r>
            <a:r>
              <a:rPr lang="ru-RU" sz="2800" dirty="0" smtClean="0"/>
              <a:t> </a:t>
            </a:r>
            <a:r>
              <a:rPr lang="ru-RU" sz="2800" dirty="0" err="1" smtClean="0"/>
              <a:t>світ</a:t>
            </a:r>
            <a:r>
              <a:rPr lang="ru-RU" sz="2800" dirty="0" smtClean="0"/>
              <a:t> на </a:t>
            </a:r>
            <a:r>
              <a:rPr lang="ru-RU" sz="2800" dirty="0" err="1" smtClean="0"/>
              <a:t>розумних</a:t>
            </a: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засадах, </a:t>
            </a:r>
            <a:r>
              <a:rPr lang="ru-RU" sz="2800" dirty="0" err="1" smtClean="0"/>
              <a:t>спонукала</a:t>
            </a:r>
            <a:r>
              <a:rPr lang="ru-RU" sz="2800" dirty="0" smtClean="0"/>
              <a:t> </a:t>
            </a:r>
            <a:r>
              <a:rPr lang="ru-RU" sz="2800" dirty="0" err="1" smtClean="0"/>
              <a:t>їх</a:t>
            </a:r>
            <a:r>
              <a:rPr lang="ru-RU" sz="2800" dirty="0" smtClean="0"/>
              <a:t> до </a:t>
            </a:r>
            <a:r>
              <a:rPr lang="ru-RU" sz="2800" dirty="0" err="1" smtClean="0"/>
              <a:t>поширення</a:t>
            </a:r>
            <a:endParaRPr lang="ru-RU" sz="2800" dirty="0" smtClean="0"/>
          </a:p>
          <a:p>
            <a:pPr>
              <a:buNone/>
            </a:pPr>
            <a:r>
              <a:rPr lang="ru-RU" sz="2800" dirty="0" err="1" smtClean="0"/>
              <a:t>науково-природничих</a:t>
            </a:r>
            <a:r>
              <a:rPr lang="ru-RU" sz="2800" dirty="0" smtClean="0"/>
              <a:t> </a:t>
            </a:r>
            <a:r>
              <a:rPr lang="ru-RU" sz="2800" dirty="0" err="1" smtClean="0"/>
              <a:t>знань</a:t>
            </a:r>
            <a:r>
              <a:rPr lang="ru-RU" sz="2800" dirty="0" smtClean="0"/>
              <a:t> </a:t>
            </a:r>
            <a:r>
              <a:rPr lang="ru-RU" sz="2800" dirty="0" err="1" smtClean="0"/>
              <a:t>і</a:t>
            </a:r>
            <a:endParaRPr lang="ru-RU" sz="2800" dirty="0" smtClean="0"/>
          </a:p>
          <a:p>
            <a:pPr>
              <a:buNone/>
            </a:pPr>
            <a:r>
              <a:rPr lang="ru-RU" sz="2800" dirty="0" err="1" smtClean="0"/>
              <a:t>відмови</a:t>
            </a:r>
            <a:r>
              <a:rPr lang="ru-RU" sz="2800" dirty="0" smtClean="0"/>
              <a:t> </a:t>
            </a:r>
            <a:r>
              <a:rPr lang="ru-RU" sz="2800" dirty="0" err="1" smtClean="0"/>
              <a:t>від</a:t>
            </a:r>
            <a:r>
              <a:rPr lang="ru-RU" sz="2800" dirty="0" smtClean="0"/>
              <a:t> </a:t>
            </a:r>
            <a:r>
              <a:rPr lang="ru-RU" sz="2800" dirty="0" err="1" smtClean="0"/>
              <a:t>релігійного</a:t>
            </a:r>
            <a:r>
              <a:rPr lang="ru-RU" sz="2800" dirty="0" smtClean="0"/>
              <a:t> </a:t>
            </a:r>
            <a:r>
              <a:rPr lang="ru-RU" sz="2800" dirty="0" err="1" smtClean="0"/>
              <a:t>тлумачення</a:t>
            </a:r>
            <a:endParaRPr lang="ru-RU" sz="2800" dirty="0" smtClean="0"/>
          </a:p>
          <a:p>
            <a:pPr>
              <a:buNone/>
            </a:pPr>
            <a:r>
              <a:rPr lang="ru-RU" sz="2800" dirty="0" err="1" smtClean="0"/>
              <a:t>явищ</a:t>
            </a:r>
            <a:r>
              <a:rPr lang="ru-RU" sz="2800" dirty="0" smtClean="0"/>
              <a:t>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Содержимое 3" descr="g11-640x84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3570" y="1071546"/>
            <a:ext cx="3211308" cy="4214842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67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Goethe1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85728"/>
            <a:ext cx="5388124" cy="3571900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pic>
        <p:nvPicPr>
          <p:cNvPr id="9" name="Содержимое 3" descr="goethe_house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5720" y="3929066"/>
            <a:ext cx="3857652" cy="2732891"/>
          </a:xfrm>
          <a:ln>
            <a:solidFill>
              <a:schemeClr val="bg2">
                <a:lumMod val="10000"/>
              </a:schemeClr>
            </a:solidFill>
          </a:ln>
        </p:spPr>
      </p:pic>
      <p:sp>
        <p:nvSpPr>
          <p:cNvPr id="10" name="Прямоугольник 9"/>
          <p:cNvSpPr/>
          <p:nvPr/>
        </p:nvSpPr>
        <p:spPr>
          <a:xfrm>
            <a:off x="4214810" y="6286520"/>
            <a:ext cx="200888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err="1" smtClean="0"/>
              <a:t>Будинок</a:t>
            </a:r>
            <a:r>
              <a:rPr lang="ru-RU" sz="1400" b="1" dirty="0" smtClean="0"/>
              <a:t> Гете у </a:t>
            </a:r>
            <a:r>
              <a:rPr lang="ru-RU" sz="1400" b="1" dirty="0" err="1" smtClean="0"/>
              <a:t>Веймарі</a:t>
            </a:r>
            <a:endParaRPr lang="ru-RU" sz="1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857884" y="928670"/>
            <a:ext cx="271464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err="1" smtClean="0"/>
              <a:t>Йоган</a:t>
            </a:r>
            <a:r>
              <a:rPr lang="uk-UA" sz="2400" b="1" dirty="0" smtClean="0"/>
              <a:t> Вольфганг Гете належить до тих людей, над якими час не має влади. Творчість "сонячного генія" подолала перепони віків, не втративши своєї актуальності і сьогодні. </a:t>
            </a:r>
            <a:endParaRPr lang="ru-RU" sz="2400" b="1" dirty="0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67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Frankfurt3-640x42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428604"/>
            <a:ext cx="4214842" cy="2798919"/>
          </a:xfrm>
          <a:ln>
            <a:solidFill>
              <a:schemeClr val="bg2">
                <a:lumMod val="10000"/>
              </a:schemeClr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5214942" y="571480"/>
            <a:ext cx="321471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В маленькому </a:t>
            </a:r>
            <a:r>
              <a:rPr lang="ru-RU" sz="2000" b="1" dirty="0" err="1" smtClean="0"/>
              <a:t>будинку</a:t>
            </a:r>
            <a:r>
              <a:rPr lang="ru-RU" sz="2000" b="1" dirty="0" smtClean="0"/>
              <a:t> XVIII </a:t>
            </a:r>
            <a:r>
              <a:rPr lang="ru-RU" sz="2000" b="1" dirty="0" err="1" smtClean="0"/>
              <a:t>століття</a:t>
            </a:r>
            <a:r>
              <a:rPr lang="ru-RU" sz="2000" b="1" dirty="0" smtClean="0"/>
              <a:t> на </a:t>
            </a:r>
            <a:r>
              <a:rPr lang="ru-RU" sz="2000" b="1" dirty="0" err="1" smtClean="0"/>
              <a:t>тихій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вулиці</a:t>
            </a:r>
            <a:r>
              <a:rPr lang="ru-RU" sz="2000" b="1" dirty="0" smtClean="0"/>
              <a:t> </a:t>
            </a:r>
            <a:r>
              <a:rPr lang="ru-RU" sz="2000" b="1" dirty="0" err="1" smtClean="0"/>
              <a:t>Гросе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Хіршграбен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Франкфурта-на-Майні</a:t>
            </a:r>
            <a:r>
              <a:rPr lang="ru-RU" sz="2000" b="1" dirty="0" smtClean="0"/>
              <a:t> в 1749 </a:t>
            </a:r>
            <a:r>
              <a:rPr lang="ru-RU" sz="2000" b="1" dirty="0" err="1" smtClean="0"/>
              <a:t>році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з</a:t>
            </a:r>
            <a:r>
              <a:rPr lang="en-US" sz="2000" b="1" dirty="0" smtClean="0"/>
              <a:t>’</a:t>
            </a:r>
            <a:r>
              <a:rPr lang="ru-RU" sz="2000" b="1" dirty="0" err="1" smtClean="0"/>
              <a:t>явився</a:t>
            </a:r>
            <a:r>
              <a:rPr lang="ru-RU" sz="2000" b="1" dirty="0" smtClean="0"/>
              <a:t> на </a:t>
            </a:r>
            <a:r>
              <a:rPr lang="ru-RU" sz="2000" b="1" dirty="0" err="1" smtClean="0"/>
              <a:t>світ</a:t>
            </a:r>
            <a:r>
              <a:rPr lang="ru-RU" sz="2000" b="1" dirty="0" smtClean="0"/>
              <a:t> великий </a:t>
            </a:r>
            <a:r>
              <a:rPr lang="ru-RU" sz="2000" b="1" dirty="0" err="1" smtClean="0"/>
              <a:t>німецький</a:t>
            </a:r>
            <a:r>
              <a:rPr lang="ru-RU" sz="2000" b="1" dirty="0" smtClean="0"/>
              <a:t> поет</a:t>
            </a:r>
            <a:r>
              <a:rPr lang="ru-RU" sz="2000" b="1" i="1" dirty="0" smtClean="0"/>
              <a:t> </a:t>
            </a:r>
            <a:r>
              <a:rPr lang="ru-RU" sz="2000" b="1" dirty="0" err="1" smtClean="0"/>
              <a:t>Йоганн</a:t>
            </a:r>
            <a:r>
              <a:rPr lang="ru-RU" sz="2000" b="1" dirty="0" smtClean="0"/>
              <a:t> Вольфганг Гете. </a:t>
            </a:r>
            <a:endParaRPr lang="ru-RU" sz="2000" b="1" dirty="0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67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3857628"/>
            <a:ext cx="428628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В 16 </a:t>
            </a:r>
            <a:r>
              <a:rPr lang="ru-RU" sz="2000" b="1" dirty="0" err="1" smtClean="0"/>
              <a:t>років</a:t>
            </a:r>
            <a:r>
              <a:rPr lang="ru-RU" sz="2000" b="1" dirty="0" smtClean="0"/>
              <a:t> Гете </a:t>
            </a:r>
            <a:r>
              <a:rPr lang="ru-RU" sz="2000" b="1" dirty="0" err="1" smtClean="0"/>
              <a:t>відправляється</a:t>
            </a:r>
            <a:r>
              <a:rPr lang="ru-RU" sz="2000" b="1" dirty="0" smtClean="0"/>
              <a:t> в Лейпциг, </a:t>
            </a:r>
            <a:r>
              <a:rPr lang="ru-RU" sz="2000" b="1" dirty="0" err="1" smtClean="0"/>
              <a:t>щоб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отримати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юридичну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освіту</a:t>
            </a:r>
            <a:r>
              <a:rPr lang="ru-RU" sz="2000" b="1" dirty="0" smtClean="0"/>
              <a:t> в </a:t>
            </a:r>
            <a:r>
              <a:rPr lang="ru-RU" sz="2000" b="1" dirty="0" err="1" smtClean="0"/>
              <a:t>університеті</a:t>
            </a:r>
            <a:r>
              <a:rPr lang="ru-RU" sz="2000" b="1" dirty="0" smtClean="0"/>
              <a:t>.</a:t>
            </a:r>
          </a:p>
          <a:p>
            <a:r>
              <a:rPr lang="ru-RU" sz="2000" b="1" dirty="0" smtClean="0"/>
              <a:t> </a:t>
            </a:r>
            <a:r>
              <a:rPr lang="ru-RU" sz="2000" b="1" dirty="0" err="1" smtClean="0"/>
              <a:t>Саме</a:t>
            </a:r>
            <a:r>
              <a:rPr lang="ru-RU" sz="2000" b="1" dirty="0" smtClean="0"/>
              <a:t> там Гете </a:t>
            </a:r>
            <a:r>
              <a:rPr lang="ru-RU" sz="2000" b="1" dirty="0" err="1" smtClean="0"/>
              <a:t>захоплюється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світским</a:t>
            </a:r>
            <a:r>
              <a:rPr lang="ru-RU" sz="2000" b="1" dirty="0" smtClean="0"/>
              <a:t>  </a:t>
            </a:r>
            <a:r>
              <a:rPr lang="ru-RU" sz="2000" b="1" dirty="0" err="1" smtClean="0"/>
              <a:t>життям</a:t>
            </a:r>
            <a:r>
              <a:rPr lang="ru-RU" sz="2000" b="1" dirty="0" smtClean="0"/>
              <a:t>, театром </a:t>
            </a:r>
            <a:r>
              <a:rPr lang="ru-RU" sz="2000" b="1" dirty="0" err="1" smtClean="0"/>
              <a:t>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поезією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pic>
        <p:nvPicPr>
          <p:cNvPr id="10" name="Содержимое 3" descr="529f39652f27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2252" y="3143248"/>
            <a:ext cx="2649200" cy="336154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image03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868" y="285728"/>
            <a:ext cx="5165762" cy="4059394"/>
          </a:xfrm>
          <a:ln>
            <a:solidFill>
              <a:schemeClr val="tx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4071934" y="4500570"/>
            <a:ext cx="39242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Університет.  Місто Лейпциг</a:t>
            </a:r>
            <a:endParaRPr lang="ru-RU" sz="2400" b="1" dirty="0"/>
          </a:p>
        </p:txBody>
      </p:sp>
      <p:pic>
        <p:nvPicPr>
          <p:cNvPr id="8" name="Содержимое 3" descr="240px-Der_junge_Goethe,_gemalt_von_Angelica_Kauffmann_178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285728"/>
            <a:ext cx="3073182" cy="407196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67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68" y="785794"/>
            <a:ext cx="5114932" cy="53578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sz="3000" b="1" dirty="0" err="1" smtClean="0"/>
              <a:t>Лірика</a:t>
            </a:r>
            <a:r>
              <a:rPr lang="ru-RU" sz="3000" b="1" dirty="0" smtClean="0"/>
              <a:t> </a:t>
            </a:r>
            <a:r>
              <a:rPr lang="ru-RU" sz="3000" b="1" dirty="0" err="1" smtClean="0"/>
              <a:t>раннього</a:t>
            </a:r>
            <a:r>
              <a:rPr lang="ru-RU" sz="3000" b="1" dirty="0" smtClean="0"/>
              <a:t> </a:t>
            </a:r>
            <a:r>
              <a:rPr lang="ru-RU" sz="3000" b="1" dirty="0" err="1" smtClean="0"/>
              <a:t>періоду</a:t>
            </a:r>
            <a:r>
              <a:rPr lang="ru-RU" sz="3000" b="1" dirty="0" smtClean="0"/>
              <a:t> </a:t>
            </a:r>
            <a:r>
              <a:rPr lang="ru-RU" sz="3000" b="1" dirty="0" err="1" smtClean="0"/>
              <a:t>життєрадісна</a:t>
            </a:r>
            <a:r>
              <a:rPr lang="ru-RU" sz="3000" b="1" dirty="0" smtClean="0"/>
              <a:t>, </a:t>
            </a:r>
            <a:r>
              <a:rPr lang="ru-RU" sz="3000" b="1" dirty="0" err="1" smtClean="0"/>
              <a:t>близька</a:t>
            </a:r>
            <a:r>
              <a:rPr lang="ru-RU" sz="3000" b="1" dirty="0" smtClean="0"/>
              <a:t> до </a:t>
            </a:r>
            <a:r>
              <a:rPr lang="ru-RU" sz="3000" b="1" dirty="0" err="1" smtClean="0"/>
              <a:t>народної</a:t>
            </a:r>
            <a:r>
              <a:rPr lang="ru-RU" sz="3000" b="1" dirty="0" smtClean="0"/>
              <a:t> </a:t>
            </a:r>
            <a:r>
              <a:rPr lang="ru-RU" sz="3000" b="1" dirty="0" err="1" smtClean="0"/>
              <a:t>поезії</a:t>
            </a:r>
            <a:r>
              <a:rPr lang="ru-RU" sz="3000" b="1" dirty="0" smtClean="0"/>
              <a:t>, </a:t>
            </a:r>
            <a:r>
              <a:rPr lang="ru-RU" sz="3000" b="1" dirty="0" err="1" smtClean="0"/>
              <a:t>сповнена</a:t>
            </a:r>
            <a:r>
              <a:rPr lang="ru-RU" sz="3000" b="1" dirty="0" smtClean="0"/>
              <a:t> </a:t>
            </a:r>
            <a:r>
              <a:rPr lang="ru-RU" sz="3000" b="1" dirty="0" err="1" smtClean="0"/>
              <a:t>пантеїстичних</a:t>
            </a:r>
            <a:r>
              <a:rPr lang="ru-RU" sz="3000" b="1" dirty="0" smtClean="0"/>
              <a:t> </a:t>
            </a:r>
            <a:r>
              <a:rPr lang="ru-RU" sz="3000" b="1" dirty="0" err="1" smtClean="0"/>
              <a:t>настроїв</a:t>
            </a:r>
            <a:r>
              <a:rPr lang="ru-RU" sz="3000" b="1" dirty="0" smtClean="0"/>
              <a:t> ("</a:t>
            </a:r>
            <a:r>
              <a:rPr lang="ru-RU" sz="3000" b="1" dirty="0" err="1" smtClean="0"/>
              <a:t>Побачення</a:t>
            </a:r>
            <a:r>
              <a:rPr lang="ru-RU" sz="3000" b="1" dirty="0" smtClean="0"/>
              <a:t> </a:t>
            </a:r>
            <a:r>
              <a:rPr lang="ru-RU" sz="3000" b="1" dirty="0" err="1" smtClean="0"/>
              <a:t>і</a:t>
            </a:r>
            <a:r>
              <a:rPr lang="ru-RU" sz="3000" b="1" dirty="0" smtClean="0"/>
              <a:t> </a:t>
            </a:r>
            <a:r>
              <a:rPr lang="ru-RU" sz="3000" b="1" dirty="0" err="1" smtClean="0"/>
              <a:t>розлука</a:t>
            </a:r>
            <a:r>
              <a:rPr lang="ru-RU" sz="3000" b="1" dirty="0" smtClean="0"/>
              <a:t>", "Дика </a:t>
            </a:r>
            <a:r>
              <a:rPr lang="ru-RU" sz="3000" b="1" dirty="0" err="1" smtClean="0"/>
              <a:t>троянда</a:t>
            </a:r>
            <a:r>
              <a:rPr lang="ru-RU" sz="3000" b="1" dirty="0" smtClean="0"/>
              <a:t>", "</a:t>
            </a:r>
            <a:r>
              <a:rPr lang="ru-RU" sz="3000" b="1" dirty="0" err="1" smtClean="0"/>
              <a:t>Травнева</a:t>
            </a:r>
            <a:r>
              <a:rPr lang="ru-RU" sz="3000" b="1" dirty="0" smtClean="0"/>
              <a:t> </a:t>
            </a:r>
            <a:r>
              <a:rPr lang="ru-RU" sz="3000" b="1" dirty="0" err="1" smtClean="0"/>
              <a:t>пісня</a:t>
            </a:r>
            <a:r>
              <a:rPr lang="ru-RU" sz="3000" b="1" dirty="0" smtClean="0"/>
              <a:t>"). В </a:t>
            </a:r>
            <a:r>
              <a:rPr lang="ru-RU" sz="3000" b="1" dirty="0" err="1" smtClean="0"/>
              <a:t>уривку</a:t>
            </a:r>
            <a:r>
              <a:rPr lang="ru-RU" sz="3000" b="1" dirty="0" smtClean="0"/>
              <a:t> "Прометей" (1773) </a:t>
            </a:r>
            <a:r>
              <a:rPr lang="ru-RU" sz="3000" b="1" dirty="0" err="1" smtClean="0"/>
              <a:t>виражений</a:t>
            </a:r>
            <a:r>
              <a:rPr lang="ru-RU" sz="3000" b="1" dirty="0" smtClean="0"/>
              <a:t> протест </a:t>
            </a:r>
            <a:r>
              <a:rPr lang="ru-RU" sz="3000" b="1" dirty="0" err="1" smtClean="0"/>
              <a:t>проти</a:t>
            </a:r>
            <a:r>
              <a:rPr lang="ru-RU" sz="3000" b="1" dirty="0" smtClean="0"/>
              <a:t> </a:t>
            </a:r>
            <a:r>
              <a:rPr lang="ru-RU" sz="3000" b="1" dirty="0" err="1" smtClean="0"/>
              <a:t>тиранії</a:t>
            </a:r>
            <a:r>
              <a:rPr lang="ru-RU" sz="3000" b="1" dirty="0" smtClean="0"/>
              <a:t>. </a:t>
            </a:r>
            <a:endParaRPr lang="ru-RU" sz="3000" b="1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67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Содержимое 5" descr="get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714356"/>
            <a:ext cx="3060021" cy="485778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arl_August_sitzend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428604"/>
            <a:ext cx="3714776" cy="4754913"/>
          </a:xfrm>
          <a:ln>
            <a:solidFill>
              <a:schemeClr val="tx1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4357686" y="428604"/>
            <a:ext cx="4572000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Й. В. </a:t>
            </a:r>
            <a:r>
              <a:rPr lang="ru-RU" sz="2800" b="1" dirty="0" err="1" smtClean="0"/>
              <a:t>Ґете</a:t>
            </a:r>
            <a:r>
              <a:rPr lang="ru-RU" sz="2800" b="1" dirty="0" smtClean="0"/>
              <a:t> прожив </a:t>
            </a:r>
            <a:r>
              <a:rPr lang="ru-RU" sz="2800" b="1" dirty="0" err="1" smtClean="0"/>
              <a:t>довге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життя</a:t>
            </a:r>
            <a:r>
              <a:rPr lang="ru-RU" sz="2800" b="1" dirty="0" smtClean="0"/>
              <a:t>. </a:t>
            </a:r>
            <a:r>
              <a:rPr lang="ru-RU" sz="2800" b="1" dirty="0" err="1" smtClean="0"/>
              <a:t>Він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був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сучасником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двох</a:t>
            </a:r>
            <a:r>
              <a:rPr lang="ru-RU" sz="2800" b="1" dirty="0" smtClean="0"/>
              <a:t> великих </a:t>
            </a:r>
            <a:r>
              <a:rPr lang="ru-RU" sz="2800" b="1" dirty="0" err="1" smtClean="0"/>
              <a:t>епох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європей-ської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культури</a:t>
            </a:r>
            <a:r>
              <a:rPr lang="ru-RU" sz="2800" b="1" dirty="0" smtClean="0"/>
              <a:t> — </a:t>
            </a:r>
            <a:r>
              <a:rPr lang="ru-RU" sz="2800" b="1" dirty="0" err="1" smtClean="0"/>
              <a:t>Просвітництва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і</a:t>
            </a:r>
            <a:r>
              <a:rPr lang="ru-RU" sz="2800" b="1" dirty="0" smtClean="0"/>
              <a:t> Романтизму. </a:t>
            </a:r>
            <a:r>
              <a:rPr lang="ru-RU" sz="2800" b="1" dirty="0" err="1" smtClean="0"/>
              <a:t>Його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ставлення</a:t>
            </a:r>
            <a:r>
              <a:rPr lang="ru-RU" sz="2800" b="1" dirty="0" smtClean="0"/>
              <a:t> до них </a:t>
            </a:r>
            <a:r>
              <a:rPr lang="ru-RU" sz="2800" b="1" dirty="0" err="1" smtClean="0"/>
              <a:t>було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неоднозначним</a:t>
            </a:r>
            <a:r>
              <a:rPr lang="ru-RU" sz="2800" b="1" dirty="0" smtClean="0"/>
              <a:t>. Поет  </a:t>
            </a:r>
            <a:r>
              <a:rPr lang="ru-RU" sz="2800" b="1" dirty="0" err="1" smtClean="0"/>
              <a:t>залишив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яскравий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слід</a:t>
            </a:r>
            <a:r>
              <a:rPr lang="ru-RU" sz="2800" b="1" dirty="0" smtClean="0"/>
              <a:t> у </a:t>
            </a:r>
            <a:r>
              <a:rPr lang="ru-RU" sz="2800" b="1" dirty="0" err="1" smtClean="0"/>
              <a:t>світовій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культурі</a:t>
            </a:r>
            <a:r>
              <a:rPr lang="ru-RU" sz="2800" b="1" dirty="0" smtClean="0"/>
              <a:t>.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67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</TotalTime>
  <Words>322</Words>
  <Application>Microsoft Office PowerPoint</Application>
  <PresentationFormat>Экран (4:3)</PresentationFormat>
  <Paragraphs>84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гете</dc:title>
  <dc:creator>Admin</dc:creator>
  <cp:lastModifiedBy>filip</cp:lastModifiedBy>
  <cp:revision>97</cp:revision>
  <dcterms:created xsi:type="dcterms:W3CDTF">2017-01-13T12:41:15Z</dcterms:created>
  <dcterms:modified xsi:type="dcterms:W3CDTF">2017-02-07T16:15:16Z</dcterms:modified>
</cp:coreProperties>
</file>