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7" r:id="rId3"/>
    <p:sldId id="274" r:id="rId4"/>
    <p:sldId id="266" r:id="rId5"/>
    <p:sldId id="268" r:id="rId6"/>
    <p:sldId id="273" r:id="rId7"/>
    <p:sldId id="276" r:id="rId8"/>
    <p:sldId id="259" r:id="rId9"/>
    <p:sldId id="272" r:id="rId10"/>
    <p:sldId id="260" r:id="rId11"/>
    <p:sldId id="269" r:id="rId12"/>
    <p:sldId id="261" r:id="rId13"/>
    <p:sldId id="262" r:id="rId14"/>
    <p:sldId id="270" r:id="rId15"/>
    <p:sldId id="263" r:id="rId16"/>
    <p:sldId id="271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29BEF3-42E9-46FE-BE72-E26CD43423A3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9C7AE-91F1-4E09-88D8-DDC77682A2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0694" y="3929066"/>
            <a:ext cx="34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10001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450059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 </a:t>
            </a:r>
            <a:endParaRPr lang="en-US" sz="1600" dirty="0" smtClean="0"/>
          </a:p>
          <a:p>
            <a:pPr>
              <a:buAutoNum type="arabicPeriod"/>
            </a:pPr>
            <a:r>
              <a:rPr lang="ru-RU" sz="2400" b="1" dirty="0" smtClean="0"/>
              <a:t>У </a:t>
            </a:r>
            <a:r>
              <a:rPr lang="ru-RU" sz="2400" b="1" dirty="0" err="1" smtClean="0"/>
              <a:t>чому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полягає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особливість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поеми</a:t>
            </a:r>
            <a:r>
              <a:rPr lang="ru-RU" sz="2400" b="1" dirty="0" smtClean="0"/>
              <a:t>? </a:t>
            </a:r>
          </a:p>
          <a:p>
            <a:pPr>
              <a:buAutoNum type="arabicPeriod"/>
            </a:pPr>
            <a:r>
              <a:rPr lang="ru-RU" sz="2400" b="1" dirty="0" smtClean="0"/>
              <a:t>Подумайте,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якою</a:t>
            </a:r>
            <a:r>
              <a:rPr lang="ru-RU" sz="2400" b="1" dirty="0" smtClean="0"/>
              <a:t> метою автор </a:t>
            </a:r>
            <a:r>
              <a:rPr lang="ru-RU" sz="2400" b="1" dirty="0" err="1" smtClean="0"/>
              <a:t>використовує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цю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жанрову</a:t>
            </a:r>
            <a:r>
              <a:rPr lang="ru-RU" sz="2400" b="1" dirty="0" smtClean="0"/>
              <a:t> форму? </a:t>
            </a:r>
          </a:p>
          <a:p>
            <a:pPr>
              <a:buAutoNum type="arabicPeriod"/>
            </a:pPr>
            <a:r>
              <a:rPr lang="ru-RU" sz="2400" b="1" dirty="0" smtClean="0"/>
              <a:t>Як </a:t>
            </a:r>
            <a:r>
              <a:rPr lang="ru-RU" sz="2400" b="1" dirty="0" err="1" smtClean="0"/>
              <a:t>починається</a:t>
            </a:r>
            <a:r>
              <a:rPr lang="ru-RU" sz="2400" b="1" dirty="0" smtClean="0"/>
              <a:t> поема? </a:t>
            </a:r>
          </a:p>
          <a:p>
            <a:pPr>
              <a:buAutoNum type="arabicPeriod"/>
            </a:pPr>
            <a:r>
              <a:rPr lang="ru-RU" sz="2400" b="1" dirty="0" err="1" smtClean="0"/>
              <a:t>Яким</a:t>
            </a:r>
            <a:r>
              <a:rPr lang="ru-RU" sz="2400" b="1" dirty="0" smtClean="0"/>
              <a:t> автор </a:t>
            </a:r>
            <a:r>
              <a:rPr lang="ru-RU" sz="2400" b="1" dirty="0" err="1" smtClean="0"/>
              <a:t>зображує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шведського</a:t>
            </a:r>
            <a:r>
              <a:rPr lang="ru-RU" sz="2400" b="1" dirty="0" smtClean="0"/>
              <a:t> короля Карла </a:t>
            </a:r>
            <a:r>
              <a:rPr lang="en-US" sz="2400" b="1" dirty="0" smtClean="0"/>
              <a:t>XII? </a:t>
            </a:r>
            <a:endParaRPr lang="ru-RU" sz="2400" b="1" dirty="0" smtClean="0"/>
          </a:p>
          <a:p>
            <a:pPr>
              <a:buAutoNum type="arabicPeriod"/>
            </a:pPr>
            <a:r>
              <a:rPr lang="ru-RU" sz="2400" b="1" dirty="0" err="1" smtClean="0"/>
              <a:t>Яким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зображено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гетьмана</a:t>
            </a:r>
            <a:r>
              <a:rPr lang="ru-RU" sz="2400" b="1" dirty="0" smtClean="0"/>
              <a:t> на початку </a:t>
            </a:r>
            <a:r>
              <a:rPr lang="ru-RU" sz="2400" b="1" dirty="0" err="1" smtClean="0"/>
              <a:t>твору</a:t>
            </a:r>
            <a:r>
              <a:rPr lang="ru-RU" sz="2400" b="1" dirty="0" smtClean="0"/>
              <a:t>?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357166"/>
            <a:ext cx="24643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Бліцопитування</a:t>
            </a:r>
            <a:r>
              <a:rPr lang="ru-RU" sz="2400" b="1" dirty="0" smtClean="0">
                <a:solidFill>
                  <a:srgbClr val="FF0000"/>
                </a:solidFill>
              </a:rPr>
              <a:t>  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180px-Байрон_(МСЭ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214818"/>
            <a:ext cx="1714500" cy="2247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Содержимое 7" descr="Mazeppa_1st_edition_18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4214818"/>
            <a:ext cx="1500199" cy="22619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Содержимое 3" descr="mazep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488" y="4214818"/>
            <a:ext cx="2286016" cy="228601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0000" lnSpcReduction="20000"/>
          </a:bodyPr>
          <a:lstStyle/>
          <a:p>
            <a:pPr>
              <a:buAutoNum type="arabicPeriod"/>
            </a:pPr>
            <a:r>
              <a:rPr lang="ru-RU" dirty="0" smtClean="0"/>
              <a:t>Поема Дж. Байрона 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монолог-сповідь</a:t>
            </a:r>
            <a:r>
              <a:rPr lang="ru-RU" dirty="0" smtClean="0"/>
              <a:t> </a:t>
            </a:r>
            <a:r>
              <a:rPr lang="ru-RU" dirty="0" err="1" smtClean="0"/>
              <a:t>Мазепи</a:t>
            </a:r>
            <a:r>
              <a:rPr lang="ru-RU" dirty="0" smtClean="0"/>
              <a:t>. Автора </a:t>
            </a:r>
            <a:r>
              <a:rPr lang="ru-RU" dirty="0" err="1" smtClean="0"/>
              <a:t>цікавить</a:t>
            </a:r>
            <a:r>
              <a:rPr lang="ru-RU" dirty="0" smtClean="0"/>
              <a:t> </a:t>
            </a:r>
            <a:r>
              <a:rPr lang="ru-RU" dirty="0" err="1" smtClean="0"/>
              <a:t>плин</a:t>
            </a:r>
            <a:r>
              <a:rPr lang="ru-RU" dirty="0" smtClean="0"/>
              <a:t> </a:t>
            </a:r>
            <a:r>
              <a:rPr lang="ru-RU" dirty="0" err="1" smtClean="0"/>
              <a:t>почуттів</a:t>
            </a:r>
            <a:r>
              <a:rPr lang="ru-RU" dirty="0" smtClean="0"/>
              <a:t>, </a:t>
            </a:r>
            <a:r>
              <a:rPr lang="ru-RU" dirty="0" err="1" smtClean="0"/>
              <a:t>рух</a:t>
            </a:r>
            <a:r>
              <a:rPr lang="ru-RU" dirty="0" smtClean="0"/>
              <a:t> думок героя, </a:t>
            </a:r>
            <a:r>
              <a:rPr lang="ru-RU" dirty="0" err="1" smtClean="0"/>
              <a:t>політ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уяви</a:t>
            </a:r>
            <a:r>
              <a:rPr lang="ru-RU" dirty="0" smtClean="0"/>
              <a:t>. </a:t>
            </a:r>
          </a:p>
          <a:p>
            <a:pPr>
              <a:buAutoNum type="arabicPeriod"/>
            </a:pPr>
            <a:endParaRPr lang="ru-RU" dirty="0" smtClean="0"/>
          </a:p>
          <a:p>
            <a:pPr>
              <a:buAutoNum type="arabicPeriod"/>
            </a:pPr>
            <a:r>
              <a:rPr lang="ru-RU" dirty="0" smtClean="0"/>
              <a:t>Автор </a:t>
            </a:r>
            <a:r>
              <a:rPr lang="ru-RU" dirty="0" err="1" smtClean="0"/>
              <a:t>досягає</a:t>
            </a:r>
            <a:r>
              <a:rPr lang="ru-RU" dirty="0" smtClean="0"/>
              <a:t> </a:t>
            </a:r>
            <a:r>
              <a:rPr lang="ru-RU" dirty="0" err="1" smtClean="0"/>
              <a:t>достовірності</a:t>
            </a:r>
            <a:r>
              <a:rPr lang="ru-RU" dirty="0" smtClean="0"/>
              <a:t> у </a:t>
            </a:r>
            <a:r>
              <a:rPr lang="ru-RU" dirty="0" err="1" smtClean="0"/>
              <a:t>викладі</a:t>
            </a:r>
            <a:r>
              <a:rPr lang="ru-RU" dirty="0" smtClean="0"/>
              <a:t> </a:t>
            </a:r>
            <a:r>
              <a:rPr lang="ru-RU" dirty="0" err="1" smtClean="0"/>
              <a:t>матеріалу</a:t>
            </a:r>
            <a:r>
              <a:rPr lang="ru-RU" dirty="0" smtClean="0"/>
              <a:t>. </a:t>
            </a:r>
          </a:p>
          <a:p>
            <a:pPr>
              <a:buAutoNum type="arabicPeriod"/>
            </a:pPr>
            <a:endParaRPr lang="ru-RU" dirty="0" smtClean="0"/>
          </a:p>
          <a:p>
            <a:pPr>
              <a:buAutoNum type="arabicPeriod"/>
            </a:pPr>
            <a:r>
              <a:rPr lang="ru-RU" dirty="0" err="1" smtClean="0"/>
              <a:t>Читач</a:t>
            </a:r>
            <a:r>
              <a:rPr lang="ru-RU" dirty="0" smtClean="0"/>
              <a:t> </a:t>
            </a:r>
            <a:r>
              <a:rPr lang="ru-RU" dirty="0" err="1" smtClean="0"/>
              <a:t>дізнається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події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ru-RU" dirty="0" smtClean="0"/>
              <a:t> </a:t>
            </a:r>
            <a:r>
              <a:rPr lang="ru-RU" dirty="0" err="1" smtClean="0"/>
              <a:t>відбуваються</a:t>
            </a:r>
            <a:r>
              <a:rPr lang="ru-RU" dirty="0" smtClean="0"/>
              <a:t> </a:t>
            </a:r>
            <a:r>
              <a:rPr lang="ru-RU" dirty="0" err="1" smtClean="0"/>
              <a:t>після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перемоги Петра </a:t>
            </a:r>
            <a:r>
              <a:rPr lang="en-US" dirty="0" smtClean="0"/>
              <a:t>I </a:t>
            </a:r>
            <a:r>
              <a:rPr lang="ru-RU" dirty="0" err="1" smtClean="0"/>
              <a:t>під</a:t>
            </a:r>
            <a:r>
              <a:rPr lang="ru-RU" dirty="0" smtClean="0"/>
              <a:t> Полтавою. Карл </a:t>
            </a:r>
            <a:r>
              <a:rPr lang="en-US" dirty="0" smtClean="0"/>
              <a:t>XII </a:t>
            </a:r>
            <a:r>
              <a:rPr lang="ru-RU" dirty="0" err="1" smtClean="0"/>
              <a:t>утікає</a:t>
            </a:r>
            <a:r>
              <a:rPr lang="ru-RU" dirty="0" smtClean="0"/>
              <a:t> до </a:t>
            </a:r>
            <a:r>
              <a:rPr lang="ru-RU" dirty="0" err="1" smtClean="0"/>
              <a:t>Туреччини</a:t>
            </a:r>
            <a:r>
              <a:rPr lang="ru-RU" dirty="0" smtClean="0"/>
              <a:t>. Разом </a:t>
            </a:r>
            <a:r>
              <a:rPr lang="ru-RU" dirty="0" err="1" smtClean="0"/>
              <a:t>із</a:t>
            </a:r>
            <a:r>
              <a:rPr lang="ru-RU" dirty="0" smtClean="0"/>
              <a:t> ним </a:t>
            </a:r>
            <a:r>
              <a:rPr lang="ru-RU" dirty="0" err="1" smtClean="0"/>
              <a:t>тікає</a:t>
            </a:r>
            <a:r>
              <a:rPr lang="ru-RU" dirty="0" smtClean="0"/>
              <a:t> </a:t>
            </a:r>
            <a:r>
              <a:rPr lang="ru-RU" dirty="0" err="1" smtClean="0"/>
              <a:t>й</a:t>
            </a:r>
            <a:r>
              <a:rPr lang="ru-RU" dirty="0" smtClean="0"/>
              <a:t> Мазепа. </a:t>
            </a:r>
          </a:p>
          <a:p>
            <a:pPr>
              <a:buAutoNum type="arabicPeriod"/>
            </a:pPr>
            <a:endParaRPr lang="ru-RU" dirty="0" smtClean="0"/>
          </a:p>
          <a:p>
            <a:pPr>
              <a:buAutoNum type="arabicPeriod"/>
            </a:pPr>
            <a:r>
              <a:rPr lang="ru-RU" dirty="0" smtClean="0"/>
              <a:t>У </a:t>
            </a:r>
            <a:r>
              <a:rPr lang="ru-RU" dirty="0" err="1" smtClean="0"/>
              <a:t>нього</a:t>
            </a:r>
            <a:r>
              <a:rPr lang="ru-RU" dirty="0" smtClean="0"/>
              <a:t> </a:t>
            </a:r>
            <a:r>
              <a:rPr lang="ru-RU" dirty="0" err="1" smtClean="0"/>
              <a:t>вже</a:t>
            </a:r>
            <a:r>
              <a:rPr lang="ru-RU" dirty="0" smtClean="0"/>
              <a:t> </a:t>
            </a:r>
            <a:r>
              <a:rPr lang="ru-RU" dirty="0" err="1" smtClean="0"/>
              <a:t>немає</a:t>
            </a:r>
            <a:r>
              <a:rPr lang="ru-RU" dirty="0" smtClean="0"/>
              <a:t> </a:t>
            </a:r>
            <a:r>
              <a:rPr lang="ru-RU" dirty="0" err="1" smtClean="0"/>
              <a:t>нічого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минулої</a:t>
            </a:r>
            <a:r>
              <a:rPr lang="ru-RU" dirty="0" smtClean="0"/>
              <a:t> </a:t>
            </a:r>
            <a:r>
              <a:rPr lang="ru-RU" dirty="0" err="1" smtClean="0"/>
              <a:t>величі</a:t>
            </a:r>
            <a:r>
              <a:rPr lang="ru-RU" dirty="0" smtClean="0"/>
              <a:t>. </a:t>
            </a:r>
            <a:r>
              <a:rPr lang="ru-RU" dirty="0" err="1" smtClean="0"/>
              <a:t>Він</a:t>
            </a:r>
            <a:r>
              <a:rPr lang="ru-RU" dirty="0" smtClean="0"/>
              <a:t> поранений, </a:t>
            </a:r>
            <a:r>
              <a:rPr lang="ru-RU" dirty="0" err="1" smtClean="0"/>
              <a:t>змучений</a:t>
            </a:r>
            <a:r>
              <a:rPr lang="ru-RU" dirty="0" smtClean="0"/>
              <a:t> далекою дорогою, «</a:t>
            </a:r>
            <a:r>
              <a:rPr lang="ru-RU" dirty="0" err="1" smtClean="0"/>
              <a:t>Гарячка</a:t>
            </a:r>
            <a:r>
              <a:rPr lang="ru-RU" dirty="0" smtClean="0"/>
              <a:t> ран, </a:t>
            </a:r>
            <a:r>
              <a:rPr lang="ru-RU" dirty="0" err="1" smtClean="0"/>
              <a:t>непевна</a:t>
            </a:r>
            <a:r>
              <a:rPr lang="ru-RU" dirty="0" smtClean="0"/>
              <a:t> путь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заснути</a:t>
            </a:r>
            <a:r>
              <a:rPr lang="ru-RU" dirty="0" smtClean="0"/>
              <a:t> не </a:t>
            </a:r>
            <a:r>
              <a:rPr lang="ru-RU" dirty="0" err="1" smtClean="0"/>
              <a:t>дають</a:t>
            </a:r>
            <a:r>
              <a:rPr lang="ru-RU" dirty="0" smtClean="0"/>
              <a:t> — затерпло </a:t>
            </a:r>
            <a:r>
              <a:rPr lang="ru-RU" dirty="0" err="1" smtClean="0"/>
              <a:t>тіло</a:t>
            </a:r>
            <a:r>
              <a:rPr lang="ru-RU" dirty="0" smtClean="0"/>
              <a:t>, рани </a:t>
            </a:r>
            <a:r>
              <a:rPr lang="ru-RU" dirty="0" err="1" smtClean="0"/>
              <a:t>сині</a:t>
            </a:r>
            <a:r>
              <a:rPr lang="ru-RU" dirty="0" smtClean="0"/>
              <a:t>»…</a:t>
            </a:r>
          </a:p>
          <a:p>
            <a:pPr>
              <a:buAutoNum type="arabicPeriod"/>
            </a:pPr>
            <a:endParaRPr lang="ru-RU" dirty="0" smtClean="0"/>
          </a:p>
          <a:p>
            <a:pPr>
              <a:buAutoNum type="arabicPeriod"/>
            </a:pPr>
            <a:r>
              <a:rPr lang="ru-RU" dirty="0" err="1" smtClean="0"/>
              <a:t>Він</a:t>
            </a:r>
            <a:r>
              <a:rPr lang="ru-RU" dirty="0" smtClean="0"/>
              <a:t> — </a:t>
            </a:r>
            <a:r>
              <a:rPr lang="ru-RU" dirty="0" err="1" smtClean="0"/>
              <a:t>людина</a:t>
            </a:r>
            <a:r>
              <a:rPr lang="ru-RU" dirty="0" smtClean="0"/>
              <a:t> </a:t>
            </a:r>
            <a:r>
              <a:rPr lang="ru-RU" dirty="0" err="1" smtClean="0"/>
              <a:t>похилого</a:t>
            </a:r>
            <a:r>
              <a:rPr lang="ru-RU" dirty="0" smtClean="0"/>
              <a:t> </a:t>
            </a:r>
            <a:r>
              <a:rPr lang="ru-RU" dirty="0" err="1" smtClean="0"/>
              <a:t>віку</a:t>
            </a:r>
            <a:r>
              <a:rPr lang="ru-RU" dirty="0" smtClean="0"/>
              <a:t>, 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сімдесят</a:t>
            </a:r>
            <a:r>
              <a:rPr lang="ru-RU" dirty="0" smtClean="0"/>
              <a:t>. «</a:t>
            </a:r>
            <a:r>
              <a:rPr lang="ru-RU" dirty="0" err="1" smtClean="0"/>
              <a:t>Гетьман</a:t>
            </a:r>
            <a:r>
              <a:rPr lang="ru-RU" dirty="0" smtClean="0"/>
              <a:t> — </a:t>
            </a:r>
            <a:r>
              <a:rPr lang="ru-RU" dirty="0" err="1" smtClean="0"/>
              <a:t>похмурий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старий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сам, як дуб той </a:t>
            </a:r>
            <a:r>
              <a:rPr lang="ru-RU" dirty="0" err="1" smtClean="0"/>
              <a:t>віковий</a:t>
            </a:r>
            <a:r>
              <a:rPr lang="ru-RU" dirty="0" smtClean="0"/>
              <a:t>». 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85728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Перевір себе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714488"/>
            <a:ext cx="3543296" cy="412592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dirty="0" smtClean="0"/>
              <a:t>	</a:t>
            </a:r>
            <a:r>
              <a:rPr lang="ru-RU" sz="2600" b="1" dirty="0" smtClean="0">
                <a:solidFill>
                  <a:srgbClr val="002060"/>
                </a:solidFill>
              </a:rPr>
              <a:t>Тереза</a:t>
            </a:r>
            <a:r>
              <a:rPr lang="ru-RU" sz="2600" dirty="0" smtClean="0"/>
              <a:t> — </a:t>
            </a:r>
            <a:r>
              <a:rPr lang="ru-RU" sz="2600" dirty="0" err="1" smtClean="0"/>
              <a:t>з</a:t>
            </a:r>
            <a:r>
              <a:rPr lang="ru-RU" sz="2600" dirty="0" smtClean="0"/>
              <a:t> </a:t>
            </a:r>
            <a:r>
              <a:rPr lang="ru-RU" sz="2600" dirty="0" err="1" smtClean="0"/>
              <a:t>чорними</a:t>
            </a:r>
            <a:r>
              <a:rPr lang="ru-RU" sz="2600" dirty="0" smtClean="0"/>
              <a:t> </a:t>
            </a:r>
            <a:r>
              <a:rPr lang="ru-RU" sz="2600" dirty="0" err="1" smtClean="0"/>
              <a:t>очима</a:t>
            </a:r>
            <a:r>
              <a:rPr lang="ru-RU" sz="2600" dirty="0" smtClean="0"/>
              <a:t> («</a:t>
            </a:r>
            <a:r>
              <a:rPr lang="ru-RU" sz="2600" dirty="0" err="1" smtClean="0"/>
              <a:t>Мов</a:t>
            </a:r>
            <a:r>
              <a:rPr lang="ru-RU" sz="2600" dirty="0" smtClean="0"/>
              <a:t> </a:t>
            </a:r>
            <a:r>
              <a:rPr lang="ru-RU" sz="2600" dirty="0" err="1" smtClean="0"/>
              <a:t>ніжний</a:t>
            </a:r>
            <a:r>
              <a:rPr lang="ru-RU" sz="2600" dirty="0" smtClean="0"/>
              <a:t> </a:t>
            </a:r>
            <a:r>
              <a:rPr lang="ru-RU" sz="2600" dirty="0" err="1" smtClean="0"/>
              <a:t>блиск</a:t>
            </a:r>
            <a:r>
              <a:rPr lang="ru-RU" sz="2600" dirty="0" smtClean="0"/>
              <a:t> молодика, </a:t>
            </a:r>
            <a:r>
              <a:rPr lang="ru-RU" sz="2600" dirty="0" err="1" smtClean="0"/>
              <a:t>глибокі</a:t>
            </a:r>
            <a:r>
              <a:rPr lang="ru-RU" sz="2600" dirty="0" smtClean="0"/>
              <a:t> </a:t>
            </a:r>
            <a:r>
              <a:rPr lang="ru-RU" sz="2600" dirty="0" err="1" smtClean="0"/>
              <a:t>й</a:t>
            </a:r>
            <a:r>
              <a:rPr lang="ru-RU" sz="2600" dirty="0" smtClean="0"/>
              <a:t> </a:t>
            </a:r>
            <a:r>
              <a:rPr lang="ru-RU" sz="2600" dirty="0" err="1" smtClean="0"/>
              <a:t>вогкі</a:t>
            </a:r>
            <a:r>
              <a:rPr lang="ru-RU" sz="2600" dirty="0" smtClean="0"/>
              <a:t>, як </a:t>
            </a:r>
            <a:r>
              <a:rPr lang="ru-RU" sz="2600" dirty="0" err="1" smtClean="0"/>
              <a:t>ріка</a:t>
            </a:r>
            <a:r>
              <a:rPr lang="ru-RU" sz="2600" dirty="0" smtClean="0"/>
              <a:t>…, в них </a:t>
            </a:r>
            <a:br>
              <a:rPr lang="ru-RU" sz="2600" dirty="0" smtClean="0"/>
            </a:br>
            <a:r>
              <a:rPr lang="ru-RU" sz="2600" dirty="0" smtClean="0"/>
              <a:t>море туги 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вогню</a:t>
            </a:r>
            <a:r>
              <a:rPr lang="ru-RU" sz="2600" dirty="0" smtClean="0"/>
              <a:t> — </a:t>
            </a:r>
            <a:r>
              <a:rPr lang="ru-RU" sz="2600" dirty="0" err="1" smtClean="0"/>
              <a:t>мов</a:t>
            </a:r>
            <a:r>
              <a:rPr lang="ru-RU" sz="2600" dirty="0" smtClean="0"/>
              <a:t> </a:t>
            </a:r>
            <a:r>
              <a:rPr lang="ru-RU" sz="2600" dirty="0" err="1" smtClean="0"/>
              <a:t>очі</a:t>
            </a:r>
            <a:r>
              <a:rPr lang="ru-RU" sz="2600" dirty="0" smtClean="0"/>
              <a:t> </a:t>
            </a:r>
            <a:r>
              <a:rPr lang="ru-RU" sz="2600" dirty="0" err="1" smtClean="0"/>
              <a:t>мучениці-жертви</a:t>
            </a:r>
            <a:r>
              <a:rPr lang="ru-RU" sz="2600" dirty="0" smtClean="0"/>
              <a:t>…», «</a:t>
            </a:r>
            <a:r>
              <a:rPr lang="ru-RU" sz="2600" dirty="0" err="1" smtClean="0"/>
              <a:t>Погідне</a:t>
            </a:r>
            <a:r>
              <a:rPr lang="ru-RU" sz="2600" dirty="0" smtClean="0"/>
              <a:t> 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ясне</a:t>
            </a:r>
            <a:r>
              <a:rPr lang="ru-RU" sz="2600" dirty="0" smtClean="0"/>
              <a:t> </a:t>
            </a:r>
            <a:r>
              <a:rPr lang="ru-RU" sz="2600" dirty="0" err="1" smtClean="0"/>
              <a:t>чоло</a:t>
            </a:r>
            <a:r>
              <a:rPr lang="ru-RU" sz="2600" dirty="0" smtClean="0"/>
              <a:t> </a:t>
            </a:r>
            <a:r>
              <a:rPr lang="ru-RU" sz="2600" dirty="0" err="1" smtClean="0"/>
              <a:t>мов</a:t>
            </a:r>
            <a:r>
              <a:rPr lang="ru-RU" sz="2600" dirty="0" smtClean="0"/>
              <a:t> </a:t>
            </a:r>
            <a:r>
              <a:rPr lang="ru-RU" sz="2600" dirty="0" err="1" smtClean="0"/>
              <a:t>літнє</a:t>
            </a:r>
            <a:r>
              <a:rPr lang="ru-RU" sz="2600" dirty="0" smtClean="0"/>
              <a:t> озеро </a:t>
            </a:r>
            <a:r>
              <a:rPr lang="ru-RU" sz="2600" dirty="0" err="1" smtClean="0"/>
              <a:t>було</a:t>
            </a:r>
            <a:r>
              <a:rPr lang="ru-RU" sz="2600" dirty="0" smtClean="0"/>
              <a:t>», «А </a:t>
            </a:r>
            <a:r>
              <a:rPr lang="ru-RU" sz="2600" dirty="0" err="1" smtClean="0"/>
              <a:t>щічки</a:t>
            </a:r>
            <a:r>
              <a:rPr lang="ru-RU" sz="2600" dirty="0" smtClean="0"/>
              <a:t> </a:t>
            </a:r>
            <a:r>
              <a:rPr lang="ru-RU" sz="2600" dirty="0" err="1" smtClean="0"/>
              <a:t>й</a:t>
            </a:r>
            <a:r>
              <a:rPr lang="ru-RU" sz="2600" dirty="0" smtClean="0"/>
              <a:t> рот… та шкода </a:t>
            </a:r>
            <a:r>
              <a:rPr lang="ru-RU" sz="2600" dirty="0" err="1" smtClean="0"/>
              <a:t>й</a:t>
            </a:r>
            <a:r>
              <a:rPr lang="ru-RU" sz="2600" dirty="0" smtClean="0"/>
              <a:t> </a:t>
            </a:r>
            <a:r>
              <a:rPr lang="ru-RU" sz="2600" dirty="0" err="1" smtClean="0"/>
              <a:t>мови</a:t>
            </a:r>
            <a:r>
              <a:rPr lang="ru-RU" sz="2600" dirty="0" smtClean="0"/>
              <a:t>!..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1" y="357166"/>
            <a:ext cx="80724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Творчий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переказ</a:t>
            </a:r>
            <a:r>
              <a:rPr lang="ru-RU" sz="2400" b="1" dirty="0" smtClean="0">
                <a:solidFill>
                  <a:srgbClr val="FF0000"/>
                </a:solidFill>
              </a:rPr>
              <a:t>. </a:t>
            </a:r>
            <a:r>
              <a:rPr lang="ru-RU" sz="2000" b="1" i="1" dirty="0" err="1" smtClean="0"/>
              <a:t>Перекажіть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близько</a:t>
            </a:r>
            <a:r>
              <a:rPr lang="ru-RU" sz="2000" b="1" i="1" dirty="0" smtClean="0"/>
              <a:t> до тексту </a:t>
            </a:r>
            <a:r>
              <a:rPr lang="ru-RU" sz="2000" b="1" i="1" dirty="0" err="1" smtClean="0"/>
              <a:t>історію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кохання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Мазепи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Терези</a:t>
            </a:r>
            <a:r>
              <a:rPr lang="ru-RU" sz="2000" b="1" i="1" dirty="0" smtClean="0"/>
              <a:t>. </a:t>
            </a:r>
            <a:r>
              <a:rPr lang="ru-RU" sz="2000" b="1" i="1" dirty="0" err="1" smtClean="0"/>
              <a:t>Під</a:t>
            </a:r>
            <a:r>
              <a:rPr lang="ru-RU" sz="2000" b="1" i="1" dirty="0" smtClean="0"/>
              <a:t> час </a:t>
            </a:r>
            <a:r>
              <a:rPr lang="ru-RU" sz="2000" b="1" i="1" dirty="0" err="1" smtClean="0"/>
              <a:t>розповіді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використовуйте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авторські</a:t>
            </a:r>
            <a:r>
              <a:rPr lang="ru-RU" sz="2000" b="1" i="1" dirty="0" smtClean="0"/>
              <a:t> описи </a:t>
            </a:r>
            <a:r>
              <a:rPr lang="ru-RU" sz="2000" b="1" i="1" dirty="0" err="1" smtClean="0"/>
              <a:t>портретів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героїв</a:t>
            </a:r>
            <a:r>
              <a:rPr lang="ru-RU" sz="2000" b="1" i="1" dirty="0" smtClean="0"/>
              <a:t>. 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1928802"/>
            <a:ext cx="3143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Мазепа</a:t>
            </a:r>
            <a:r>
              <a:rPr lang="ru-RU" sz="2400" dirty="0" smtClean="0"/>
              <a:t> — веселий, </a:t>
            </a:r>
            <a:r>
              <a:rPr lang="ru-RU" sz="2400" dirty="0" err="1" smtClean="0"/>
              <a:t>стрункий</a:t>
            </a:r>
            <a:r>
              <a:rPr lang="ru-RU" sz="2400" dirty="0" smtClean="0"/>
              <a:t>, </a:t>
            </a:r>
            <a:r>
              <a:rPr lang="ru-RU" sz="2400" dirty="0" err="1" smtClean="0"/>
              <a:t>красунь-юнак</a:t>
            </a:r>
            <a:r>
              <a:rPr lang="ru-RU" sz="2400" dirty="0" smtClean="0"/>
              <a:t>, паж </a:t>
            </a:r>
            <a:r>
              <a:rPr lang="ru-RU" sz="2400" dirty="0" err="1" smtClean="0"/>
              <a:t>польського</a:t>
            </a:r>
            <a:r>
              <a:rPr lang="ru-RU" sz="2400" dirty="0" smtClean="0"/>
              <a:t> короля Яна-Казимира;</a:t>
            </a:r>
            <a:endParaRPr lang="ru-RU" sz="2400" dirty="0"/>
          </a:p>
        </p:txBody>
      </p:sp>
      <p:pic>
        <p:nvPicPr>
          <p:cNvPr id="7" name="Содержимое 16" descr="Ivan_Mazepa,_realistic_portrait_according_to_latest_research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3571876"/>
            <a:ext cx="2542857" cy="285714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b="1" dirty="0" err="1" smtClean="0"/>
              <a:t>Знайдіть</a:t>
            </a:r>
            <a:r>
              <a:rPr lang="ru-RU" b="1" dirty="0" smtClean="0"/>
              <a:t> у </a:t>
            </a:r>
            <a:r>
              <a:rPr lang="ru-RU" b="1" dirty="0" err="1" smtClean="0"/>
              <a:t>тексті</a:t>
            </a:r>
            <a:r>
              <a:rPr lang="ru-RU" b="1" dirty="0" smtClean="0"/>
              <a:t> рядки, </a:t>
            </a:r>
          </a:p>
          <a:p>
            <a:pPr marL="514350" indent="-51435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свідчать</a:t>
            </a:r>
            <a:r>
              <a:rPr lang="ru-RU" b="1" dirty="0" smtClean="0"/>
              <a:t> про палке </a:t>
            </a:r>
          </a:p>
          <a:p>
            <a:pPr marL="514350" indent="-51435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кохання</a:t>
            </a:r>
            <a:r>
              <a:rPr lang="ru-RU" b="1" dirty="0" smtClean="0"/>
              <a:t> </a:t>
            </a:r>
            <a:r>
              <a:rPr lang="ru-RU" b="1" dirty="0" err="1" smtClean="0"/>
              <a:t>гетьмана</a:t>
            </a:r>
            <a:r>
              <a:rPr lang="ru-RU" b="1" dirty="0" smtClean="0"/>
              <a:t>. 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Як автор </a:t>
            </a:r>
            <a:r>
              <a:rPr lang="ru-RU" b="1" dirty="0" err="1" smtClean="0"/>
              <a:t>передає</a:t>
            </a:r>
            <a:r>
              <a:rPr lang="ru-RU" b="1" dirty="0" smtClean="0"/>
              <a:t> </a:t>
            </a:r>
          </a:p>
          <a:p>
            <a:pPr marL="514350" indent="-514350"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душевний</a:t>
            </a:r>
            <a:r>
              <a:rPr lang="ru-RU" b="1" dirty="0" smtClean="0"/>
              <a:t> стан героя?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57166"/>
            <a:ext cx="69211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Психологічне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спостереження</a:t>
            </a:r>
            <a:r>
              <a:rPr lang="ru-RU" sz="2400" b="1" dirty="0" smtClean="0">
                <a:solidFill>
                  <a:srgbClr val="FF0000"/>
                </a:solidFill>
              </a:rPr>
              <a:t> за образом </a:t>
            </a:r>
            <a:r>
              <a:rPr lang="ru-RU" sz="2400" b="1" dirty="0" err="1" smtClean="0">
                <a:solidFill>
                  <a:srgbClr val="FF0000"/>
                </a:solidFill>
              </a:rPr>
              <a:t>Мазепи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1410368161_51444_9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1142984"/>
            <a:ext cx="3180158" cy="424021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400" dirty="0" smtClean="0"/>
              <a:t>«</a:t>
            </a:r>
            <a:r>
              <a:rPr lang="ru-RU" sz="2400" dirty="0" err="1" smtClean="0"/>
              <a:t>Повік</a:t>
            </a:r>
            <a:r>
              <a:rPr lang="ru-RU" sz="2400" dirty="0" smtClean="0"/>
              <a:t> не </a:t>
            </a:r>
            <a:r>
              <a:rPr lang="ru-RU" sz="2400" dirty="0" err="1" smtClean="0"/>
              <a:t>зможу</a:t>
            </a:r>
            <a:r>
              <a:rPr lang="ru-RU" sz="2400" dirty="0" smtClean="0"/>
              <a:t> я </a:t>
            </a:r>
            <a:r>
              <a:rPr lang="ru-RU" sz="2400" dirty="0" err="1" smtClean="0"/>
              <a:t>забуть</a:t>
            </a:r>
            <a:r>
              <a:rPr lang="ru-RU" sz="2400" dirty="0" smtClean="0"/>
              <a:t>. Я всю </a:t>
            </a:r>
            <a:r>
              <a:rPr lang="ru-RU" sz="2400" dirty="0" err="1" smtClean="0"/>
              <a:t>віддав</a:t>
            </a:r>
            <a:r>
              <a:rPr lang="ru-RU" sz="2400" dirty="0" smtClean="0"/>
              <a:t> </a:t>
            </a:r>
            <a:r>
              <a:rPr lang="ru-RU" sz="2400" dirty="0" err="1" smtClean="0"/>
              <a:t>би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Україну</a:t>
            </a:r>
            <a:r>
              <a:rPr lang="ru-RU" sz="2400" dirty="0" smtClean="0"/>
              <a:t>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пережить </a:t>
            </a:r>
            <a:r>
              <a:rPr lang="ru-RU" sz="2400" dirty="0" err="1" smtClean="0"/>
              <a:t>таку</a:t>
            </a:r>
            <a:r>
              <a:rPr lang="ru-RU" sz="2400" dirty="0" smtClean="0"/>
              <a:t> </a:t>
            </a:r>
            <a:r>
              <a:rPr lang="ru-RU" sz="2400" dirty="0" err="1" smtClean="0"/>
              <a:t>хвилину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знову</a:t>
            </a:r>
            <a:r>
              <a:rPr lang="ru-RU" sz="2400" dirty="0" smtClean="0"/>
              <a:t> </a:t>
            </a:r>
            <a:r>
              <a:rPr lang="ru-RU" sz="2400" dirty="0" err="1" smtClean="0"/>
              <a:t>тільки</a:t>
            </a:r>
            <a:r>
              <a:rPr lang="ru-RU" sz="2400" dirty="0" smtClean="0"/>
              <a:t> </a:t>
            </a:r>
            <a:r>
              <a:rPr lang="ru-RU" sz="2400" dirty="0" err="1" smtClean="0"/>
              <a:t>пажем</a:t>
            </a:r>
            <a:r>
              <a:rPr lang="ru-RU" sz="2400" dirty="0" smtClean="0"/>
              <a:t> </a:t>
            </a:r>
            <a:r>
              <a:rPr lang="ru-RU" sz="2400" dirty="0" err="1" smtClean="0"/>
              <a:t>буть</a:t>
            </a:r>
            <a:r>
              <a:rPr lang="ru-RU" sz="2400" dirty="0" smtClean="0"/>
              <a:t>» </a:t>
            </a:r>
          </a:p>
          <a:p>
            <a:pPr marL="514350" indent="-514350">
              <a:buNone/>
            </a:pPr>
            <a:r>
              <a:rPr lang="ru-RU" sz="2400" dirty="0" smtClean="0"/>
              <a:t>	«Не знаю — я б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віддав</a:t>
            </a:r>
            <a:r>
              <a:rPr lang="ru-RU" sz="2400" dirty="0" smtClean="0"/>
              <a:t>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 перед небом </a:t>
            </a:r>
            <a:r>
              <a:rPr lang="ru-RU" sz="2400" dirty="0" err="1" smtClean="0"/>
              <a:t>і</a:t>
            </a:r>
            <a:r>
              <a:rPr lang="ru-RU" sz="2400" dirty="0" smtClean="0"/>
              <a:t> землею я </a:t>
            </a:r>
            <a:r>
              <a:rPr lang="ru-RU" sz="2400" dirty="0" err="1" smtClean="0"/>
              <a:t>міг</a:t>
            </a:r>
            <a:r>
              <a:rPr lang="ru-RU" sz="2400" dirty="0" smtClean="0"/>
              <a:t> назвать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моєю</a:t>
            </a:r>
            <a:r>
              <a:rPr lang="ru-RU" sz="2400" dirty="0" smtClean="0"/>
              <a:t>… Я так тужив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сумував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тільки</a:t>
            </a:r>
            <a:r>
              <a:rPr lang="ru-RU" sz="2400" dirty="0" smtClean="0"/>
              <a:t> </a:t>
            </a:r>
            <a:r>
              <a:rPr lang="ru-RU" sz="2400" dirty="0" err="1" smtClean="0"/>
              <a:t>потай</a:t>
            </a:r>
            <a:r>
              <a:rPr lang="ru-RU" sz="2400" dirty="0" smtClean="0"/>
              <a:t> </a:t>
            </a:r>
            <a:r>
              <a:rPr lang="ru-RU" sz="2400" dirty="0" err="1" smtClean="0"/>
              <a:t>змогу</a:t>
            </a:r>
            <a:r>
              <a:rPr lang="ru-RU" sz="2400" dirty="0" smtClean="0"/>
              <a:t> </a:t>
            </a:r>
            <a:r>
              <a:rPr lang="ru-RU" sz="2400" dirty="0" err="1" smtClean="0"/>
              <a:t>мав</a:t>
            </a:r>
            <a:r>
              <a:rPr lang="ru-RU" sz="2400" dirty="0" smtClean="0"/>
              <a:t> </a:t>
            </a:r>
            <a:r>
              <a:rPr lang="ru-RU" sz="2400" dirty="0" err="1" smtClean="0"/>
              <a:t>десь</a:t>
            </a:r>
            <a:r>
              <a:rPr lang="ru-RU" sz="2400" dirty="0" smtClean="0"/>
              <a:t> </a:t>
            </a:r>
            <a:r>
              <a:rPr lang="ru-RU" sz="2400" dirty="0" err="1" smtClean="0"/>
              <a:t>нишком</a:t>
            </a:r>
            <a:r>
              <a:rPr lang="ru-RU" sz="2400" dirty="0" smtClean="0"/>
              <a:t> </a:t>
            </a:r>
            <a:r>
              <a:rPr lang="ru-RU" sz="2400" dirty="0" err="1" smtClean="0"/>
              <a:t>бачитися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нею». 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Автор </a:t>
            </a:r>
            <a:r>
              <a:rPr lang="ru-RU" sz="2400" dirty="0" err="1" smtClean="0"/>
              <a:t>зображує</a:t>
            </a:r>
            <a:r>
              <a:rPr lang="ru-RU" sz="2400" dirty="0" smtClean="0"/>
              <a:t> </a:t>
            </a:r>
            <a:r>
              <a:rPr lang="ru-RU" sz="2400" dirty="0" err="1" smtClean="0"/>
              <a:t>сильну</a:t>
            </a:r>
            <a:r>
              <a:rPr lang="ru-RU" sz="2400" dirty="0" smtClean="0"/>
              <a:t> </a:t>
            </a:r>
            <a:r>
              <a:rPr lang="ru-RU" sz="2400" dirty="0" err="1" smtClean="0"/>
              <a:t>пристрасть</a:t>
            </a:r>
            <a:r>
              <a:rPr lang="ru-RU" sz="2400" dirty="0" smtClean="0"/>
              <a:t> </a:t>
            </a:r>
            <a:br>
              <a:rPr lang="ru-RU" sz="2400" dirty="0" smtClean="0"/>
            </a:br>
            <a:r>
              <a:rPr lang="ru-RU" sz="2400" dirty="0" err="1" smtClean="0"/>
              <a:t>Мазепи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відчувається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навіть</a:t>
            </a:r>
            <a:r>
              <a:rPr lang="ru-RU" sz="2400" dirty="0" smtClean="0"/>
              <a:t> через </a:t>
            </a:r>
            <a:r>
              <a:rPr lang="ru-RU" sz="2400" dirty="0" err="1" smtClean="0"/>
              <a:t>багато</a:t>
            </a:r>
            <a:r>
              <a:rPr lang="ru-RU" sz="2400" dirty="0" smtClean="0"/>
              <a:t> </a:t>
            </a:r>
            <a:r>
              <a:rPr lang="ru-RU" sz="2400" dirty="0" err="1" smtClean="0"/>
              <a:t>років</a:t>
            </a:r>
            <a:r>
              <a:rPr lang="ru-RU" sz="2400" dirty="0" smtClean="0"/>
              <a:t> </a:t>
            </a:r>
            <a:r>
              <a:rPr lang="ru-RU" sz="2400" dirty="0" err="1" smtClean="0"/>
              <a:t>після</a:t>
            </a:r>
            <a:r>
              <a:rPr lang="ru-RU" sz="2400" dirty="0" smtClean="0"/>
              <a:t> </a:t>
            </a:r>
            <a:r>
              <a:rPr lang="ru-RU" sz="2400" dirty="0" err="1" smtClean="0"/>
              <a:t>описах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подій</a:t>
            </a:r>
            <a:r>
              <a:rPr lang="ru-RU" sz="2400" dirty="0" smtClean="0"/>
              <a:t>. 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285728"/>
            <a:ext cx="2219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Самоперевірка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14" descr="120px-Alex_K_Ivan_Mazep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357694"/>
            <a:ext cx="1643074" cy="19443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</a:t>
            </a:r>
            <a:r>
              <a:rPr lang="ru-RU" dirty="0" err="1" smtClean="0"/>
              <a:t>Доведіть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в </a:t>
            </a:r>
            <a:r>
              <a:rPr lang="ru-RU" dirty="0" err="1" smtClean="0"/>
              <a:t>образі</a:t>
            </a:r>
            <a:r>
              <a:rPr lang="ru-RU" dirty="0" smtClean="0"/>
              <a:t> </a:t>
            </a:r>
            <a:r>
              <a:rPr lang="ru-RU" dirty="0" err="1" smtClean="0"/>
              <a:t>Мазепи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риси</a:t>
            </a:r>
            <a:r>
              <a:rPr lang="ru-RU" dirty="0" smtClean="0"/>
              <a:t> романтичного героя. </a:t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dirty="0" err="1" smtClean="0"/>
              <a:t>Якою</a:t>
            </a:r>
            <a:r>
              <a:rPr lang="ru-RU" dirty="0" smtClean="0"/>
              <a:t> у </a:t>
            </a:r>
            <a:r>
              <a:rPr lang="ru-RU" dirty="0" err="1" smtClean="0"/>
              <a:t>поемі</a:t>
            </a:r>
            <a:r>
              <a:rPr lang="ru-RU" dirty="0" smtClean="0"/>
              <a:t> «Мазепа» </a:t>
            </a:r>
            <a:r>
              <a:rPr lang="ru-RU" dirty="0" err="1" smtClean="0"/>
              <a:t>постає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? </a:t>
            </a:r>
            <a:r>
              <a:rPr lang="ru-RU" dirty="0" err="1" smtClean="0"/>
              <a:t>Підтвердіть</a:t>
            </a:r>
            <a:r>
              <a:rPr lang="ru-RU" dirty="0" smtClean="0"/>
              <a:t> словами тексту. 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357166"/>
            <a:ext cx="2435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Творче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завдання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Engraving-of-Lord-Byron-w-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356992"/>
            <a:ext cx="2418377" cy="32224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6043626" cy="5429288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sz="2600" dirty="0" err="1" smtClean="0"/>
              <a:t>Він</a:t>
            </a:r>
            <a:r>
              <a:rPr lang="ru-RU" sz="2600" dirty="0" smtClean="0"/>
              <a:t> </a:t>
            </a:r>
            <a:r>
              <a:rPr lang="ru-RU" sz="2600" dirty="0" err="1" smtClean="0"/>
              <a:t>похмурий</a:t>
            </a:r>
            <a:r>
              <a:rPr lang="ru-RU" sz="2600" dirty="0" smtClean="0"/>
              <a:t>, </a:t>
            </a:r>
            <a:r>
              <a:rPr lang="ru-RU" sz="2600" dirty="0" err="1" smtClean="0"/>
              <a:t>самотній</a:t>
            </a:r>
            <a:r>
              <a:rPr lang="ru-RU" sz="2600" dirty="0" smtClean="0"/>
              <a:t>, </a:t>
            </a:r>
            <a:r>
              <a:rPr lang="ru-RU" sz="2600" dirty="0" err="1" smtClean="0"/>
              <a:t>вірний</a:t>
            </a:r>
            <a:r>
              <a:rPr lang="ru-RU" sz="2600" dirty="0" smtClean="0"/>
              <a:t> </a:t>
            </a:r>
            <a:r>
              <a:rPr lang="ru-RU" sz="2600" dirty="0" err="1" smtClean="0"/>
              <a:t>високим</a:t>
            </a:r>
            <a:r>
              <a:rPr lang="ru-RU" sz="2600" dirty="0" smtClean="0"/>
              <a:t> </a:t>
            </a:r>
            <a:r>
              <a:rPr lang="ru-RU" sz="2600" dirty="0" err="1" smtClean="0"/>
              <a:t>ідеалам</a:t>
            </a:r>
            <a:r>
              <a:rPr lang="ru-RU" sz="2600" dirty="0" smtClean="0"/>
              <a:t> (</a:t>
            </a:r>
            <a:r>
              <a:rPr lang="ru-RU" sz="2600" dirty="0" err="1" smtClean="0"/>
              <a:t>кохання</a:t>
            </a:r>
            <a:r>
              <a:rPr lang="ru-RU" sz="2600" dirty="0" smtClean="0"/>
              <a:t>, </a:t>
            </a:r>
            <a:r>
              <a:rPr lang="ru-RU" sz="2600" dirty="0" err="1" smtClean="0"/>
              <a:t>дружби</a:t>
            </a:r>
            <a:r>
              <a:rPr lang="ru-RU" sz="2600" dirty="0" smtClean="0"/>
              <a:t>, </a:t>
            </a:r>
            <a:r>
              <a:rPr lang="ru-RU" sz="2600" dirty="0" err="1" smtClean="0"/>
              <a:t>свободи</a:t>
            </a:r>
            <a:r>
              <a:rPr lang="ru-RU" sz="2600" dirty="0" smtClean="0"/>
              <a:t>, </a:t>
            </a:r>
            <a:r>
              <a:rPr lang="ru-RU" sz="2600" dirty="0" err="1" smtClean="0"/>
              <a:t>вірності</a:t>
            </a:r>
            <a:r>
              <a:rPr lang="ru-RU" sz="2600" dirty="0" smtClean="0"/>
              <a:t> </a:t>
            </a:r>
            <a:r>
              <a:rPr lang="ru-RU" sz="2600" dirty="0" err="1" smtClean="0"/>
              <a:t>вітчизні</a:t>
            </a:r>
            <a:r>
              <a:rPr lang="ru-RU" sz="2600" dirty="0" smtClean="0"/>
              <a:t>), </a:t>
            </a:r>
            <a:r>
              <a:rPr lang="ru-RU" sz="2600" dirty="0" err="1" smtClean="0"/>
              <a:t>волелюбний</a:t>
            </a:r>
            <a:r>
              <a:rPr lang="ru-RU" sz="2600" dirty="0" smtClean="0"/>
              <a:t>, </a:t>
            </a:r>
            <a:r>
              <a:rPr lang="ru-RU" sz="2600" dirty="0" err="1" smtClean="0"/>
              <a:t>внутрішньо</a:t>
            </a:r>
            <a:r>
              <a:rPr lang="ru-RU" sz="2600" dirty="0" smtClean="0"/>
              <a:t> </a:t>
            </a:r>
            <a:r>
              <a:rPr lang="ru-RU" sz="2600" dirty="0" err="1" smtClean="0"/>
              <a:t>незалежний</a:t>
            </a:r>
            <a:r>
              <a:rPr lang="ru-RU" sz="2600" dirty="0" smtClean="0"/>
              <a:t>. </a:t>
            </a:r>
          </a:p>
          <a:p>
            <a:pPr marL="514350" indent="-514350">
              <a:buAutoNum type="arabicPeriod"/>
            </a:pPr>
            <a:r>
              <a:rPr lang="ru-RU" sz="2600" dirty="0" err="1" smtClean="0"/>
              <a:t>Це</a:t>
            </a:r>
            <a:r>
              <a:rPr lang="ru-RU" sz="2600" dirty="0" smtClean="0"/>
              <a:t> «дика </a:t>
            </a:r>
            <a:r>
              <a:rPr lang="ru-RU" sz="2600" dirty="0" err="1" smtClean="0"/>
              <a:t>країна</a:t>
            </a:r>
            <a:r>
              <a:rPr lang="ru-RU" sz="2600" dirty="0" smtClean="0"/>
              <a:t>», у </a:t>
            </a:r>
            <a:r>
              <a:rPr lang="ru-RU" sz="2600" dirty="0" err="1" smtClean="0"/>
              <a:t>якій</a:t>
            </a:r>
            <a:r>
              <a:rPr lang="ru-RU" sz="2600" dirty="0" smtClean="0"/>
              <a:t> «</a:t>
            </a:r>
            <a:r>
              <a:rPr lang="ru-RU" sz="2600" dirty="0" err="1" smtClean="0"/>
              <a:t>дикі</a:t>
            </a:r>
            <a:r>
              <a:rPr lang="ru-RU" sz="2600" dirty="0" smtClean="0"/>
              <a:t> степи», «дикий </a:t>
            </a:r>
            <a:r>
              <a:rPr lang="ru-RU" sz="2600" dirty="0" err="1" smtClean="0"/>
              <a:t>праліс</a:t>
            </a:r>
            <a:r>
              <a:rPr lang="ru-RU" sz="2600" dirty="0" smtClean="0"/>
              <a:t>», «дика </a:t>
            </a:r>
            <a:r>
              <a:rPr lang="ru-RU" sz="2600" dirty="0" err="1" smtClean="0"/>
              <a:t>площина</a:t>
            </a:r>
            <a:r>
              <a:rPr lang="ru-RU" sz="2600" dirty="0" smtClean="0"/>
              <a:t>» . У </a:t>
            </a:r>
            <a:r>
              <a:rPr lang="ru-RU" sz="2600" dirty="0" err="1" smtClean="0"/>
              <a:t>поемі</a:t>
            </a:r>
            <a:r>
              <a:rPr lang="ru-RU" sz="2600" dirty="0" smtClean="0"/>
              <a:t> </a:t>
            </a:r>
            <a:r>
              <a:rPr lang="ru-RU" sz="2600" dirty="0" err="1" smtClean="0"/>
              <a:t>створюється</a:t>
            </a:r>
            <a:r>
              <a:rPr lang="ru-RU" sz="2600" dirty="0" smtClean="0"/>
              <a:t> </a:t>
            </a:r>
            <a:r>
              <a:rPr lang="ru-RU" sz="2600" dirty="0" err="1" smtClean="0"/>
              <a:t>емоційний</a:t>
            </a:r>
            <a:r>
              <a:rPr lang="ru-RU" sz="2600" dirty="0" smtClean="0"/>
              <a:t>, </a:t>
            </a:r>
            <a:r>
              <a:rPr lang="ru-RU" sz="2600" dirty="0" err="1" smtClean="0"/>
              <a:t>романтичний</a:t>
            </a:r>
            <a:r>
              <a:rPr lang="ru-RU" sz="2600" dirty="0" smtClean="0"/>
              <a:t> образ </a:t>
            </a:r>
            <a:r>
              <a:rPr lang="ru-RU" sz="2600" dirty="0" err="1" smtClean="0"/>
              <a:t>України</a:t>
            </a:r>
            <a:r>
              <a:rPr lang="ru-RU" sz="2600" dirty="0" smtClean="0"/>
              <a:t>, </a:t>
            </a:r>
            <a:r>
              <a:rPr lang="ru-RU" sz="2600" dirty="0" err="1" smtClean="0"/>
              <a:t>що</a:t>
            </a:r>
            <a:r>
              <a:rPr lang="ru-RU" sz="2600" dirty="0" smtClean="0"/>
              <a:t> </a:t>
            </a:r>
            <a:r>
              <a:rPr lang="ru-RU" sz="2600" dirty="0" err="1" smtClean="0"/>
              <a:t>є</a:t>
            </a:r>
            <a:r>
              <a:rPr lang="ru-RU" sz="2600" dirty="0" smtClean="0"/>
              <a:t> </a:t>
            </a:r>
            <a:r>
              <a:rPr lang="ru-RU" sz="2600" dirty="0" err="1" smtClean="0"/>
              <a:t>вільною</a:t>
            </a:r>
            <a:r>
              <a:rPr lang="ru-RU" sz="2600" dirty="0" smtClean="0"/>
              <a:t>, </a:t>
            </a:r>
            <a:r>
              <a:rPr lang="ru-RU" sz="2600" dirty="0" err="1" smtClean="0"/>
              <a:t>але</a:t>
            </a:r>
            <a:r>
              <a:rPr lang="ru-RU" sz="2600" dirty="0" smtClean="0"/>
              <a:t> </a:t>
            </a:r>
            <a:r>
              <a:rPr lang="ru-RU" sz="2600" dirty="0" err="1" smtClean="0"/>
              <a:t>ще</a:t>
            </a:r>
            <a:r>
              <a:rPr lang="ru-RU" sz="2600" dirty="0" smtClean="0"/>
              <a:t> </a:t>
            </a:r>
            <a:r>
              <a:rPr lang="ru-RU" sz="2600" dirty="0" err="1" smtClean="0"/>
              <a:t>неосвоєнною</a:t>
            </a:r>
            <a:r>
              <a:rPr lang="ru-RU" sz="2600" dirty="0" smtClean="0"/>
              <a:t> землею </a:t>
            </a:r>
          </a:p>
          <a:p>
            <a:pPr marL="514350" indent="-514350">
              <a:buNone/>
            </a:pPr>
            <a:r>
              <a:rPr lang="ru-RU" sz="2600" dirty="0" smtClean="0"/>
              <a:t>	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навіть</a:t>
            </a:r>
            <a:r>
              <a:rPr lang="ru-RU" sz="2600" dirty="0" smtClean="0"/>
              <a:t> </a:t>
            </a:r>
            <a:r>
              <a:rPr lang="ru-RU" sz="2600" dirty="0" err="1" smtClean="0"/>
              <a:t>є</a:t>
            </a:r>
            <a:r>
              <a:rPr lang="ru-RU" sz="2600" dirty="0" smtClean="0"/>
              <a:t> в </a:t>
            </a:r>
            <a:r>
              <a:rPr lang="ru-RU" sz="2600" dirty="0" err="1" smtClean="0"/>
              <a:t>образі</a:t>
            </a:r>
            <a:r>
              <a:rPr lang="ru-RU" sz="2600" dirty="0" smtClean="0"/>
              <a:t> дикого, </a:t>
            </a:r>
            <a:r>
              <a:rPr lang="ru-RU" sz="2600" dirty="0" err="1" smtClean="0"/>
              <a:t>необ’їждженого</a:t>
            </a:r>
            <a:r>
              <a:rPr lang="ru-RU" sz="2600" dirty="0" smtClean="0"/>
              <a:t> коня, </a:t>
            </a:r>
            <a:r>
              <a:rPr lang="ru-RU" sz="2600" dirty="0" err="1" smtClean="0"/>
              <a:t>який</a:t>
            </a:r>
            <a:r>
              <a:rPr lang="ru-RU" sz="2600" dirty="0" smtClean="0"/>
              <a:t>, </a:t>
            </a:r>
            <a:r>
              <a:rPr lang="ru-RU" sz="2600" dirty="0" err="1" smtClean="0"/>
              <a:t>принісши</a:t>
            </a:r>
            <a:r>
              <a:rPr lang="ru-RU" sz="2600" dirty="0" smtClean="0"/>
              <a:t> Мазепу на </a:t>
            </a:r>
            <a:r>
              <a:rPr lang="ru-RU" sz="2600" dirty="0" err="1" smtClean="0"/>
              <a:t>Україну</a:t>
            </a:r>
            <a:r>
              <a:rPr lang="ru-RU" sz="2600" dirty="0" smtClean="0"/>
              <a:t>, </a:t>
            </a:r>
            <a:r>
              <a:rPr lang="ru-RU" sz="2600" dirty="0" err="1" smtClean="0"/>
              <a:t>діставшись</a:t>
            </a:r>
            <a:r>
              <a:rPr lang="ru-RU" sz="2600" dirty="0" smtClean="0"/>
              <a:t> </a:t>
            </a:r>
            <a:r>
              <a:rPr lang="ru-RU" sz="2600" dirty="0" err="1" smtClean="0"/>
              <a:t>своєї</a:t>
            </a:r>
            <a:r>
              <a:rPr lang="ru-RU" sz="2600" dirty="0" smtClean="0"/>
              <a:t> </a:t>
            </a:r>
            <a:r>
              <a:rPr lang="ru-RU" sz="2600" dirty="0" err="1" smtClean="0"/>
              <a:t>землі</a:t>
            </a:r>
            <a:r>
              <a:rPr lang="ru-RU" sz="2600" dirty="0" smtClean="0"/>
              <a:t>, </a:t>
            </a:r>
            <a:r>
              <a:rPr lang="ru-RU" sz="2600" dirty="0" err="1" smtClean="0"/>
              <a:t>почувши</a:t>
            </a:r>
            <a:r>
              <a:rPr lang="ru-RU" sz="2600" dirty="0" smtClean="0"/>
              <a:t> </a:t>
            </a:r>
            <a:r>
              <a:rPr lang="ru-RU" sz="2600" dirty="0" err="1" smtClean="0"/>
              <a:t>іржання</a:t>
            </a:r>
            <a:r>
              <a:rPr lang="ru-RU" sz="2600" dirty="0" smtClean="0"/>
              <a:t> </a:t>
            </a:r>
            <a:r>
              <a:rPr lang="ru-RU" sz="2600" dirty="0" err="1" smtClean="0"/>
              <a:t>рідних</a:t>
            </a:r>
            <a:r>
              <a:rPr lang="ru-RU" sz="2600" dirty="0" smtClean="0"/>
              <a:t> </a:t>
            </a:r>
            <a:r>
              <a:rPr lang="ru-RU" sz="2600" dirty="0" err="1" smtClean="0"/>
              <a:t>табунів</a:t>
            </a:r>
            <a:r>
              <a:rPr lang="ru-RU" sz="2600" dirty="0" smtClean="0"/>
              <a:t>, </a:t>
            </a:r>
            <a:r>
              <a:rPr lang="ru-RU" sz="2600" dirty="0" err="1" smtClean="0"/>
              <a:t>падає</a:t>
            </a:r>
            <a:r>
              <a:rPr lang="ru-RU" sz="2600" dirty="0" smtClean="0"/>
              <a:t> </a:t>
            </a:r>
            <a:r>
              <a:rPr lang="ru-RU" sz="2600" dirty="0" err="1" smtClean="0"/>
              <a:t>мертвий</a:t>
            </a:r>
            <a:r>
              <a:rPr lang="ru-RU" sz="2600" dirty="0" smtClean="0"/>
              <a:t>». 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85728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Перевір себе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0_29d38_d4363c99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1928802"/>
            <a:ext cx="2852532" cy="401256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Анофський</a:t>
            </a:r>
            <a:r>
              <a:rPr lang="ru-RU" dirty="0" smtClean="0"/>
              <a:t> О. (</a:t>
            </a:r>
            <a:r>
              <a:rPr lang="uk-UA" dirty="0" smtClean="0"/>
              <a:t>Зарубіжна</a:t>
            </a:r>
            <a:r>
              <a:rPr lang="ru-RU" dirty="0" err="1" smtClean="0"/>
              <a:t>література</a:t>
            </a:r>
            <a:r>
              <a:rPr lang="ru-RU" dirty="0" smtClean="0"/>
              <a:t> </a:t>
            </a:r>
            <a:r>
              <a:rPr lang="ru-RU" dirty="0" smtClean="0"/>
              <a:t>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uk-UA" dirty="0" smtClean="0"/>
              <a:t>2. Варко О. </a:t>
            </a:r>
            <a:r>
              <a:rPr lang="uk-UA" dirty="0" smtClean="0"/>
              <a:t>Д. Байрон,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smtClean="0"/>
              <a:t>І. Мазепа/ </a:t>
            </a:r>
            <a:r>
              <a:rPr lang="ru-RU" dirty="0" smtClean="0"/>
              <a:t>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f888b97df8d021f24f3b76b23c6cd9e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13" descr="124418179_razdeliteli_00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5357826"/>
            <a:ext cx="1428740" cy="8715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00100" y="1785926"/>
            <a:ext cx="40005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uk-UA" b="1" dirty="0" smtClean="0">
                <a:solidFill>
                  <a:srgbClr val="FFFF00"/>
                </a:solidFill>
              </a:rPr>
              <a:t>Тема. </a:t>
            </a:r>
            <a:r>
              <a:rPr lang="uk-UA" dirty="0" smtClean="0">
                <a:solidFill>
                  <a:srgbClr val="FFFF00"/>
                </a:solidFill>
              </a:rPr>
              <a:t>Українська тема в поемі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</a:p>
          <a:p>
            <a:pPr lvl="0">
              <a:buNone/>
            </a:pPr>
            <a:r>
              <a:rPr lang="uk-UA" dirty="0" smtClean="0">
                <a:solidFill>
                  <a:srgbClr val="FFFF00"/>
                </a:solidFill>
              </a:rPr>
              <a:t> Дж. Байрона «Мазепа». Специфіка зображення образу гетьмана у творі</a:t>
            </a:r>
            <a:endParaRPr lang="en-US" dirty="0" smtClean="0">
              <a:solidFill>
                <a:srgbClr val="FFFF00"/>
              </a:solidFill>
            </a:endParaRPr>
          </a:p>
          <a:p>
            <a:pPr lvl="0">
              <a:buNone/>
            </a:pPr>
            <a:r>
              <a:rPr lang="uk-UA" b="1" dirty="0" smtClean="0">
                <a:solidFill>
                  <a:srgbClr val="FFFF00"/>
                </a:solidFill>
              </a:rPr>
              <a:t>Мета: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з’ясувати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ознаки</a:t>
            </a:r>
            <a:r>
              <a:rPr lang="ru-RU" dirty="0" smtClean="0">
                <a:solidFill>
                  <a:srgbClr val="FFFF00"/>
                </a:solidFill>
              </a:rPr>
              <a:t> </a:t>
            </a:r>
            <a:r>
              <a:rPr lang="ru-RU" dirty="0" err="1" smtClean="0">
                <a:solidFill>
                  <a:srgbClr val="FFFF00"/>
                </a:solidFill>
              </a:rPr>
              <a:t>історизму</a:t>
            </a:r>
            <a:r>
              <a:rPr lang="ru-RU" dirty="0" smtClean="0">
                <a:solidFill>
                  <a:srgbClr val="FFFF00"/>
                </a:solidFill>
              </a:rPr>
              <a:t> та романтизму у </a:t>
            </a:r>
            <a:r>
              <a:rPr lang="ru-RU" dirty="0" err="1" smtClean="0">
                <a:solidFill>
                  <a:srgbClr val="FFFF00"/>
                </a:solidFill>
              </a:rPr>
              <a:t>творі</a:t>
            </a:r>
            <a:r>
              <a:rPr lang="ru-RU" dirty="0" smtClean="0">
                <a:solidFill>
                  <a:srgbClr val="FFFF00"/>
                </a:solidFill>
              </a:rPr>
              <a:t>; </a:t>
            </a:r>
            <a:r>
              <a:rPr lang="ru-RU" dirty="0" err="1" smtClean="0">
                <a:solidFill>
                  <a:srgbClr val="FFFF00"/>
                </a:solidFill>
              </a:rPr>
              <a:t>розкрити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риси</a:t>
            </a:r>
            <a:r>
              <a:rPr lang="ru-RU" dirty="0" smtClean="0">
                <a:solidFill>
                  <a:srgbClr val="FFFF00"/>
                </a:solidFill>
              </a:rPr>
              <a:t> романтичного героя в </a:t>
            </a:r>
            <a:r>
              <a:rPr lang="ru-RU" dirty="0" err="1" smtClean="0">
                <a:solidFill>
                  <a:srgbClr val="FFFF00"/>
                </a:solidFill>
              </a:rPr>
              <a:t>образі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Мазепи</a:t>
            </a:r>
            <a:r>
              <a:rPr lang="ru-RU" dirty="0" smtClean="0">
                <a:solidFill>
                  <a:srgbClr val="FFFF00"/>
                </a:solidFill>
              </a:rPr>
              <a:t>; </a:t>
            </a:r>
            <a:r>
              <a:rPr lang="ru-RU" dirty="0" err="1" smtClean="0">
                <a:solidFill>
                  <a:srgbClr val="FFFF00"/>
                </a:solidFill>
              </a:rPr>
              <a:t>розвивати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навички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самостійної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роботи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виразного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читання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логічного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мислення</a:t>
            </a:r>
            <a:r>
              <a:rPr lang="ru-RU" dirty="0" smtClean="0">
                <a:solidFill>
                  <a:srgbClr val="FFFF00"/>
                </a:solidFill>
              </a:rPr>
              <a:t>, </a:t>
            </a:r>
            <a:r>
              <a:rPr lang="ru-RU" dirty="0" err="1" smtClean="0">
                <a:solidFill>
                  <a:srgbClr val="FFFF00"/>
                </a:solidFill>
              </a:rPr>
              <a:t>переказу</a:t>
            </a:r>
            <a:r>
              <a:rPr lang="ru-RU" dirty="0" smtClean="0">
                <a:solidFill>
                  <a:srgbClr val="FFFF00"/>
                </a:solidFill>
              </a:rPr>
              <a:t>; </a:t>
            </a:r>
            <a:r>
              <a:rPr lang="ru-RU" dirty="0" err="1" smtClean="0">
                <a:solidFill>
                  <a:srgbClr val="FFFF00"/>
                </a:solidFill>
              </a:rPr>
              <a:t>виховувати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зацікавленість</a:t>
            </a:r>
            <a:r>
              <a:rPr lang="ru-RU" dirty="0" smtClean="0">
                <a:solidFill>
                  <a:srgbClr val="FFFF00"/>
                </a:solidFill>
              </a:rPr>
              <a:t> до </a:t>
            </a:r>
            <a:r>
              <a:rPr lang="ru-RU" dirty="0" err="1" smtClean="0">
                <a:solidFill>
                  <a:srgbClr val="FFFF00"/>
                </a:solidFill>
              </a:rPr>
              <a:t>історичного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минулого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своєї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країни</a:t>
            </a:r>
            <a:r>
              <a:rPr lang="ru-RU" dirty="0" smtClean="0">
                <a:solidFill>
                  <a:srgbClr val="FFFF00"/>
                </a:solidFill>
              </a:rPr>
              <a:t>. </a:t>
            </a: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833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" name="Содержимое 3" descr="220px-Horace_Vernet_mazepa02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929190" y="428604"/>
            <a:ext cx="3768250" cy="2928958"/>
          </a:xfrm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4" name="Содержимое 10" descr="77323877_123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3" y="1357298"/>
            <a:ext cx="5237055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657251788_3eb358152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357158" y="285728"/>
            <a:ext cx="3168328" cy="3114684"/>
          </a:xfrm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833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357166"/>
            <a:ext cx="457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err="1" smtClean="0"/>
              <a:t>Відомості</a:t>
            </a:r>
            <a:r>
              <a:rPr lang="ru-RU" sz="2400" b="1" dirty="0" smtClean="0"/>
              <a:t> про </a:t>
            </a:r>
            <a:r>
              <a:rPr lang="ru-RU" sz="2400" b="1" dirty="0" err="1" smtClean="0"/>
              <a:t>українського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гетьмана</a:t>
            </a:r>
            <a:r>
              <a:rPr lang="ru-RU" sz="2400" b="1" dirty="0" smtClean="0"/>
              <a:t> Байрон </a:t>
            </a:r>
            <a:r>
              <a:rPr lang="ru-RU" sz="2400" b="1" dirty="0" err="1" smtClean="0"/>
              <a:t>узяв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праці</a:t>
            </a:r>
            <a:r>
              <a:rPr lang="ru-RU" sz="2400" b="1" dirty="0" smtClean="0"/>
              <a:t> Вольтера «</a:t>
            </a:r>
            <a:r>
              <a:rPr lang="ru-RU" sz="2400" b="1" dirty="0" err="1" smtClean="0"/>
              <a:t>Історія</a:t>
            </a:r>
            <a:r>
              <a:rPr lang="ru-RU" sz="2400" b="1" dirty="0" smtClean="0"/>
              <a:t> Карла </a:t>
            </a:r>
            <a:r>
              <a:rPr lang="en-US" sz="2400" b="1" dirty="0" smtClean="0"/>
              <a:t>XII» (1731), </a:t>
            </a:r>
            <a:r>
              <a:rPr lang="ru-RU" sz="2400" b="1" dirty="0" smtClean="0"/>
              <a:t>яка </a:t>
            </a:r>
            <a:r>
              <a:rPr lang="ru-RU" sz="2400" b="1" dirty="0" err="1" smtClean="0"/>
              <a:t>була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надзвичайно</a:t>
            </a:r>
            <a:r>
              <a:rPr lang="ru-RU" sz="2400" b="1" dirty="0" smtClean="0"/>
              <a:t> популярною в </a:t>
            </a:r>
            <a:r>
              <a:rPr lang="ru-RU" sz="2400" b="1" dirty="0" err="1" smtClean="0"/>
              <a:t>Європі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лише</a:t>
            </a:r>
            <a:r>
              <a:rPr lang="ru-RU" sz="2400" b="1" dirty="0" smtClean="0"/>
              <a:t> у </a:t>
            </a:r>
            <a:r>
              <a:rPr lang="en-US" sz="2400" b="1" dirty="0" smtClean="0"/>
              <a:t>XVIII </a:t>
            </a:r>
            <a:r>
              <a:rPr lang="ru-RU" sz="2400" b="1" dirty="0" smtClean="0"/>
              <a:t>ст., </a:t>
            </a:r>
            <a:r>
              <a:rPr lang="ru-RU" sz="2400" b="1" dirty="0" err="1" smtClean="0"/>
              <a:t>перекладена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багатьма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мовами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витримала</a:t>
            </a:r>
            <a:r>
              <a:rPr lang="ru-RU" sz="2400" b="1" dirty="0" smtClean="0"/>
              <a:t> 114 </a:t>
            </a:r>
            <a:r>
              <a:rPr lang="ru-RU" sz="2400" b="1" dirty="0" err="1" smtClean="0"/>
              <a:t>перевидань</a:t>
            </a:r>
            <a:r>
              <a:rPr lang="ru-RU" sz="2400" b="1" dirty="0" smtClean="0"/>
              <a:t>. У </a:t>
            </a:r>
            <a:r>
              <a:rPr lang="ru-RU" sz="2400" b="1" dirty="0" err="1" smtClean="0"/>
              <a:t>п'ятому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розділі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праці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звертаючись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подій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російсько-шведської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війни</a:t>
            </a:r>
            <a:r>
              <a:rPr lang="ru-RU" sz="2400" b="1" dirty="0" smtClean="0"/>
              <a:t>, Вольтер </a:t>
            </a:r>
            <a:r>
              <a:rPr lang="ru-RU" sz="2400" b="1" dirty="0" err="1" smtClean="0"/>
              <a:t>характеризує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Україну</a:t>
            </a:r>
            <a:r>
              <a:rPr lang="ru-RU" sz="2400" b="1" dirty="0" smtClean="0"/>
              <a:t> як «</a:t>
            </a:r>
            <a:r>
              <a:rPr lang="ru-RU" sz="2400" b="1" dirty="0" err="1" smtClean="0"/>
              <a:t>країну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завжди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прагнула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свободи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наполегливо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боролася</a:t>
            </a:r>
            <a:r>
              <a:rPr lang="ru-RU" sz="2400" b="1" dirty="0" smtClean="0"/>
              <a:t> за </a:t>
            </a:r>
            <a:r>
              <a:rPr lang="ru-RU" sz="2400" b="1" dirty="0" err="1" smtClean="0"/>
              <a:t>її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здобуття</a:t>
            </a:r>
            <a:r>
              <a:rPr lang="ru-RU" sz="2400" b="1" dirty="0" smtClean="0"/>
              <a:t>».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643314"/>
            <a:ext cx="34149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Джордж Гордон Байрон</a:t>
            </a:r>
            <a:endParaRPr lang="ru-RU" sz="2400" b="1" dirty="0"/>
          </a:p>
        </p:txBody>
      </p:sp>
      <p:pic>
        <p:nvPicPr>
          <p:cNvPr id="8" name="Содержимое 13" descr="124418179_razdeliteli_00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4714884"/>
            <a:ext cx="1428740" cy="87153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35225190_2015-06-11_2224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428604"/>
            <a:ext cx="4000528" cy="59410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357166"/>
            <a:ext cx="3786214" cy="6021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Поема Байрона «МАЗЕПА»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smtClean="0"/>
              <a:t>Поему «Мазепа» Байрон написав у 1818 р. </a:t>
            </a:r>
            <a:r>
              <a:rPr lang="ru-RU" sz="2000" b="1" dirty="0" err="1" smtClean="0"/>
              <a:t>під</a:t>
            </a:r>
            <a:r>
              <a:rPr lang="ru-RU" sz="2000" b="1" dirty="0" smtClean="0"/>
              <a:t> час </a:t>
            </a:r>
            <a:r>
              <a:rPr lang="ru-RU" sz="2000" b="1" dirty="0" err="1" smtClean="0"/>
              <a:t>свого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перебування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Італії</a:t>
            </a:r>
            <a:r>
              <a:rPr lang="ru-RU" sz="2000" b="1" dirty="0" smtClean="0"/>
              <a:t>.  У </a:t>
            </a:r>
            <a:r>
              <a:rPr lang="ru-RU" sz="2000" b="1" dirty="0" err="1" smtClean="0"/>
              <a:t>своїй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творчості</a:t>
            </a:r>
            <a:r>
              <a:rPr lang="ru-RU" sz="2000" b="1" dirty="0" smtClean="0"/>
              <a:t> Байрон </a:t>
            </a:r>
            <a:r>
              <a:rPr lang="ru-RU" sz="2000" b="1" dirty="0" err="1" smtClean="0"/>
              <a:t>звертався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й</a:t>
            </a:r>
            <a:r>
              <a:rPr lang="ru-RU" sz="2000" b="1" dirty="0" smtClean="0"/>
              <a:t> до </a:t>
            </a:r>
            <a:r>
              <a:rPr lang="ru-RU" sz="2000" b="1" dirty="0" err="1" smtClean="0"/>
              <a:t>української</a:t>
            </a:r>
            <a:r>
              <a:rPr lang="ru-RU" sz="2000" b="1" dirty="0" smtClean="0"/>
              <a:t> тематики. </a:t>
            </a:r>
            <a:r>
              <a:rPr lang="ru-RU" sz="2000" b="1" dirty="0" err="1" smtClean="0"/>
              <a:t>Інтерес</a:t>
            </a:r>
            <a:r>
              <a:rPr lang="ru-RU" sz="2000" b="1" dirty="0" smtClean="0"/>
              <a:t> Байрона до </a:t>
            </a:r>
            <a:r>
              <a:rPr lang="ru-RU" sz="2000" b="1" dirty="0" err="1" smtClean="0"/>
              <a:t>Мазепи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викликаний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кількома</a:t>
            </a:r>
            <a:r>
              <a:rPr lang="ru-RU" sz="2000" b="1" dirty="0" smtClean="0"/>
              <a:t> причинами. </a:t>
            </a:r>
            <a:r>
              <a:rPr lang="ru-RU" sz="2000" b="1" dirty="0" err="1" smtClean="0"/>
              <a:t>Насамперед</a:t>
            </a:r>
            <a:r>
              <a:rPr lang="ru-RU" sz="2000" b="1" dirty="0" smtClean="0"/>
              <a:t>, у </a:t>
            </a:r>
            <a:r>
              <a:rPr lang="ru-RU" sz="2000" b="1" dirty="0" err="1" smtClean="0"/>
              <a:t>контексті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власних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бунтарських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настроїв</a:t>
            </a:r>
            <a:r>
              <a:rPr lang="ru-RU" sz="2000" b="1" dirty="0" smtClean="0"/>
              <a:t>, Байрон </a:t>
            </a:r>
            <a:r>
              <a:rPr lang="ru-RU" sz="2000" b="1" dirty="0" err="1" smtClean="0"/>
              <a:t>сприймав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життя</a:t>
            </a:r>
            <a:r>
              <a:rPr lang="ru-RU" sz="2000" b="1" dirty="0" smtClean="0"/>
              <a:t> як приклад, </a:t>
            </a:r>
            <a:r>
              <a:rPr lang="ru-RU" sz="2000" b="1" dirty="0" err="1" smtClean="0"/>
              <a:t>гідний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наслідування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героїчного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служіння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Батьківщині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Саме</a:t>
            </a:r>
            <a:r>
              <a:rPr lang="ru-RU" sz="2000" b="1" dirty="0" smtClean="0"/>
              <a:t> так Мазепу </a:t>
            </a:r>
            <a:r>
              <a:rPr lang="ru-RU" sz="2000" b="1" dirty="0" err="1" smtClean="0"/>
              <a:t>сприймали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Європі</a:t>
            </a:r>
            <a:r>
              <a:rPr lang="ru-RU" sz="2000" b="1" dirty="0" smtClean="0"/>
              <a:t>, де </a:t>
            </a:r>
            <a:r>
              <a:rPr lang="ru-RU" sz="2000" b="1" dirty="0" err="1" smtClean="0"/>
              <a:t>він</a:t>
            </a:r>
            <a:r>
              <a:rPr lang="ru-RU" sz="2000" b="1" dirty="0" smtClean="0"/>
              <a:t> став одним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найшанованіших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діячів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української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історії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00496" y="714356"/>
            <a:ext cx="4757742" cy="521497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3100" b="1" i="1" dirty="0" err="1" smtClean="0">
                <a:solidFill>
                  <a:srgbClr val="C00000"/>
                </a:solidFill>
              </a:rPr>
              <a:t>Історична</a:t>
            </a:r>
            <a:r>
              <a:rPr lang="ru-RU" sz="3100" b="1" i="1" dirty="0" smtClean="0">
                <a:solidFill>
                  <a:srgbClr val="C00000"/>
                </a:solidFill>
              </a:rPr>
              <a:t> основа </a:t>
            </a:r>
            <a:r>
              <a:rPr lang="ru-RU" sz="3100" b="1" i="1" dirty="0" err="1" smtClean="0">
                <a:solidFill>
                  <a:srgbClr val="C00000"/>
                </a:solidFill>
              </a:rPr>
              <a:t>поеми</a:t>
            </a:r>
            <a:endParaRPr lang="ru-RU" sz="31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100" b="1" dirty="0" smtClean="0">
                <a:solidFill>
                  <a:srgbClr val="C00000"/>
                </a:solidFill>
              </a:rPr>
              <a:t>	</a:t>
            </a:r>
          </a:p>
          <a:p>
            <a:pPr>
              <a:buNone/>
            </a:pPr>
            <a:r>
              <a:rPr lang="ru-RU" sz="3100" b="1" dirty="0" smtClean="0">
                <a:solidFill>
                  <a:srgbClr val="C00000"/>
                </a:solidFill>
              </a:rPr>
              <a:t>	</a:t>
            </a:r>
            <a:r>
              <a:rPr lang="ru-RU" sz="3100" dirty="0" err="1" smtClean="0"/>
              <a:t>Видатний</a:t>
            </a:r>
            <a:r>
              <a:rPr lang="ru-RU" sz="3100" dirty="0" smtClean="0"/>
              <a:t> </a:t>
            </a:r>
            <a:r>
              <a:rPr lang="ru-RU" sz="3100" dirty="0" err="1" smtClean="0"/>
              <a:t>козацький</a:t>
            </a:r>
            <a:r>
              <a:rPr lang="ru-RU" sz="3100" dirty="0" smtClean="0"/>
              <a:t> </a:t>
            </a:r>
            <a:r>
              <a:rPr lang="ru-RU" sz="3100" dirty="0" err="1" smtClean="0"/>
              <a:t>гетьман</a:t>
            </a:r>
            <a:r>
              <a:rPr lang="ru-RU" sz="3100" dirty="0" smtClean="0"/>
              <a:t> Мазепа (1640—1709) </a:t>
            </a:r>
            <a:r>
              <a:rPr lang="ru-RU" sz="3100" dirty="0" err="1" smtClean="0"/>
              <a:t>уславився</a:t>
            </a:r>
            <a:r>
              <a:rPr lang="ru-RU" sz="3100" dirty="0" smtClean="0"/>
              <a:t> </a:t>
            </a:r>
            <a:r>
              <a:rPr lang="ru-RU" sz="3100" dirty="0" err="1" smtClean="0"/>
              <a:t>своєю</a:t>
            </a:r>
            <a:r>
              <a:rPr lang="ru-RU" sz="3100" dirty="0" smtClean="0"/>
              <a:t> </a:t>
            </a:r>
            <a:r>
              <a:rPr lang="ru-RU" sz="3100" dirty="0" err="1" smtClean="0"/>
              <a:t>боротьбою</a:t>
            </a:r>
            <a:r>
              <a:rPr lang="ru-RU" sz="3100" dirty="0" smtClean="0"/>
              <a:t> за </a:t>
            </a:r>
            <a:r>
              <a:rPr lang="ru-RU" sz="3100" dirty="0" err="1" smtClean="0"/>
              <a:t>незалежність</a:t>
            </a:r>
            <a:r>
              <a:rPr lang="ru-RU" sz="3100" dirty="0" smtClean="0"/>
              <a:t> </a:t>
            </a:r>
            <a:r>
              <a:rPr lang="ru-RU" sz="3100" dirty="0" err="1" smtClean="0"/>
              <a:t>України</a:t>
            </a:r>
            <a:r>
              <a:rPr lang="ru-RU" sz="3100" dirty="0" smtClean="0"/>
              <a:t> </a:t>
            </a:r>
            <a:r>
              <a:rPr lang="ru-RU" sz="3100" dirty="0" err="1" smtClean="0"/>
              <a:t>і</a:t>
            </a:r>
            <a:r>
              <a:rPr lang="ru-RU" sz="3100" dirty="0" smtClean="0"/>
              <a:t>, </a:t>
            </a:r>
            <a:r>
              <a:rPr lang="ru-RU" sz="3100" dirty="0" err="1" smtClean="0"/>
              <a:t>зокрема</a:t>
            </a:r>
            <a:r>
              <a:rPr lang="ru-RU" sz="3100" dirty="0" smtClean="0"/>
              <a:t>, </a:t>
            </a:r>
            <a:r>
              <a:rPr lang="ru-RU" sz="3100" dirty="0" err="1" smtClean="0"/>
              <a:t>за</a:t>
            </a:r>
            <a:r>
              <a:rPr lang="ru-RU" sz="3100" dirty="0" smtClean="0"/>
              <a:t> </a:t>
            </a:r>
            <a:r>
              <a:rPr lang="ru-RU" sz="3100" dirty="0" err="1" smtClean="0"/>
              <a:t>її</a:t>
            </a:r>
            <a:r>
              <a:rPr lang="ru-RU" sz="3100" dirty="0" smtClean="0"/>
              <a:t> </a:t>
            </a:r>
            <a:r>
              <a:rPr lang="ru-RU" sz="3100" dirty="0" err="1" smtClean="0"/>
              <a:t>відокремлення</a:t>
            </a:r>
            <a:r>
              <a:rPr lang="ru-RU" sz="3100" dirty="0" smtClean="0"/>
              <a:t> </a:t>
            </a:r>
            <a:r>
              <a:rPr lang="ru-RU" sz="3100" dirty="0" err="1" smtClean="0"/>
              <a:t>від</a:t>
            </a:r>
            <a:r>
              <a:rPr lang="ru-RU" sz="3100" dirty="0" smtClean="0"/>
              <a:t> </a:t>
            </a:r>
            <a:r>
              <a:rPr lang="ru-RU" sz="3100" dirty="0" err="1" smtClean="0"/>
              <a:t>Росії</a:t>
            </a:r>
            <a:r>
              <a:rPr lang="ru-RU" sz="3100" dirty="0" smtClean="0"/>
              <a:t>. З </a:t>
            </a:r>
            <a:r>
              <a:rPr lang="ru-RU" sz="3100" dirty="0" err="1" smtClean="0"/>
              <a:t>цією</a:t>
            </a:r>
            <a:r>
              <a:rPr lang="ru-RU" sz="3100" dirty="0" smtClean="0"/>
              <a:t> метою Мазепа вступив у союз </a:t>
            </a:r>
            <a:r>
              <a:rPr lang="ru-RU" sz="3100" dirty="0" err="1" smtClean="0"/>
              <a:t>із</a:t>
            </a:r>
            <a:r>
              <a:rPr lang="ru-RU" sz="3100" dirty="0" smtClean="0"/>
              <a:t> </a:t>
            </a:r>
            <a:r>
              <a:rPr lang="ru-RU" sz="3100" dirty="0" err="1" smtClean="0"/>
              <a:t>шведським</a:t>
            </a:r>
            <a:r>
              <a:rPr lang="ru-RU" sz="3100" dirty="0" smtClean="0"/>
              <a:t> королем Карлом </a:t>
            </a:r>
            <a:r>
              <a:rPr lang="en-US" sz="3100" dirty="0" smtClean="0"/>
              <a:t>XII (1682—1718), </a:t>
            </a:r>
            <a:r>
              <a:rPr lang="ru-RU" sz="3100" dirty="0" err="1" smtClean="0"/>
              <a:t>який</a:t>
            </a:r>
            <a:r>
              <a:rPr lang="ru-RU" sz="3100" dirty="0" smtClean="0"/>
              <a:t> </a:t>
            </a:r>
            <a:r>
              <a:rPr lang="ru-RU" sz="3100" dirty="0" err="1" smtClean="0"/>
              <a:t>воював</a:t>
            </a:r>
            <a:r>
              <a:rPr lang="ru-RU" sz="3100" dirty="0" smtClean="0"/>
              <a:t> </a:t>
            </a:r>
            <a:r>
              <a:rPr lang="ru-RU" sz="3100" dirty="0" err="1" smtClean="0"/>
              <a:t>з</a:t>
            </a:r>
            <a:r>
              <a:rPr lang="ru-RU" sz="3100" dirty="0" smtClean="0"/>
              <a:t> </a:t>
            </a:r>
            <a:r>
              <a:rPr lang="ru-RU" sz="3100" dirty="0" err="1" smtClean="0"/>
              <a:t>Росією</a:t>
            </a:r>
            <a:r>
              <a:rPr lang="ru-RU" sz="3100" dirty="0" smtClean="0"/>
              <a:t>. У </a:t>
            </a:r>
            <a:r>
              <a:rPr lang="ru-RU" sz="3100" dirty="0" err="1" smtClean="0"/>
              <a:t>битві</a:t>
            </a:r>
            <a:r>
              <a:rPr lang="ru-RU" sz="3100" dirty="0" smtClean="0"/>
              <a:t> в 1709 р. </a:t>
            </a:r>
            <a:r>
              <a:rPr lang="ru-RU" sz="3100" dirty="0" err="1" smtClean="0"/>
              <a:t>під</a:t>
            </a:r>
            <a:r>
              <a:rPr lang="ru-RU" sz="3100" dirty="0" smtClean="0"/>
              <a:t> Полтавою </a:t>
            </a:r>
            <a:r>
              <a:rPr lang="ru-RU" sz="3100" dirty="0" err="1" smtClean="0"/>
              <a:t>війська</a:t>
            </a:r>
            <a:r>
              <a:rPr lang="ru-RU" sz="3100" dirty="0" smtClean="0"/>
              <a:t> Петра І </a:t>
            </a:r>
            <a:r>
              <a:rPr lang="ru-RU" sz="3100" dirty="0" err="1" smtClean="0"/>
              <a:t>розгромили</a:t>
            </a:r>
            <a:r>
              <a:rPr lang="ru-RU" sz="3100" dirty="0" smtClean="0"/>
              <a:t> </a:t>
            </a:r>
            <a:r>
              <a:rPr lang="ru-RU" sz="3100" dirty="0" err="1" smtClean="0"/>
              <a:t>шведську</a:t>
            </a:r>
            <a:r>
              <a:rPr lang="ru-RU" sz="3100" dirty="0" smtClean="0"/>
              <a:t> </a:t>
            </a:r>
            <a:r>
              <a:rPr lang="ru-RU" sz="3100" dirty="0" err="1" smtClean="0"/>
              <a:t>армію</a:t>
            </a:r>
            <a:r>
              <a:rPr lang="ru-RU" sz="3100" dirty="0" smtClean="0"/>
              <a:t>, а Карл </a:t>
            </a:r>
            <a:r>
              <a:rPr lang="en-US" sz="3100" dirty="0" smtClean="0"/>
              <a:t>XII </a:t>
            </a:r>
            <a:r>
              <a:rPr lang="ru-RU" sz="3100" dirty="0" err="1" smtClean="0"/>
              <a:t>і</a:t>
            </a:r>
            <a:r>
              <a:rPr lang="ru-RU" sz="3100" dirty="0" smtClean="0"/>
              <a:t> Мазепа </a:t>
            </a:r>
            <a:r>
              <a:rPr lang="ru-RU" sz="3100" dirty="0" err="1" smtClean="0"/>
              <a:t>змушені</a:t>
            </a:r>
            <a:r>
              <a:rPr lang="ru-RU" sz="3100" dirty="0" smtClean="0"/>
              <a:t> </a:t>
            </a:r>
            <a:r>
              <a:rPr lang="ru-RU" sz="3100" dirty="0" err="1" smtClean="0"/>
              <a:t>були</a:t>
            </a:r>
            <a:r>
              <a:rPr lang="ru-RU" sz="3100" dirty="0" smtClean="0"/>
              <a:t> </a:t>
            </a:r>
            <a:r>
              <a:rPr lang="ru-RU" sz="3100" dirty="0" err="1" smtClean="0"/>
              <a:t>рятуватися</a:t>
            </a:r>
            <a:r>
              <a:rPr lang="ru-RU" sz="3100" dirty="0" smtClean="0"/>
              <a:t> </a:t>
            </a:r>
            <a:r>
              <a:rPr lang="ru-RU" sz="3100" dirty="0" err="1" smtClean="0"/>
              <a:t>втечею</a:t>
            </a:r>
            <a:r>
              <a:rPr lang="ru-RU" sz="3100" dirty="0" smtClean="0"/>
              <a:t>.</a:t>
            </a:r>
            <a:endParaRPr lang="ru-RU" sz="3100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Содержимое 3" descr="15188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714356"/>
            <a:ext cx="3598358" cy="48577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5614998" cy="507209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Як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інших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своїх</a:t>
            </a:r>
            <a:r>
              <a:rPr lang="ru-RU" sz="2400" b="1" dirty="0" smtClean="0"/>
              <a:t> поемах, у «</a:t>
            </a:r>
            <a:r>
              <a:rPr lang="ru-RU" sz="2400" b="1" dirty="0" err="1" smtClean="0"/>
              <a:t>мазепинському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сюжеті</a:t>
            </a:r>
            <a:r>
              <a:rPr lang="ru-RU" sz="2400" b="1" dirty="0" smtClean="0"/>
              <a:t> Байрон </a:t>
            </a:r>
            <a:r>
              <a:rPr lang="ru-RU" sz="2400" b="1" dirty="0" err="1" smtClean="0"/>
              <a:t>значну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увагу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приділяє</a:t>
            </a:r>
            <a:r>
              <a:rPr lang="ru-RU" sz="2400" b="1" dirty="0" smtClean="0"/>
              <a:t> образу </a:t>
            </a:r>
            <a:r>
              <a:rPr lang="ru-RU" sz="2400" b="1" dirty="0" err="1" smtClean="0"/>
              <a:t>коханої</a:t>
            </a:r>
            <a:r>
              <a:rPr lang="ru-RU" sz="2400" b="1" dirty="0" smtClean="0"/>
              <a:t> головного героя — </a:t>
            </a:r>
            <a:r>
              <a:rPr lang="ru-RU" sz="2400" b="1" dirty="0" err="1" smtClean="0"/>
              <a:t>Терези</a:t>
            </a:r>
            <a:r>
              <a:rPr lang="ru-RU" sz="2400" b="1" dirty="0" smtClean="0"/>
              <a:t>, у </a:t>
            </a:r>
            <a:r>
              <a:rPr lang="ru-RU" sz="2400" b="1" dirty="0" err="1" smtClean="0"/>
              <a:t>світлих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ідеалізованих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барвах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окреслює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зворушливу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історію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їх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трагічної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любові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але</a:t>
            </a:r>
            <a:r>
              <a:rPr lang="ru-RU" sz="2400" b="1" dirty="0" smtClean="0"/>
              <a:t> головне </a:t>
            </a:r>
            <a:r>
              <a:rPr lang="ru-RU" sz="2400" b="1" dirty="0" err="1" smtClean="0"/>
              <a:t>ідейне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художнє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навантаження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поемі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саме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сцени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змальовують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стрімкий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біг</a:t>
            </a:r>
            <a:r>
              <a:rPr lang="ru-RU" sz="2400" b="1" dirty="0" smtClean="0"/>
              <a:t> коня та </a:t>
            </a:r>
            <a:r>
              <a:rPr lang="ru-RU" sz="2400" b="1" dirty="0" err="1" smtClean="0"/>
              <a:t>страждання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яких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завдає</a:t>
            </a:r>
            <a:r>
              <a:rPr lang="ru-RU" sz="2400" b="1" dirty="0" smtClean="0"/>
              <a:t> головному </a:t>
            </a:r>
            <a:r>
              <a:rPr lang="ru-RU" sz="2400" b="1" dirty="0" err="1" smtClean="0"/>
              <a:t>героєві</a:t>
            </a:r>
            <a:r>
              <a:rPr lang="ru-RU" sz="2400" b="1" dirty="0" smtClean="0"/>
              <a:t>. </a:t>
            </a:r>
            <a:endParaRPr lang="ru-RU" sz="2400" b="1" dirty="0"/>
          </a:p>
        </p:txBody>
      </p:sp>
      <p:pic>
        <p:nvPicPr>
          <p:cNvPr id="4" name="Содержимое 5" descr="byron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142984"/>
            <a:ext cx="2857508" cy="49530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833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357166"/>
            <a:ext cx="5337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Сюжетна композиція поеми </a:t>
            </a:r>
            <a:r>
              <a:rPr lang="uk-UA" sz="2400" b="1" dirty="0" err="1" smtClean="0">
                <a:solidFill>
                  <a:srgbClr val="C00000"/>
                </a:solidFill>
              </a:rPr>
              <a:t>“Мазепа”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614866" cy="4911741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/>
              <a:t>Створюючи</a:t>
            </a:r>
            <a:r>
              <a:rPr lang="ru-RU" dirty="0" smtClean="0"/>
              <a:t> </a:t>
            </a:r>
            <a:r>
              <a:rPr lang="ru-RU" dirty="0" err="1" smtClean="0"/>
              <a:t>динамічний</a:t>
            </a:r>
            <a:r>
              <a:rPr lang="ru-RU" dirty="0" smtClean="0"/>
              <a:t> образ </a:t>
            </a:r>
            <a:r>
              <a:rPr lang="ru-RU" dirty="0" err="1" smtClean="0"/>
              <a:t>руху</a:t>
            </a:r>
            <a:r>
              <a:rPr lang="ru-RU" dirty="0" smtClean="0"/>
              <a:t> скакуна, Байрон </a:t>
            </a:r>
            <a:r>
              <a:rPr lang="ru-RU" dirty="0" err="1" smtClean="0"/>
              <a:t>посилює</a:t>
            </a:r>
            <a:r>
              <a:rPr lang="ru-RU" dirty="0" smtClean="0"/>
              <a:t> </a:t>
            </a:r>
            <a:r>
              <a:rPr lang="ru-RU" dirty="0" err="1" smtClean="0"/>
              <a:t>враження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нього</a:t>
            </a:r>
            <a:r>
              <a:rPr lang="ru-RU" dirty="0" smtClean="0"/>
              <a:t>, </a:t>
            </a:r>
            <a:r>
              <a:rPr lang="ru-RU" dirty="0" err="1" smtClean="0"/>
              <a:t>порівнюючи</a:t>
            </a:r>
            <a:r>
              <a:rPr lang="ru-RU" dirty="0" smtClean="0"/>
              <a:t> </a:t>
            </a:r>
            <a:r>
              <a:rPr lang="ru-RU" dirty="0" err="1" smtClean="0"/>
              <a:t>шалений</a:t>
            </a:r>
            <a:r>
              <a:rPr lang="ru-RU" dirty="0" smtClean="0"/>
              <a:t> галоп коня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гірським</a:t>
            </a:r>
            <a:r>
              <a:rPr lang="ru-RU" dirty="0" smtClean="0"/>
              <a:t> потоком,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блискавкою</a:t>
            </a:r>
            <a:r>
              <a:rPr lang="ru-RU" dirty="0" smtClean="0"/>
              <a:t>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північним</a:t>
            </a:r>
            <a:r>
              <a:rPr lang="ru-RU" dirty="0" smtClean="0"/>
              <a:t> </a:t>
            </a:r>
            <a:r>
              <a:rPr lang="ru-RU" dirty="0" err="1" smtClean="0"/>
              <a:t>сяйвом</a:t>
            </a:r>
            <a:r>
              <a:rPr lang="ru-RU" dirty="0" smtClean="0"/>
              <a:t>, метеором, </a:t>
            </a:r>
            <a:r>
              <a:rPr lang="ru-RU" dirty="0" err="1" smtClean="0"/>
              <a:t>розбурханим</a:t>
            </a:r>
            <a:r>
              <a:rPr lang="ru-RU" dirty="0" smtClean="0"/>
              <a:t> морем. У </a:t>
            </a:r>
            <a:r>
              <a:rPr lang="ru-RU" dirty="0" err="1" smtClean="0"/>
              <a:t>постійній</a:t>
            </a:r>
            <a:r>
              <a:rPr lang="ru-RU" dirty="0" smtClean="0"/>
              <a:t> </a:t>
            </a:r>
            <a:r>
              <a:rPr lang="ru-RU" dirty="0" err="1" smtClean="0"/>
              <a:t>внутрішній</a:t>
            </a:r>
            <a:r>
              <a:rPr lang="ru-RU" dirty="0" smtClean="0"/>
              <a:t> </a:t>
            </a:r>
            <a:r>
              <a:rPr lang="ru-RU" dirty="0" err="1" smtClean="0"/>
              <a:t>динаміці</a:t>
            </a:r>
            <a:r>
              <a:rPr lang="ru-RU" dirty="0" smtClean="0"/>
              <a:t> </a:t>
            </a:r>
            <a:r>
              <a:rPr lang="ru-RU" dirty="0" err="1" smtClean="0"/>
              <a:t>передаються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 героя,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проходять</a:t>
            </a:r>
            <a:r>
              <a:rPr lang="ru-RU" dirty="0" smtClean="0"/>
              <a:t> </a:t>
            </a:r>
            <a:r>
              <a:rPr lang="ru-RU" dirty="0" err="1" smtClean="0"/>
              <a:t>немовби</a:t>
            </a:r>
            <a:r>
              <a:rPr lang="ru-RU" dirty="0" smtClean="0"/>
              <a:t> </a:t>
            </a:r>
            <a:r>
              <a:rPr lang="ru-RU" dirty="0" err="1" smtClean="0"/>
              <a:t>всі</a:t>
            </a:r>
            <a:r>
              <a:rPr lang="ru-RU" dirty="0" smtClean="0"/>
              <a:t> кола </a:t>
            </a:r>
            <a:r>
              <a:rPr lang="ru-RU" dirty="0" err="1" smtClean="0"/>
              <a:t>пекельної</a:t>
            </a:r>
            <a:r>
              <a:rPr lang="ru-RU" dirty="0" smtClean="0"/>
              <a:t> муки, </a:t>
            </a:r>
            <a:r>
              <a:rPr lang="ru-RU" dirty="0" err="1" smtClean="0"/>
              <a:t>наростаючи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початкової</a:t>
            </a:r>
            <a:r>
              <a:rPr lang="ru-RU" dirty="0" smtClean="0"/>
              <a:t> </a:t>
            </a:r>
            <a:r>
              <a:rPr lang="ru-RU" dirty="0" err="1" smtClean="0"/>
              <a:t>надії</a:t>
            </a:r>
            <a:r>
              <a:rPr lang="ru-RU" dirty="0" smtClean="0"/>
              <a:t> на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звільнення</a:t>
            </a:r>
            <a:r>
              <a:rPr lang="ru-RU" dirty="0" smtClean="0"/>
              <a:t> — до </a:t>
            </a:r>
            <a:r>
              <a:rPr lang="ru-RU" dirty="0" err="1" smtClean="0"/>
              <a:t>повного</a:t>
            </a:r>
            <a:r>
              <a:rPr lang="ru-RU" dirty="0" smtClean="0"/>
              <a:t> </a:t>
            </a:r>
            <a:r>
              <a:rPr lang="ru-RU" dirty="0" err="1" smtClean="0"/>
              <a:t>відчаю</a:t>
            </a:r>
            <a:r>
              <a:rPr lang="ru-RU" dirty="0" smtClean="0"/>
              <a:t>, </a:t>
            </a:r>
            <a:r>
              <a:rPr lang="ru-RU" dirty="0" err="1" smtClean="0"/>
              <a:t>зневіри</a:t>
            </a:r>
            <a:r>
              <a:rPr lang="ru-RU" dirty="0" smtClean="0"/>
              <a:t>, </a:t>
            </a:r>
            <a:r>
              <a:rPr lang="ru-RU" dirty="0" err="1" smtClean="0"/>
              <a:t>готовності</a:t>
            </a:r>
            <a:r>
              <a:rPr lang="ru-RU" dirty="0" smtClean="0"/>
              <a:t> </a:t>
            </a:r>
            <a:r>
              <a:rPr lang="ru-RU" dirty="0" err="1" smtClean="0"/>
              <a:t>прийняти</a:t>
            </a:r>
            <a:r>
              <a:rPr lang="ru-RU" dirty="0" smtClean="0"/>
              <a:t> смерть як </a:t>
            </a:r>
            <a:r>
              <a:rPr lang="ru-RU" dirty="0" err="1" smtClean="0"/>
              <a:t>єдино</a:t>
            </a:r>
            <a:r>
              <a:rPr lang="ru-RU" dirty="0" smtClean="0"/>
              <a:t> 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позбавлення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катування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428604"/>
            <a:ext cx="3437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Художня цінність поеми</a:t>
            </a:r>
            <a:endParaRPr lang="ru-RU" sz="2400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833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9" descr="220px-Jean_Louis_Théodore_Géricault_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3026" y="1214422"/>
            <a:ext cx="3207420" cy="428628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00010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Поема </a:t>
            </a:r>
            <a:r>
              <a:rPr lang="ru-RU" b="1" dirty="0" err="1" smtClean="0"/>
              <a:t>побудована</a:t>
            </a:r>
            <a:r>
              <a:rPr lang="ru-RU" b="1" dirty="0" smtClean="0"/>
              <a:t> у </a:t>
            </a:r>
            <a:r>
              <a:rPr lang="ru-RU" b="1" dirty="0" err="1" smtClean="0"/>
              <a:t>формі</a:t>
            </a:r>
            <a:r>
              <a:rPr lang="ru-RU" b="1" dirty="0" smtClean="0"/>
              <a:t> </a:t>
            </a:r>
            <a:r>
              <a:rPr lang="ru-RU" b="1" dirty="0" err="1" smtClean="0"/>
              <a:t>розповіді</a:t>
            </a:r>
            <a:r>
              <a:rPr lang="ru-RU" b="1" dirty="0" smtClean="0"/>
              <a:t> головного героя </a:t>
            </a:r>
            <a:r>
              <a:rPr lang="ru-RU" b="1" dirty="0" err="1" smtClean="0"/>
              <a:t>твору</a:t>
            </a:r>
            <a:r>
              <a:rPr lang="ru-RU" b="1" dirty="0" smtClean="0"/>
              <a:t>, старого </a:t>
            </a:r>
            <a:r>
              <a:rPr lang="ru-RU" b="1" dirty="0" err="1" smtClean="0"/>
              <a:t>гетьмана</a:t>
            </a:r>
            <a:r>
              <a:rPr lang="ru-RU" b="1" dirty="0" smtClean="0"/>
              <a:t> </a:t>
            </a:r>
            <a:r>
              <a:rPr lang="ru-RU" b="1" dirty="0" err="1" smtClean="0"/>
              <a:t>Мазепи</a:t>
            </a:r>
            <a:r>
              <a:rPr lang="ru-RU" b="1" dirty="0" smtClean="0"/>
              <a:t>, про </a:t>
            </a:r>
            <a:r>
              <a:rPr lang="ru-RU" b="1" dirty="0" err="1" smtClean="0"/>
              <a:t>любовну</a:t>
            </a:r>
            <a:r>
              <a:rPr lang="ru-RU" b="1" dirty="0" smtClean="0"/>
              <a:t> </a:t>
            </a:r>
            <a:r>
              <a:rPr lang="ru-RU" b="1" dirty="0" err="1" smtClean="0"/>
              <a:t>пригоду</a:t>
            </a:r>
            <a:r>
              <a:rPr lang="ru-RU" b="1" dirty="0" smtClean="0"/>
              <a:t>, яка колись </a:t>
            </a:r>
            <a:r>
              <a:rPr lang="ru-RU" b="1" dirty="0" err="1" smtClean="0"/>
              <a:t>трапилася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ним. Поема </a:t>
            </a:r>
            <a:r>
              <a:rPr lang="ru-RU" b="1" dirty="0" err="1" smtClean="0"/>
              <a:t>складається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20-ти </a:t>
            </a:r>
            <a:r>
              <a:rPr lang="ru-RU" b="1" dirty="0" err="1" smtClean="0"/>
              <a:t>невеличких</a:t>
            </a:r>
            <a:r>
              <a:rPr lang="ru-RU" b="1" dirty="0" smtClean="0"/>
              <a:t> </a:t>
            </a:r>
            <a:r>
              <a:rPr lang="ru-RU" b="1" dirty="0" err="1" smtClean="0"/>
              <a:t>розділів</a:t>
            </a:r>
            <a:r>
              <a:rPr lang="ru-RU" b="1" dirty="0" smtClean="0"/>
              <a:t>; час </a:t>
            </a:r>
            <a:r>
              <a:rPr lang="ru-RU" b="1" dirty="0" err="1" smtClean="0"/>
              <a:t>дії</a:t>
            </a:r>
            <a:r>
              <a:rPr lang="ru-RU" b="1" dirty="0" smtClean="0"/>
              <a:t> — </a:t>
            </a:r>
            <a:r>
              <a:rPr lang="ru-RU" b="1" dirty="0" err="1" smtClean="0"/>
              <a:t>важкі</a:t>
            </a:r>
            <a:r>
              <a:rPr lang="ru-RU" b="1" dirty="0" smtClean="0"/>
              <a:t> для Карла </a:t>
            </a:r>
            <a:r>
              <a:rPr lang="en-US" b="1" dirty="0" smtClean="0"/>
              <a:t>XII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Мазепи</a:t>
            </a:r>
            <a:r>
              <a:rPr lang="ru-RU" b="1" dirty="0" smtClean="0"/>
              <a:t> </a:t>
            </a:r>
            <a:r>
              <a:rPr lang="ru-RU" b="1" dirty="0" err="1" smtClean="0"/>
              <a:t>дні</a:t>
            </a:r>
            <a:r>
              <a:rPr lang="ru-RU" b="1" dirty="0" smtClean="0"/>
              <a:t> </a:t>
            </a:r>
            <a:r>
              <a:rPr lang="ru-RU" b="1" dirty="0" err="1" smtClean="0"/>
              <a:t>після</a:t>
            </a:r>
            <a:r>
              <a:rPr lang="ru-RU" b="1" dirty="0" smtClean="0"/>
              <a:t> </a:t>
            </a:r>
            <a:r>
              <a:rPr lang="ru-RU" b="1" dirty="0" err="1" smtClean="0"/>
              <a:t>поразки</a:t>
            </a:r>
            <a:r>
              <a:rPr lang="ru-RU" b="1" dirty="0" smtClean="0"/>
              <a:t> </a:t>
            </a:r>
            <a:r>
              <a:rPr lang="ru-RU" b="1" dirty="0" err="1" smtClean="0"/>
              <a:t>під</a:t>
            </a:r>
            <a:r>
              <a:rPr lang="ru-RU" b="1" dirty="0" smtClean="0"/>
              <a:t> Полтавою. 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57166"/>
            <a:ext cx="2588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Композиція твору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5" y="3357562"/>
            <a:ext cx="735811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Розділи</a:t>
            </a:r>
            <a:r>
              <a:rPr lang="ru-RU" b="1" dirty="0" smtClean="0"/>
              <a:t> 1—4. Поема </a:t>
            </a:r>
            <a:r>
              <a:rPr lang="ru-RU" b="1" dirty="0" err="1" smtClean="0"/>
              <a:t>починається</a:t>
            </a:r>
            <a:r>
              <a:rPr lang="ru-RU" b="1" dirty="0" smtClean="0"/>
              <a:t> </a:t>
            </a:r>
            <a:r>
              <a:rPr lang="ru-RU" b="1" dirty="0" err="1" smtClean="0"/>
              <a:t>згадкою</a:t>
            </a:r>
            <a:r>
              <a:rPr lang="ru-RU" b="1" dirty="0" smtClean="0"/>
              <a:t> про </a:t>
            </a:r>
            <a:r>
              <a:rPr lang="ru-RU" b="1" dirty="0" err="1" smtClean="0"/>
              <a:t>нищівну</a:t>
            </a:r>
            <a:r>
              <a:rPr lang="ru-RU" b="1" dirty="0" smtClean="0"/>
              <a:t> </a:t>
            </a:r>
            <a:r>
              <a:rPr lang="ru-RU" b="1" dirty="0" err="1" smtClean="0"/>
              <a:t>поразку</a:t>
            </a:r>
            <a:r>
              <a:rPr lang="ru-RU" b="1" dirty="0" smtClean="0"/>
              <a:t>, </a:t>
            </a:r>
            <a:r>
              <a:rPr lang="ru-RU" b="1" dirty="0" err="1" smtClean="0"/>
              <a:t>якої</a:t>
            </a:r>
            <a:r>
              <a:rPr lang="ru-RU" b="1" dirty="0" smtClean="0"/>
              <a:t> </a:t>
            </a:r>
            <a:r>
              <a:rPr lang="ru-RU" b="1" dirty="0" err="1" smtClean="0"/>
              <a:t>зазнали</a:t>
            </a:r>
            <a:r>
              <a:rPr lang="ru-RU" b="1" dirty="0" smtClean="0"/>
              <a:t> </a:t>
            </a:r>
            <a:r>
              <a:rPr lang="ru-RU" b="1" dirty="0" err="1" smtClean="0"/>
              <a:t>шведи</a:t>
            </a:r>
            <a:r>
              <a:rPr lang="ru-RU" b="1" dirty="0" smtClean="0"/>
              <a:t> </a:t>
            </a:r>
            <a:r>
              <a:rPr lang="ru-RU" b="1" dirty="0" err="1" smtClean="0"/>
              <a:t>під</a:t>
            </a:r>
            <a:r>
              <a:rPr lang="ru-RU" b="1" dirty="0" smtClean="0"/>
              <a:t> час </a:t>
            </a:r>
            <a:r>
              <a:rPr lang="ru-RU" b="1" dirty="0" err="1" smtClean="0"/>
              <a:t>Полтавської</a:t>
            </a:r>
            <a:r>
              <a:rPr lang="ru-RU" b="1" dirty="0" smtClean="0"/>
              <a:t> </a:t>
            </a:r>
            <a:r>
              <a:rPr lang="ru-RU" b="1" dirty="0" err="1" smtClean="0"/>
              <a:t>битви</a:t>
            </a:r>
            <a:r>
              <a:rPr lang="ru-RU" b="1" dirty="0" smtClean="0"/>
              <a:t>:</a:t>
            </a:r>
          </a:p>
          <a:p>
            <a:pPr algn="r"/>
            <a:r>
              <a:rPr lang="ru-RU" dirty="0" smtClean="0"/>
              <a:t/>
            </a:r>
            <a:br>
              <a:rPr lang="ru-RU" dirty="0" smtClean="0"/>
            </a:br>
            <a:r>
              <a:rPr lang="ru-RU" sz="2000" b="1" dirty="0" err="1" smtClean="0"/>
              <a:t>Полтавський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відгомонів</a:t>
            </a:r>
            <a:r>
              <a:rPr lang="ru-RU" sz="2000" b="1" dirty="0" smtClean="0"/>
              <a:t>,</a:t>
            </a:r>
            <a:br>
              <a:rPr lang="ru-RU" sz="2000" b="1" dirty="0" smtClean="0"/>
            </a:br>
            <a:r>
              <a:rPr lang="ru-RU" sz="2000" b="1" dirty="0" smtClean="0"/>
              <a:t>Не </a:t>
            </a:r>
            <a:r>
              <a:rPr lang="ru-RU" sz="2000" b="1" dirty="0" err="1" smtClean="0"/>
              <a:t>пощастило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королеві</a:t>
            </a:r>
            <a:r>
              <a:rPr lang="ru-RU" sz="2000" b="1" dirty="0" smtClean="0"/>
              <a:t>,</a:t>
            </a:r>
            <a:br>
              <a:rPr lang="ru-RU" sz="2000" b="1" dirty="0" smtClean="0"/>
            </a:br>
            <a:r>
              <a:rPr lang="ru-RU" sz="2000" b="1" dirty="0" err="1" smtClean="0"/>
              <a:t>Серед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скривавлених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шляхів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err="1" smtClean="0"/>
              <a:t>Лягли</a:t>
            </a:r>
            <a:r>
              <a:rPr lang="ru-RU" sz="2000" b="1" dirty="0" smtClean="0"/>
              <a:t> полки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сталеві</a:t>
            </a:r>
            <a:r>
              <a:rPr lang="ru-RU" sz="2000" b="1" dirty="0" smtClean="0"/>
              <a:t>.</a:t>
            </a:r>
          </a:p>
          <a:p>
            <a:pPr algn="r"/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b="1" i="1" dirty="0" smtClean="0"/>
              <a:t>( Переклад О. </a:t>
            </a:r>
            <a:r>
              <a:rPr lang="ru-RU" b="1" i="1" dirty="0" err="1" smtClean="0"/>
              <a:t>Веретенченка</a:t>
            </a:r>
            <a:r>
              <a:rPr lang="ru-RU" b="1" i="1" dirty="0" smtClean="0"/>
              <a:t>)</a:t>
            </a:r>
            <a:endParaRPr lang="ru-RU" b="1" i="1" dirty="0"/>
          </a:p>
        </p:txBody>
      </p:sp>
      <p:pic>
        <p:nvPicPr>
          <p:cNvPr id="8" name="Содержимое 5" descr="7119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357166"/>
            <a:ext cx="2419350" cy="28575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Содержимое 7" descr="95_m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4143380"/>
            <a:ext cx="3500462" cy="230901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err="1" smtClean="0"/>
              <a:t>Розділи</a:t>
            </a:r>
            <a:r>
              <a:rPr lang="ru-RU" b="1" dirty="0" smtClean="0"/>
              <a:t> 4—8. </a:t>
            </a:r>
            <a:r>
              <a:rPr lang="ru-RU" dirty="0" err="1" smtClean="0"/>
              <a:t>Задовольняючи</a:t>
            </a:r>
            <a:r>
              <a:rPr lang="ru-RU" dirty="0" smtClean="0"/>
              <a:t> </a:t>
            </a:r>
            <a:r>
              <a:rPr lang="ru-RU" dirty="0" err="1" smtClean="0"/>
              <a:t>цікавість</a:t>
            </a:r>
            <a:r>
              <a:rPr lang="ru-RU" dirty="0" smtClean="0"/>
              <a:t> короля, Мазепа </a:t>
            </a:r>
            <a:r>
              <a:rPr lang="ru-RU" dirty="0" err="1" smtClean="0"/>
              <a:t>розповідає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в </a:t>
            </a:r>
            <a:r>
              <a:rPr lang="ru-RU" dirty="0" err="1" smtClean="0"/>
              <a:t>юні</a:t>
            </a:r>
            <a:r>
              <a:rPr lang="ru-RU" dirty="0" smtClean="0"/>
              <a:t> роки,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своєї</a:t>
            </a:r>
            <a:r>
              <a:rPr lang="ru-RU" dirty="0" smtClean="0"/>
              <a:t> </a:t>
            </a:r>
            <a:r>
              <a:rPr lang="ru-RU" dirty="0" err="1" smtClean="0"/>
              <a:t>служби</a:t>
            </a:r>
            <a:r>
              <a:rPr lang="ru-RU" dirty="0" smtClean="0"/>
              <a:t> </a:t>
            </a:r>
            <a:r>
              <a:rPr lang="ru-RU" dirty="0" err="1" smtClean="0"/>
              <a:t>пажем</a:t>
            </a:r>
            <a:r>
              <a:rPr lang="ru-RU" dirty="0" smtClean="0"/>
              <a:t> при </a:t>
            </a:r>
            <a:r>
              <a:rPr lang="ru-RU" dirty="0" err="1" smtClean="0"/>
              <a:t>польському</a:t>
            </a:r>
            <a:r>
              <a:rPr lang="ru-RU" dirty="0" smtClean="0"/>
              <a:t> </a:t>
            </a:r>
            <a:r>
              <a:rPr lang="ru-RU" dirty="0" err="1" smtClean="0"/>
              <a:t>королі</a:t>
            </a:r>
            <a:r>
              <a:rPr lang="ru-RU" dirty="0" smtClean="0"/>
              <a:t>,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справжнім</a:t>
            </a:r>
            <a:r>
              <a:rPr lang="ru-RU" dirty="0" smtClean="0"/>
              <a:t> </a:t>
            </a:r>
            <a:r>
              <a:rPr lang="ru-RU" dirty="0" err="1" smtClean="0"/>
              <a:t>красенем</a:t>
            </a:r>
            <a:r>
              <a:rPr lang="ru-RU" dirty="0" smtClean="0"/>
              <a:t>. І </a:t>
            </a:r>
            <a:r>
              <a:rPr lang="ru-RU" dirty="0" err="1" smtClean="0"/>
              <a:t>хоча</a:t>
            </a:r>
            <a:r>
              <a:rPr lang="ru-RU" dirty="0" smtClean="0"/>
              <a:t> </a:t>
            </a:r>
            <a:r>
              <a:rPr lang="ru-RU" dirty="0" err="1" smtClean="0"/>
              <a:t>багато</a:t>
            </a:r>
            <a:r>
              <a:rPr lang="ru-RU" dirty="0" smtClean="0"/>
              <a:t> </a:t>
            </a:r>
            <a:r>
              <a:rPr lang="ru-RU" dirty="0" err="1" smtClean="0"/>
              <a:t>жінок</a:t>
            </a:r>
            <a:r>
              <a:rPr lang="ru-RU" dirty="0" smtClean="0"/>
              <a:t> не </a:t>
            </a:r>
            <a:r>
              <a:rPr lang="ru-RU" dirty="0" err="1" smtClean="0"/>
              <a:t>оминали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своєю</a:t>
            </a:r>
            <a:r>
              <a:rPr lang="ru-RU" dirty="0" smtClean="0"/>
              <a:t> </a:t>
            </a:r>
            <a:r>
              <a:rPr lang="ru-RU" dirty="0" err="1" smtClean="0"/>
              <a:t>увагою</a:t>
            </a:r>
            <a:r>
              <a:rPr lang="ru-RU" dirty="0" smtClean="0"/>
              <a:t>, до </a:t>
            </a:r>
            <a:r>
              <a:rPr lang="ru-RU" dirty="0" err="1" smtClean="0"/>
              <a:t>душі</a:t>
            </a:r>
            <a:r>
              <a:rPr lang="ru-RU" dirty="0" smtClean="0"/>
              <a:t> самого </a:t>
            </a:r>
            <a:r>
              <a:rPr lang="ru-RU" dirty="0" err="1" smtClean="0"/>
              <a:t>Мазепи</a:t>
            </a:r>
            <a:r>
              <a:rPr lang="ru-RU" dirty="0" smtClean="0"/>
              <a:t> припала одна — </a:t>
            </a:r>
            <a:r>
              <a:rPr lang="ru-RU" dirty="0" err="1" smtClean="0"/>
              <a:t>красуня</a:t>
            </a:r>
            <a:r>
              <a:rPr lang="ru-RU" dirty="0" smtClean="0"/>
              <a:t> на </a:t>
            </a:r>
            <a:r>
              <a:rPr lang="ru-RU" dirty="0" err="1" smtClean="0"/>
              <a:t>ім'я</a:t>
            </a:r>
            <a:r>
              <a:rPr lang="ru-RU" dirty="0" smtClean="0"/>
              <a:t> Тереза: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3600" b="1" dirty="0" err="1" smtClean="0"/>
              <a:t>Терези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азіатські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очі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Були </a:t>
            </a:r>
            <a:r>
              <a:rPr lang="ru-RU" sz="3600" b="1" dirty="0" err="1" smtClean="0"/>
              <a:t>чорніш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цієї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ночі</a:t>
            </a:r>
            <a:r>
              <a:rPr lang="ru-RU" sz="3600" b="1" dirty="0" smtClean="0"/>
              <a:t>,</a:t>
            </a:r>
            <a:br>
              <a:rPr lang="ru-RU" sz="3600" b="1" dirty="0" smtClean="0"/>
            </a:br>
            <a:r>
              <a:rPr lang="ru-RU" sz="3600" b="1" dirty="0" smtClean="0"/>
              <a:t>Але у </a:t>
            </a:r>
            <a:r>
              <a:rPr lang="ru-RU" sz="3600" b="1" dirty="0" err="1" smtClean="0"/>
              <a:t>їхній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глибині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/>
              <a:t>Яскріли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світла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неземні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smtClean="0"/>
              <a:t>Як </a:t>
            </a:r>
            <a:r>
              <a:rPr lang="ru-RU" sz="3600" b="1" dirty="0" err="1" smtClean="0"/>
              <a:t>сяйво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східньої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зорі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smtClean="0"/>
              <a:t>Як </a:t>
            </a:r>
            <a:r>
              <a:rPr lang="ru-RU" sz="3600" b="1" dirty="0" err="1" smtClean="0"/>
              <a:t>проблиск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місяця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вгорі</a:t>
            </a:r>
            <a:r>
              <a:rPr lang="ru-RU" sz="3600" b="1" dirty="0" smtClean="0"/>
              <a:t>,</a:t>
            </a:r>
            <a:br>
              <a:rPr lang="ru-RU" sz="3600" b="1" dirty="0" smtClean="0"/>
            </a:br>
            <a:r>
              <a:rPr lang="ru-RU" sz="3600" b="1" dirty="0" smtClean="0"/>
              <a:t>Як перша </a:t>
            </a:r>
            <a:r>
              <a:rPr lang="ru-RU" sz="3600" b="1" dirty="0" err="1" smtClean="0"/>
              <a:t>райдуга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весни</a:t>
            </a:r>
            <a:r>
              <a:rPr lang="ru-RU" sz="3600" b="1" dirty="0" smtClean="0"/>
              <a:t>:</a:t>
            </a:r>
            <a:br>
              <a:rPr lang="ru-RU" sz="3600" b="1" dirty="0" smtClean="0"/>
            </a:br>
            <a:r>
              <a:rPr lang="ru-RU" sz="3600" b="1" dirty="0" err="1" smtClean="0"/>
              <a:t>Широкі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темні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незмінні</a:t>
            </a:r>
            <a:r>
              <a:rPr lang="ru-RU" sz="3600" b="1" dirty="0" smtClean="0"/>
              <a:t> —</a:t>
            </a:r>
            <a:br>
              <a:rPr lang="ru-RU" sz="3600" b="1" dirty="0" smtClean="0"/>
            </a:br>
            <a:r>
              <a:rPr lang="ru-RU" sz="3600" b="1" dirty="0" err="1" smtClean="0"/>
              <a:t>Бвди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вологими</a:t>
            </a:r>
            <a:r>
              <a:rPr lang="ru-RU" sz="3600" b="1" dirty="0" smtClean="0"/>
              <a:t> вони,</a:t>
            </a:r>
            <a:br>
              <a:rPr lang="ru-RU" sz="3600" b="1" dirty="0" smtClean="0"/>
            </a:br>
            <a:r>
              <a:rPr lang="ru-RU" sz="3600" b="1" dirty="0" err="1" smtClean="0"/>
              <a:t>Мов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танули</a:t>
            </a:r>
            <a:r>
              <a:rPr lang="ru-RU" sz="3600" b="1" dirty="0" smtClean="0"/>
              <a:t> в </a:t>
            </a:r>
            <a:r>
              <a:rPr lang="ru-RU" sz="3600" b="1" dirty="0" err="1" smtClean="0"/>
              <a:t>своїм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промінні</a:t>
            </a:r>
            <a:r>
              <a:rPr lang="ru-RU" sz="3600" b="1" dirty="0" smtClean="0"/>
              <a:t>. </a:t>
            </a:r>
            <a:br>
              <a:rPr lang="ru-RU" sz="3600" b="1" dirty="0" smtClean="0"/>
            </a:br>
            <a:r>
              <a:rPr lang="ru-RU" sz="3600" b="1" dirty="0" smtClean="0"/>
              <a:t>Я так любив </a:t>
            </a:r>
            <a:r>
              <a:rPr lang="ru-RU" sz="3600" b="1" dirty="0" err="1" smtClean="0"/>
              <a:t>її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тоді</a:t>
            </a:r>
            <a:r>
              <a:rPr lang="ru-RU" sz="3600" b="1" dirty="0" smtClean="0"/>
              <a:t>,</a:t>
            </a:r>
            <a:br>
              <a:rPr lang="ru-RU" sz="3600" b="1" dirty="0" smtClean="0"/>
            </a:br>
            <a:r>
              <a:rPr lang="ru-RU" sz="3600" b="1" dirty="0" smtClean="0"/>
              <a:t>Я так люблю </a:t>
            </a:r>
            <a:r>
              <a:rPr lang="ru-RU" sz="3600" b="1" dirty="0" err="1" smtClean="0"/>
              <a:t>її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тепер</a:t>
            </a:r>
            <a:r>
              <a:rPr lang="ru-RU" sz="3600" b="1" dirty="0" smtClean="0"/>
              <a:t> —</a:t>
            </a:r>
            <a:br>
              <a:rPr lang="ru-RU" sz="3600" b="1" dirty="0" smtClean="0"/>
            </a:br>
            <a:r>
              <a:rPr lang="ru-RU" sz="3600" b="1" dirty="0" smtClean="0"/>
              <a:t>В </a:t>
            </a:r>
            <a:r>
              <a:rPr lang="ru-RU" sz="3600" b="1" dirty="0" err="1" smtClean="0"/>
              <a:t>нещасті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радості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в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біді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/>
              <a:t>Вогонь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безсмертний</a:t>
            </a:r>
            <a:r>
              <a:rPr lang="ru-RU" sz="3600" b="1" dirty="0" smtClean="0"/>
              <a:t> не помер!</a:t>
            </a:r>
            <a:br>
              <a:rPr lang="ru-RU" sz="3600" b="1" dirty="0" smtClean="0"/>
            </a:br>
            <a:r>
              <a:rPr lang="ru-RU" sz="3600" b="1" dirty="0" smtClean="0"/>
              <a:t>І в </a:t>
            </a:r>
            <a:r>
              <a:rPr lang="ru-RU" sz="3600" b="1" dirty="0" err="1" smtClean="0"/>
              <a:t>гніві</a:t>
            </a:r>
            <a:r>
              <a:rPr lang="ru-RU" sz="3600" b="1" dirty="0" smtClean="0"/>
              <a:t> ми усе </a:t>
            </a:r>
            <a:r>
              <a:rPr lang="ru-RU" sz="3600" b="1" dirty="0" err="1" smtClean="0"/>
              <a:t>життя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err="1" smtClean="0"/>
              <a:t>Кохаємо</a:t>
            </a:r>
            <a:r>
              <a:rPr lang="ru-RU" sz="3600" b="1" dirty="0" smtClean="0"/>
              <a:t> до </a:t>
            </a:r>
            <a:r>
              <a:rPr lang="ru-RU" sz="3600" b="1" dirty="0" err="1" smtClean="0"/>
              <a:t>забуття</a:t>
            </a:r>
            <a:r>
              <a:rPr lang="ru-RU" sz="3600" b="1" dirty="0" smtClean="0"/>
              <a:t>,</a:t>
            </a:r>
            <a:br>
              <a:rPr lang="ru-RU" sz="3600" b="1" dirty="0" smtClean="0"/>
            </a:br>
            <a:r>
              <a:rPr lang="ru-RU" sz="3600" b="1" dirty="0" smtClean="0"/>
              <a:t>І </a:t>
            </a:r>
            <a:r>
              <a:rPr lang="ru-RU" sz="3600" b="1" dirty="0" err="1" smtClean="0"/>
              <a:t>тінь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минулого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бліда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До </a:t>
            </a:r>
            <a:r>
              <a:rPr lang="ru-RU" sz="3600" b="1" dirty="0" err="1" smtClean="0"/>
              <a:t>смерті</a:t>
            </a:r>
            <a:r>
              <a:rPr lang="ru-RU" sz="3600" b="1" dirty="0" smtClean="0"/>
              <a:t> нас не </a:t>
            </a:r>
            <a:r>
              <a:rPr lang="ru-RU" sz="3600" b="1" dirty="0" err="1" smtClean="0"/>
              <a:t>покида</a:t>
            </a:r>
            <a:r>
              <a:rPr lang="ru-RU" sz="3600" b="1" dirty="0" smtClean="0"/>
              <a:t>...</a:t>
            </a:r>
            <a:endParaRPr lang="ru-RU" sz="36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9" descr="1134658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1571612"/>
            <a:ext cx="3641431" cy="45259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405</Words>
  <Application>Microsoft Office PowerPoint</Application>
  <PresentationFormat>Экран (4:3)</PresentationFormat>
  <Paragraphs>78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10. Українська тема в поемі Дж. Байрона «Мазепа» </dc:title>
  <dc:creator>filip</dc:creator>
  <cp:lastModifiedBy>filip</cp:lastModifiedBy>
  <cp:revision>86</cp:revision>
  <dcterms:created xsi:type="dcterms:W3CDTF">2017-01-25T15:54:13Z</dcterms:created>
  <dcterms:modified xsi:type="dcterms:W3CDTF">2017-02-07T16:30:16Z</dcterms:modified>
</cp:coreProperties>
</file>