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65" r:id="rId4"/>
    <p:sldId id="257" r:id="rId5"/>
    <p:sldId id="259" r:id="rId6"/>
    <p:sldId id="260" r:id="rId7"/>
    <p:sldId id="261" r:id="rId8"/>
    <p:sldId id="258" r:id="rId9"/>
    <p:sldId id="262" r:id="rId10"/>
    <p:sldId id="263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62A"/>
    <a:srgbClr val="7E98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9A8B2-BA20-4119-BA7B-2A88EDCA323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271D29-868A-44C9-8CD2-6DAB2E7496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57818" y="4000504"/>
            <a:ext cx="35718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1429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err="1" smtClean="0"/>
              <a:t>Ялинка</a:t>
            </a:r>
            <a:r>
              <a:rPr lang="ru-RU" b="1" dirty="0" smtClean="0"/>
              <a:t> </a:t>
            </a:r>
            <a:r>
              <a:rPr lang="ru-RU" dirty="0" smtClean="0"/>
              <a:t> (</a:t>
            </a:r>
            <a:r>
              <a:rPr lang="ru-RU" dirty="0" err="1" smtClean="0"/>
              <a:t>була</a:t>
            </a:r>
            <a:r>
              <a:rPr lang="ru-RU" dirty="0" smtClean="0"/>
              <a:t> живою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красивю</a:t>
            </a:r>
            <a:r>
              <a:rPr lang="ru-RU" dirty="0" smtClean="0"/>
              <a:t>,  коли 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зрізали</a:t>
            </a:r>
            <a:r>
              <a:rPr lang="ru-RU" dirty="0" smtClean="0"/>
              <a:t>, зав</a:t>
            </a:r>
            <a:r>
              <a:rPr lang="en-US" dirty="0" smtClean="0"/>
              <a:t>’</a:t>
            </a:r>
            <a:r>
              <a:rPr lang="ru-RU" dirty="0" smtClean="0"/>
              <a:t>яла)</a:t>
            </a:r>
          </a:p>
          <a:p>
            <a:pPr>
              <a:buNone/>
            </a:pPr>
            <a:r>
              <a:rPr lang="ru-RU" b="1" dirty="0" err="1" smtClean="0"/>
              <a:t>Подружне</a:t>
            </a:r>
            <a:r>
              <a:rPr lang="ru-RU" b="1" dirty="0" smtClean="0"/>
              <a:t> </a:t>
            </a:r>
            <a:r>
              <a:rPr lang="ru-RU" b="1" dirty="0" err="1" smtClean="0"/>
              <a:t>життя</a:t>
            </a:r>
            <a:r>
              <a:rPr lang="ru-RU" b="1" dirty="0" smtClean="0"/>
              <a:t> </a:t>
            </a:r>
            <a:r>
              <a:rPr lang="ru-RU" b="1" dirty="0" err="1" smtClean="0"/>
              <a:t>Нори</a:t>
            </a:r>
            <a:r>
              <a:rPr lang="ru-RU" dirty="0" smtClean="0"/>
              <a:t> (</a:t>
            </a:r>
            <a:r>
              <a:rPr lang="ru-RU" dirty="0" err="1" smtClean="0"/>
              <a:t>ідеальні</a:t>
            </a:r>
            <a:r>
              <a:rPr lang="ru-RU" dirty="0" smtClean="0"/>
              <a:t> </a:t>
            </a:r>
            <a:r>
              <a:rPr lang="ru-RU" dirty="0" err="1" smtClean="0"/>
              <a:t>стосунки</a:t>
            </a:r>
            <a:r>
              <a:rPr lang="ru-RU" dirty="0" smtClean="0"/>
              <a:t> 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видимістю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b="1" dirty="0" err="1" smtClean="0"/>
              <a:t>Міндальне</a:t>
            </a:r>
            <a:r>
              <a:rPr lang="ru-RU" b="1" dirty="0" smtClean="0"/>
              <a:t> </a:t>
            </a:r>
            <a:r>
              <a:rPr lang="ru-RU" b="1" dirty="0" err="1" smtClean="0"/>
              <a:t>печиво</a:t>
            </a:r>
            <a:r>
              <a:rPr lang="ru-RU" dirty="0" smtClean="0"/>
              <a:t> (</a:t>
            </a:r>
            <a:r>
              <a:rPr lang="ru-RU" dirty="0" err="1" smtClean="0"/>
              <a:t>спочатку</a:t>
            </a:r>
            <a:r>
              <a:rPr lang="ru-RU" dirty="0" smtClean="0"/>
              <a:t> </a:t>
            </a:r>
            <a:r>
              <a:rPr lang="ru-RU" dirty="0" err="1" smtClean="0"/>
              <a:t>їла</a:t>
            </a:r>
            <a:r>
              <a:rPr lang="ru-RU" dirty="0" smtClean="0"/>
              <a:t> </a:t>
            </a:r>
            <a:r>
              <a:rPr lang="ru-RU" dirty="0" err="1" smtClean="0"/>
              <a:t>потай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чоловіка</a:t>
            </a:r>
            <a:r>
              <a:rPr lang="ru-RU" dirty="0" smtClean="0"/>
              <a:t>, </a:t>
            </a:r>
            <a:r>
              <a:rPr lang="ru-RU" dirty="0" err="1" smtClean="0"/>
              <a:t>потім</a:t>
            </a:r>
            <a:r>
              <a:rPr lang="ru-RU" dirty="0" smtClean="0"/>
              <a:t> почала </a:t>
            </a:r>
            <a:r>
              <a:rPr lang="ru-RU" dirty="0" err="1" smtClean="0"/>
              <a:t>робити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відкрито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b="1" dirty="0" err="1" smtClean="0"/>
              <a:t>Внутрішнє</a:t>
            </a:r>
            <a:r>
              <a:rPr lang="ru-RU" b="1" dirty="0" smtClean="0"/>
              <a:t> "я" </a:t>
            </a:r>
            <a:r>
              <a:rPr lang="ru-RU" b="1" dirty="0" err="1" smtClean="0"/>
              <a:t>Нори</a:t>
            </a:r>
            <a:r>
              <a:rPr lang="ru-RU" dirty="0" smtClean="0"/>
              <a:t> (</a:t>
            </a:r>
            <a:r>
              <a:rPr lang="ru-RU" dirty="0" err="1" smtClean="0"/>
              <a:t>героїня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для </a:t>
            </a:r>
            <a:r>
              <a:rPr lang="ru-RU" dirty="0" err="1" smtClean="0"/>
              <a:t>чоловіка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«лялькою",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потім</a:t>
            </a:r>
            <a:r>
              <a:rPr lang="ru-RU" dirty="0" smtClean="0"/>
              <a:t> вона </a:t>
            </a:r>
            <a:r>
              <a:rPr lang="ru-RU" dirty="0" err="1" smtClean="0"/>
              <a:t>вирішила</a:t>
            </a:r>
            <a:r>
              <a:rPr lang="ru-RU" dirty="0" smtClean="0"/>
              <a:t> </a:t>
            </a:r>
            <a:r>
              <a:rPr lang="ru-RU" dirty="0" err="1" smtClean="0"/>
              <a:t>показати</a:t>
            </a:r>
            <a:r>
              <a:rPr lang="ru-RU" dirty="0" smtClean="0"/>
              <a:t> себя </a:t>
            </a:r>
            <a:r>
              <a:rPr lang="ru-RU" dirty="0" err="1" smtClean="0"/>
              <a:t>зовсім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іншого</a:t>
            </a:r>
            <a:r>
              <a:rPr lang="ru-RU" dirty="0" smtClean="0"/>
              <a:t> боку)</a:t>
            </a:r>
          </a:p>
          <a:p>
            <a:pPr>
              <a:buNone/>
            </a:pPr>
            <a:r>
              <a:rPr lang="ru-RU" b="1" dirty="0" smtClean="0"/>
              <a:t>Образ </a:t>
            </a:r>
            <a:r>
              <a:rPr lang="ru-RU" b="1" dirty="0" err="1" smtClean="0"/>
              <a:t>Крогстада</a:t>
            </a:r>
            <a:endParaRPr lang="ru-RU" dirty="0" smtClean="0"/>
          </a:p>
          <a:p>
            <a:pPr>
              <a:buNone/>
            </a:pPr>
            <a:r>
              <a:rPr lang="ru-RU" b="1" dirty="0" err="1" smtClean="0"/>
              <a:t>Неприємності</a:t>
            </a:r>
            <a:r>
              <a:rPr lang="ru-RU" dirty="0" smtClean="0"/>
              <a:t> (Нора </a:t>
            </a:r>
            <a:r>
              <a:rPr lang="ru-RU" dirty="0" err="1" smtClean="0"/>
              <a:t>грала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дітьми</a:t>
            </a:r>
            <a:r>
              <a:rPr lang="ru-RU" dirty="0" smtClean="0"/>
              <a:t> -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раптом</a:t>
            </a:r>
            <a:r>
              <a:rPr lang="ru-RU" dirty="0" smtClean="0"/>
              <a:t> </a:t>
            </a:r>
            <a:r>
              <a:rPr lang="ru-RU" dirty="0" err="1" smtClean="0"/>
              <a:t>зловісною</a:t>
            </a:r>
            <a:r>
              <a:rPr lang="ru-RU" dirty="0" smtClean="0"/>
              <a:t> </a:t>
            </a:r>
            <a:r>
              <a:rPr lang="ru-RU" dirty="0" err="1" smtClean="0"/>
              <a:t>тінню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en-US" dirty="0" smtClean="0"/>
              <a:t>’</a:t>
            </a:r>
            <a:r>
              <a:rPr lang="ru-RU" dirty="0" err="1" smtClean="0"/>
              <a:t>яв</a:t>
            </a:r>
            <a:r>
              <a:rPr lang="uk-UA" dirty="0" err="1" smtClean="0"/>
              <a:t>ляєть</a:t>
            </a:r>
            <a:r>
              <a:rPr lang="ru-RU" dirty="0" err="1" smtClean="0"/>
              <a:t>ся</a:t>
            </a:r>
            <a:r>
              <a:rPr lang="ru-RU" dirty="0" smtClean="0"/>
              <a:t> </a:t>
            </a:r>
            <a:r>
              <a:rPr lang="ru-RU" dirty="0" err="1" smtClean="0"/>
              <a:t>Крогстад</a:t>
            </a:r>
            <a:r>
              <a:rPr lang="ru-RU" dirty="0" smtClean="0"/>
              <a:t>, </a:t>
            </a:r>
            <a:r>
              <a:rPr lang="ru-RU" dirty="0" err="1" smtClean="0"/>
              <a:t>которй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розпалює</a:t>
            </a:r>
            <a:r>
              <a:rPr lang="ru-RU" dirty="0" smtClean="0"/>
              <a:t> </a:t>
            </a:r>
            <a:r>
              <a:rPr lang="ru-RU" dirty="0" err="1" smtClean="0"/>
              <a:t>вогнище</a:t>
            </a:r>
            <a:r>
              <a:rPr lang="ru-RU" dirty="0" smtClean="0"/>
              <a:t> в </a:t>
            </a:r>
            <a:r>
              <a:rPr lang="ru-RU" dirty="0" err="1" smtClean="0"/>
              <a:t>родині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b="1" dirty="0" smtClean="0"/>
              <a:t>Образ </a:t>
            </a:r>
            <a:r>
              <a:rPr lang="ru-RU" b="1" dirty="0" err="1" smtClean="0"/>
              <a:t>тарантели</a:t>
            </a:r>
            <a:endParaRPr lang="ru-RU" dirty="0" smtClean="0"/>
          </a:p>
          <a:p>
            <a:pPr>
              <a:buNone/>
            </a:pPr>
            <a:r>
              <a:rPr lang="ru-RU" b="1" dirty="0" err="1" smtClean="0"/>
              <a:t>Передчуття</a:t>
            </a:r>
            <a:r>
              <a:rPr lang="ru-RU" b="1" dirty="0" smtClean="0"/>
              <a:t> </a:t>
            </a:r>
            <a:r>
              <a:rPr lang="ru-RU" b="1" dirty="0" err="1" smtClean="0"/>
              <a:t>неминучості</a:t>
            </a:r>
            <a:r>
              <a:rPr lang="ru-RU" b="1" dirty="0" smtClean="0"/>
              <a:t> </a:t>
            </a:r>
            <a:r>
              <a:rPr lang="ru-RU" b="1" dirty="0" err="1" smtClean="0"/>
              <a:t>катастрофи</a:t>
            </a:r>
            <a:r>
              <a:rPr lang="ru-RU" dirty="0" smtClean="0"/>
              <a:t> (Нора </a:t>
            </a:r>
            <a:r>
              <a:rPr lang="ru-RU" dirty="0" err="1" smtClean="0"/>
              <a:t>танцювала</a:t>
            </a:r>
            <a:r>
              <a:rPr lang="ru-RU" dirty="0" smtClean="0"/>
              <a:t>, </a:t>
            </a:r>
            <a:r>
              <a:rPr lang="ru-RU" dirty="0" err="1" smtClean="0"/>
              <a:t>переживаючи</a:t>
            </a:r>
            <a:r>
              <a:rPr lang="ru-RU" dirty="0" smtClean="0"/>
              <a:t> </a:t>
            </a:r>
            <a:r>
              <a:rPr lang="ru-RU" dirty="0" err="1" smtClean="0"/>
              <a:t>глибокі</a:t>
            </a:r>
            <a:r>
              <a:rPr lang="ru-RU" dirty="0" smtClean="0"/>
              <a:t> </a:t>
            </a:r>
            <a:r>
              <a:rPr lang="ru-RU" dirty="0" err="1" smtClean="0"/>
              <a:t>душеві</a:t>
            </a:r>
            <a:r>
              <a:rPr lang="ru-RU" dirty="0" smtClean="0"/>
              <a:t> </a:t>
            </a:r>
            <a:r>
              <a:rPr lang="ru-RU" dirty="0" err="1" smtClean="0"/>
              <a:t>страждання</a:t>
            </a:r>
            <a:r>
              <a:rPr lang="ru-RU" dirty="0" smtClean="0"/>
              <a:t>, вона </a:t>
            </a:r>
            <a:r>
              <a:rPr lang="ru-RU" dirty="0" err="1" smtClean="0"/>
              <a:t>розуміла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гроза </a:t>
            </a:r>
            <a:r>
              <a:rPr lang="ru-RU" dirty="0" err="1" smtClean="0"/>
              <a:t>неминуча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b="1" dirty="0" err="1" smtClean="0"/>
              <a:t>Маскарадні</a:t>
            </a:r>
            <a:r>
              <a:rPr lang="ru-RU" b="1" dirty="0" smtClean="0"/>
              <a:t> </a:t>
            </a:r>
            <a:r>
              <a:rPr lang="ru-RU" b="1" dirty="0" err="1" smtClean="0"/>
              <a:t>костюми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8604"/>
            <a:ext cx="33934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Образи-символи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драми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19" descr="im_0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4880318"/>
            <a:ext cx="2319531" cy="180068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229600" cy="512605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Нора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Ніжна</a:t>
            </a:r>
            <a:r>
              <a:rPr lang="ru-RU" sz="2800" dirty="0" smtClean="0"/>
              <a:t>, </a:t>
            </a:r>
            <a:r>
              <a:rPr lang="ru-RU" sz="2800" dirty="0" err="1" smtClean="0"/>
              <a:t>лагідна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Співає</a:t>
            </a:r>
            <a:r>
              <a:rPr lang="ru-RU" sz="2800" dirty="0" smtClean="0"/>
              <a:t>, </a:t>
            </a:r>
            <a:r>
              <a:rPr lang="ru-RU" sz="2800" dirty="0" err="1" smtClean="0"/>
              <a:t>танцює</a:t>
            </a:r>
            <a:r>
              <a:rPr lang="ru-RU" sz="2800" dirty="0" smtClean="0"/>
              <a:t>, </a:t>
            </a:r>
            <a:r>
              <a:rPr lang="ru-RU" sz="2800" dirty="0" err="1" smtClean="0"/>
              <a:t>виховує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err="1" smtClean="0"/>
              <a:t>Покірна</a:t>
            </a:r>
            <a:r>
              <a:rPr lang="ru-RU" sz="2800" dirty="0" smtClean="0"/>
              <a:t>, </a:t>
            </a:r>
            <a:r>
              <a:rPr lang="ru-RU" sz="2800" dirty="0" err="1" smtClean="0"/>
              <a:t>віддана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лагідна</a:t>
            </a:r>
            <a:r>
              <a:rPr lang="ru-RU" sz="2800" dirty="0" smtClean="0"/>
              <a:t> дружина</a:t>
            </a:r>
            <a:br>
              <a:rPr lang="ru-RU" sz="2800" dirty="0" smtClean="0"/>
            </a:br>
            <a:r>
              <a:rPr lang="ru-RU" sz="2800" dirty="0" smtClean="0"/>
              <a:t>Лялька для </a:t>
            </a:r>
            <a:r>
              <a:rPr lang="ru-RU" sz="2800" dirty="0" err="1" smtClean="0"/>
              <a:t>чоловіка</a:t>
            </a:r>
            <a:endParaRPr lang="ru-RU" sz="2800" dirty="0" smtClean="0"/>
          </a:p>
          <a:p>
            <a:r>
              <a:rPr lang="ru-RU" sz="2800" b="1" dirty="0" err="1" smtClean="0"/>
              <a:t>Торвальд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Егоїстичний</a:t>
            </a:r>
            <a:r>
              <a:rPr lang="ru-RU" sz="2800" dirty="0" smtClean="0"/>
              <a:t>, </a:t>
            </a:r>
            <a:r>
              <a:rPr lang="ru-RU" sz="2800" dirty="0" err="1" smtClean="0"/>
              <a:t>пихатий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Зневажає</a:t>
            </a:r>
            <a:r>
              <a:rPr lang="ru-RU" sz="2800" dirty="0" smtClean="0"/>
              <a:t>, </a:t>
            </a:r>
            <a:r>
              <a:rPr lang="ru-RU" sz="2800" dirty="0" err="1" smtClean="0"/>
              <a:t>повчає</a:t>
            </a:r>
            <a:r>
              <a:rPr lang="ru-RU" sz="2800" dirty="0" smtClean="0"/>
              <a:t>, </a:t>
            </a:r>
            <a:r>
              <a:rPr lang="ru-RU" sz="2800" dirty="0" err="1" smtClean="0"/>
              <a:t>зраджує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err="1" smtClean="0"/>
              <a:t>Користуються</a:t>
            </a:r>
            <a:r>
              <a:rPr lang="ru-RU" sz="2800" dirty="0" smtClean="0"/>
              <a:t> дружиною як лялькою</a:t>
            </a:r>
            <a:br>
              <a:rPr lang="ru-RU" sz="2800" dirty="0" smtClean="0"/>
            </a:br>
            <a:r>
              <a:rPr lang="ru-RU" sz="2800" dirty="0" err="1" smtClean="0"/>
              <a:t>Маніпулятор</a:t>
            </a:r>
            <a:r>
              <a:rPr lang="ru-RU" sz="2800" dirty="0" smtClean="0"/>
              <a:t> 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8604"/>
            <a:ext cx="265899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Скласти</a:t>
            </a:r>
            <a:r>
              <a:rPr lang="ru-RU" sz="2400" b="1" dirty="0" smtClean="0">
                <a:solidFill>
                  <a:srgbClr val="C00000"/>
                </a:solidFill>
              </a:rPr>
              <a:t> «</a:t>
            </a:r>
            <a:r>
              <a:rPr lang="ru-RU" sz="2400" b="1" dirty="0" err="1" smtClean="0">
                <a:solidFill>
                  <a:srgbClr val="C00000"/>
                </a:solidFill>
              </a:rPr>
              <a:t>Сенкан</a:t>
            </a:r>
            <a:r>
              <a:rPr lang="ru-RU" sz="2400" b="1" dirty="0" smtClean="0">
                <a:solidFill>
                  <a:srgbClr val="C00000"/>
                </a:solidFill>
              </a:rPr>
              <a:t>» </a:t>
            </a:r>
          </a:p>
          <a:p>
            <a:endParaRPr lang="ru-RU" dirty="0"/>
          </a:p>
        </p:txBody>
      </p:sp>
      <p:pic>
        <p:nvPicPr>
          <p:cNvPr id="6" name="Содержимое 7" descr="330588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285728"/>
            <a:ext cx="2762269" cy="41434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4983179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Чи виникає у вас симпатія до Нори?</a:t>
            </a:r>
          </a:p>
          <a:p>
            <a:pPr>
              <a:buNone/>
            </a:pPr>
            <a:r>
              <a:rPr lang="uk-UA" dirty="0" smtClean="0"/>
              <a:t>	</a:t>
            </a:r>
            <a:r>
              <a:rPr lang="uk-UA" sz="2800" i="1" dirty="0" smtClean="0"/>
              <a:t>Коли жінка порушила закон, не зважаючи на благі наміри - це могло спричинити фатальні події для усієї родини. Коли чоловік дізнався і розлютився, Нора не змогла йому вибачити та </a:t>
            </a:r>
          </a:p>
          <a:p>
            <a:pPr>
              <a:buNone/>
            </a:pPr>
            <a:r>
              <a:rPr lang="uk-UA" sz="2800" i="1" dirty="0" smtClean="0"/>
              <a:t>	залишила його і дітей.</a:t>
            </a:r>
            <a:endParaRPr lang="ru-RU" sz="2800" i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57166"/>
            <a:ext cx="2894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Проблемне питання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11" descr="8651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286123"/>
            <a:ext cx="2500330" cy="32532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Содержимое 17" descr="im_0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929066"/>
            <a:ext cx="2000264" cy="236873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err="1" smtClean="0"/>
              <a:t>Значення</a:t>
            </a:r>
            <a:r>
              <a:rPr lang="ru-RU" dirty="0" smtClean="0"/>
              <a:t> </a:t>
            </a:r>
            <a:r>
              <a:rPr lang="ru-RU" dirty="0" err="1" smtClean="0"/>
              <a:t>Генріка</a:t>
            </a:r>
            <a:r>
              <a:rPr lang="ru-RU" dirty="0" smtClean="0"/>
              <a:t> </a:t>
            </a:r>
            <a:r>
              <a:rPr lang="ru-RU" dirty="0" err="1" smtClean="0"/>
              <a:t>Ібсена</a:t>
            </a:r>
            <a:r>
              <a:rPr lang="ru-RU" dirty="0" smtClean="0"/>
              <a:t> для  </a:t>
            </a:r>
            <a:r>
              <a:rPr lang="ru-RU" dirty="0" err="1" smtClean="0"/>
              <a:t>світової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uk-UA" dirty="0" smtClean="0"/>
              <a:t>Чому </a:t>
            </a:r>
            <a:r>
              <a:rPr lang="ru-RU" dirty="0" err="1" smtClean="0"/>
              <a:t>Ібсен</a:t>
            </a:r>
            <a:r>
              <a:rPr lang="ru-RU" dirty="0" smtClean="0"/>
              <a:t> </a:t>
            </a:r>
            <a:r>
              <a:rPr lang="ru-RU" dirty="0" err="1" smtClean="0"/>
              <a:t>вирішує</a:t>
            </a:r>
            <a:r>
              <a:rPr lang="ru-RU" dirty="0" smtClean="0"/>
              <a:t> </a:t>
            </a:r>
            <a:r>
              <a:rPr lang="ru-RU" dirty="0" err="1" smtClean="0"/>
              <a:t>розкрити</a:t>
            </a:r>
            <a:r>
              <a:rPr lang="ru-RU" dirty="0" smtClean="0"/>
              <a:t> проблему </a:t>
            </a:r>
            <a:r>
              <a:rPr lang="ru-RU" dirty="0" err="1" smtClean="0"/>
              <a:t>родинних</a:t>
            </a:r>
            <a:r>
              <a:rPr lang="ru-RU" dirty="0" smtClean="0"/>
              <a:t> </a:t>
            </a:r>
            <a:r>
              <a:rPr lang="ru-RU" dirty="0" err="1" smtClean="0"/>
              <a:t>стосунків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розібратися</a:t>
            </a:r>
            <a:r>
              <a:rPr lang="ru-RU" dirty="0" smtClean="0"/>
              <a:t> в </a:t>
            </a:r>
            <a:r>
              <a:rPr lang="ru-RU" dirty="0" err="1" smtClean="0"/>
              <a:t>секреті</a:t>
            </a:r>
            <a:r>
              <a:rPr lang="ru-RU" dirty="0" smtClean="0"/>
              <a:t> </a:t>
            </a:r>
            <a:r>
              <a:rPr lang="ru-RU" dirty="0" err="1" smtClean="0"/>
              <a:t>сімейного</a:t>
            </a:r>
            <a:r>
              <a:rPr lang="ru-RU" dirty="0" smtClean="0"/>
              <a:t> </a:t>
            </a:r>
            <a:r>
              <a:rPr lang="ru-RU" dirty="0" err="1" smtClean="0"/>
              <a:t>щастя</a:t>
            </a:r>
            <a:r>
              <a:rPr lang="ru-RU" dirty="0" smtClean="0"/>
              <a:t>?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Чому</a:t>
            </a:r>
            <a:r>
              <a:rPr lang="ru-RU" dirty="0" smtClean="0"/>
              <a:t> ж </a:t>
            </a:r>
            <a:r>
              <a:rPr lang="ru-RU" dirty="0" err="1" smtClean="0"/>
              <a:t>тоді</a:t>
            </a:r>
            <a:r>
              <a:rPr lang="ru-RU" dirty="0" smtClean="0"/>
              <a:t> </a:t>
            </a:r>
            <a:r>
              <a:rPr lang="ru-RU" dirty="0" err="1" smtClean="0"/>
              <a:t>Ібсен</a:t>
            </a:r>
            <a:r>
              <a:rPr lang="ru-RU" dirty="0" smtClean="0"/>
              <a:t> </a:t>
            </a:r>
            <a:r>
              <a:rPr lang="ru-RU" dirty="0" err="1" smtClean="0"/>
              <a:t>називає</a:t>
            </a:r>
            <a:r>
              <a:rPr lang="ru-RU" dirty="0" smtClean="0"/>
              <a:t>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дім</a:t>
            </a:r>
            <a:r>
              <a:rPr lang="ru-RU" dirty="0" smtClean="0"/>
              <a:t> </a:t>
            </a:r>
            <a:r>
              <a:rPr lang="ru-RU" dirty="0" err="1" smtClean="0"/>
              <a:t>Нори</a:t>
            </a:r>
            <a:r>
              <a:rPr lang="ru-RU" dirty="0" smtClean="0"/>
              <a:t> «</a:t>
            </a:r>
            <a:r>
              <a:rPr lang="ru-RU" dirty="0" err="1" smtClean="0"/>
              <a:t>ляльковим</a:t>
            </a:r>
            <a:r>
              <a:rPr lang="ru-RU" dirty="0" smtClean="0"/>
              <a:t>»? 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важливим</a:t>
            </a:r>
            <a:r>
              <a:rPr lang="ru-RU" dirty="0" smtClean="0"/>
              <a:t> мотивом,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спрямовує</a:t>
            </a:r>
            <a:r>
              <a:rPr lang="ru-RU" dirty="0" smtClean="0"/>
              <a:t> </a:t>
            </a: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драматичних</a:t>
            </a:r>
            <a:r>
              <a:rPr lang="ru-RU" dirty="0" smtClean="0"/>
              <a:t> </a:t>
            </a:r>
            <a:r>
              <a:rPr lang="ru-RU" dirty="0" err="1" smtClean="0"/>
              <a:t>подій</a:t>
            </a:r>
            <a:r>
              <a:rPr lang="ru-RU" dirty="0" smtClean="0"/>
              <a:t> у </a:t>
            </a:r>
            <a:r>
              <a:rPr lang="ru-RU" dirty="0" err="1" smtClean="0"/>
              <a:t>п’єсі</a:t>
            </a:r>
            <a:r>
              <a:rPr lang="ru-RU" dirty="0" smtClean="0"/>
              <a:t>?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3184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Літературна вікторина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17" descr="im_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214290"/>
            <a:ext cx="1809762" cy="214314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err="1" smtClean="0"/>
              <a:t>Генрік</a:t>
            </a:r>
            <a:r>
              <a:rPr lang="ru-RU" dirty="0" smtClean="0"/>
              <a:t> </a:t>
            </a:r>
            <a:r>
              <a:rPr lang="ru-RU" dirty="0" err="1" smtClean="0"/>
              <a:t>Ібсен</a:t>
            </a:r>
            <a:r>
              <a:rPr lang="ru-RU" dirty="0" smtClean="0"/>
              <a:t> </a:t>
            </a:r>
            <a:r>
              <a:rPr lang="ru-RU" dirty="0" err="1" smtClean="0"/>
              <a:t>увійшов</a:t>
            </a:r>
            <a:r>
              <a:rPr lang="ru-RU" dirty="0" smtClean="0"/>
              <a:t> в </a:t>
            </a:r>
            <a:r>
              <a:rPr lang="ru-RU" dirty="0" err="1" smtClean="0"/>
              <a:t>історію</a:t>
            </a:r>
            <a:r>
              <a:rPr lang="ru-RU" dirty="0" smtClean="0"/>
              <a:t> </a:t>
            </a:r>
            <a:r>
              <a:rPr lang="ru-RU" dirty="0" err="1" smtClean="0"/>
              <a:t>світової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 як </a:t>
            </a:r>
            <a:r>
              <a:rPr lang="ru-RU" dirty="0" err="1" smtClean="0"/>
              <a:t>засновник</a:t>
            </a:r>
            <a:r>
              <a:rPr lang="ru-RU" dirty="0" smtClean="0"/>
              <a:t> «</a:t>
            </a:r>
            <a:r>
              <a:rPr lang="ru-RU" dirty="0" err="1" smtClean="0"/>
              <a:t>нової</a:t>
            </a:r>
            <a:r>
              <a:rPr lang="ru-RU" dirty="0" smtClean="0"/>
              <a:t> </a:t>
            </a:r>
            <a:r>
              <a:rPr lang="ru-RU" dirty="0" err="1" smtClean="0"/>
              <a:t>драми</a:t>
            </a:r>
            <a:r>
              <a:rPr lang="ru-RU" dirty="0" smtClean="0"/>
              <a:t>».</a:t>
            </a:r>
          </a:p>
          <a:p>
            <a:pPr marL="514350" indent="-514350">
              <a:buAutoNum type="arabicPeriod"/>
            </a:pPr>
            <a:r>
              <a:rPr lang="ru-RU" dirty="0" smtClean="0"/>
              <a:t>Тому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гармонії</a:t>
            </a:r>
            <a:r>
              <a:rPr lang="ru-RU" dirty="0" smtClean="0"/>
              <a:t> в </a:t>
            </a:r>
            <a:r>
              <a:rPr lang="ru-RU" dirty="0" err="1" smtClean="0"/>
              <a:t>рідному</a:t>
            </a:r>
            <a:r>
              <a:rPr lang="ru-RU" dirty="0" smtClean="0"/>
              <a:t> </a:t>
            </a:r>
            <a:r>
              <a:rPr lang="ru-RU" dirty="0" err="1" smtClean="0"/>
              <a:t>домі</a:t>
            </a:r>
            <a:r>
              <a:rPr lang="ru-RU" dirty="0" smtClean="0"/>
              <a:t> </a:t>
            </a:r>
            <a:r>
              <a:rPr lang="ru-RU" dirty="0" err="1" smtClean="0"/>
              <a:t>залежить</a:t>
            </a:r>
            <a:r>
              <a:rPr lang="ru-RU" dirty="0" smtClean="0"/>
              <a:t> </a:t>
            </a:r>
            <a:r>
              <a:rPr lang="ru-RU" dirty="0" err="1" smtClean="0"/>
              <a:t>гармонія</a:t>
            </a:r>
            <a:r>
              <a:rPr lang="ru-RU" dirty="0" smtClean="0"/>
              <a:t> </a:t>
            </a:r>
            <a:r>
              <a:rPr lang="ru-RU" dirty="0" err="1" smtClean="0"/>
              <a:t>душі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 </a:t>
            </a:r>
            <a:r>
              <a:rPr lang="ru-RU" dirty="0" err="1" smtClean="0"/>
              <a:t>взагалі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означення</a:t>
            </a:r>
            <a:r>
              <a:rPr lang="ru-RU" dirty="0" smtClean="0"/>
              <a:t> </a:t>
            </a:r>
            <a:r>
              <a:rPr lang="ru-RU" dirty="0" err="1" smtClean="0"/>
              <a:t>символічне</a:t>
            </a:r>
            <a:r>
              <a:rPr lang="ru-RU" dirty="0" smtClean="0"/>
              <a:t>. </a:t>
            </a:r>
            <a:r>
              <a:rPr lang="ru-RU" dirty="0" err="1" smtClean="0"/>
              <a:t>Воно</a:t>
            </a:r>
            <a:r>
              <a:rPr lang="ru-RU" dirty="0" smtClean="0"/>
              <a:t> </a:t>
            </a:r>
            <a:r>
              <a:rPr lang="ru-RU" dirty="0" err="1" smtClean="0"/>
              <a:t>вказує</a:t>
            </a:r>
            <a:r>
              <a:rPr lang="ru-RU" dirty="0" smtClean="0"/>
              <a:t> на </a:t>
            </a:r>
            <a:r>
              <a:rPr lang="ru-RU" dirty="0" err="1" smtClean="0"/>
              <a:t>щось</a:t>
            </a:r>
            <a:r>
              <a:rPr lang="ru-RU" dirty="0" smtClean="0"/>
              <a:t> </a:t>
            </a:r>
            <a:r>
              <a:rPr lang="ru-RU" dirty="0" err="1" smtClean="0"/>
              <a:t>неприродне</a:t>
            </a:r>
            <a:r>
              <a:rPr lang="ru-RU" dirty="0" smtClean="0"/>
              <a:t>, </a:t>
            </a:r>
            <a:r>
              <a:rPr lang="ru-RU" dirty="0" err="1" smtClean="0"/>
              <a:t>несправжнє</a:t>
            </a:r>
            <a:r>
              <a:rPr lang="ru-RU" dirty="0" smtClean="0"/>
              <a:t>, </a:t>
            </a:r>
            <a:r>
              <a:rPr lang="ru-RU" dirty="0" err="1" smtClean="0"/>
              <a:t>вигадане</a:t>
            </a:r>
            <a:r>
              <a:rPr lang="ru-RU" dirty="0" smtClean="0"/>
              <a:t>. </a:t>
            </a:r>
            <a:r>
              <a:rPr lang="ru-RU" dirty="0" err="1" smtClean="0"/>
              <a:t>Наприкінці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раю </a:t>
            </a:r>
            <a:r>
              <a:rPr lang="ru-RU" dirty="0" err="1" smtClean="0"/>
              <a:t>родини</a:t>
            </a:r>
            <a:r>
              <a:rPr lang="ru-RU" dirty="0" smtClean="0"/>
              <a:t> </a:t>
            </a:r>
            <a:r>
              <a:rPr lang="ru-RU" dirty="0" err="1" smtClean="0"/>
              <a:t>Хельмерів</a:t>
            </a:r>
            <a:r>
              <a:rPr lang="ru-RU" dirty="0" smtClean="0"/>
              <a:t> не </a:t>
            </a:r>
            <a:r>
              <a:rPr lang="ru-RU" dirty="0" err="1" smtClean="0"/>
              <a:t>залишається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сліду</a:t>
            </a:r>
            <a:r>
              <a:rPr lang="ru-RU" dirty="0" smtClean="0"/>
              <a:t>. </a:t>
            </a:r>
            <a:r>
              <a:rPr lang="ru-RU" dirty="0" err="1" smtClean="0"/>
              <a:t>Розгнівана</a:t>
            </a:r>
            <a:r>
              <a:rPr lang="ru-RU" dirty="0" smtClean="0"/>
              <a:t> Нора </a:t>
            </a:r>
            <a:r>
              <a:rPr lang="ru-RU" dirty="0" err="1" smtClean="0"/>
              <a:t>кидає</a:t>
            </a:r>
            <a:r>
              <a:rPr lang="ru-RU" dirty="0" smtClean="0"/>
              <a:t> </a:t>
            </a:r>
            <a:r>
              <a:rPr lang="ru-RU" dirty="0" err="1" smtClean="0"/>
              <a:t>свій</a:t>
            </a:r>
            <a:r>
              <a:rPr lang="ru-RU" dirty="0" smtClean="0"/>
              <a:t> </a:t>
            </a:r>
            <a:r>
              <a:rPr lang="ru-RU" dirty="0" err="1" smtClean="0"/>
              <a:t>дім</a:t>
            </a:r>
            <a:r>
              <a:rPr lang="ru-RU" dirty="0" smtClean="0"/>
              <a:t>, </a:t>
            </a:r>
            <a:r>
              <a:rPr lang="ru-RU" dirty="0" err="1" smtClean="0"/>
              <a:t>дітей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йде</a:t>
            </a:r>
            <a:r>
              <a:rPr lang="ru-RU" dirty="0" smtClean="0"/>
              <a:t> </a:t>
            </a:r>
            <a:r>
              <a:rPr lang="ru-RU" dirty="0" err="1" smtClean="0"/>
              <a:t>шукати</a:t>
            </a:r>
            <a:r>
              <a:rPr lang="ru-RU" dirty="0" smtClean="0"/>
              <a:t> </a:t>
            </a:r>
            <a:r>
              <a:rPr lang="ru-RU" dirty="0" err="1" smtClean="0"/>
              <a:t>своє</a:t>
            </a:r>
            <a:r>
              <a:rPr lang="ru-RU" dirty="0" smtClean="0"/>
              <a:t> </a:t>
            </a:r>
            <a:r>
              <a:rPr lang="ru-RU" dirty="0" err="1" smtClean="0"/>
              <a:t>місце</a:t>
            </a:r>
            <a:r>
              <a:rPr lang="ru-RU" dirty="0" smtClean="0"/>
              <a:t> в новому </a:t>
            </a:r>
            <a:r>
              <a:rPr lang="ru-RU" dirty="0" err="1" smtClean="0"/>
              <a:t>житті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незгода</a:t>
            </a:r>
            <a:r>
              <a:rPr lang="ru-RU" dirty="0" smtClean="0"/>
              <a:t> </a:t>
            </a:r>
            <a:r>
              <a:rPr lang="ru-RU" dirty="0" err="1" smtClean="0"/>
              <a:t>Нори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тим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вона </a:t>
            </a:r>
            <a:r>
              <a:rPr lang="ru-RU" dirty="0" err="1" smtClean="0"/>
              <a:t>легковажна</a:t>
            </a:r>
            <a:r>
              <a:rPr lang="ru-RU" dirty="0" smtClean="0"/>
              <a:t> </a:t>
            </a:r>
            <a:r>
              <a:rPr lang="ru-RU" dirty="0" err="1" smtClean="0"/>
              <a:t>людина</a:t>
            </a:r>
            <a:r>
              <a:rPr lang="ru-RU" dirty="0" smtClean="0"/>
              <a:t>, яка не </a:t>
            </a:r>
            <a:r>
              <a:rPr lang="ru-RU" dirty="0" err="1" smtClean="0"/>
              <a:t>здатна</a:t>
            </a:r>
            <a:r>
              <a:rPr lang="ru-RU" dirty="0" smtClean="0"/>
              <a:t> на </a:t>
            </a:r>
            <a:r>
              <a:rPr lang="ru-RU" dirty="0" err="1" smtClean="0"/>
              <a:t>серйозні</a:t>
            </a:r>
            <a:r>
              <a:rPr lang="ru-RU" dirty="0" smtClean="0"/>
              <a:t> </a:t>
            </a:r>
            <a:r>
              <a:rPr lang="ru-RU" dirty="0" err="1" smtClean="0"/>
              <a:t>вчинки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8604"/>
            <a:ext cx="221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Самоперевірка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786182" y="4786322"/>
            <a:ext cx="2414598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Принцип </a:t>
            </a:r>
            <a:r>
              <a:rPr lang="ru-RU" sz="2000" b="1" dirty="0" err="1" smtClean="0">
                <a:solidFill>
                  <a:schemeClr val="tx1"/>
                </a:solidFill>
              </a:rPr>
              <a:t>відкритого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фіналу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295640" y="2938458"/>
            <a:ext cx="2414598" cy="914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</a:rPr>
              <a:t>Естетичні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принципи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</a:t>
            </a:r>
            <a:r>
              <a:rPr lang="en-US" b="1" dirty="0" smtClean="0">
                <a:solidFill>
                  <a:schemeClr val="tx1"/>
                </a:solidFill>
              </a:rPr>
              <a:t>’</a:t>
            </a:r>
            <a:r>
              <a:rPr lang="uk-UA" b="1" dirty="0" err="1" smtClean="0">
                <a:solidFill>
                  <a:schemeClr val="tx1"/>
                </a:solidFill>
              </a:rPr>
              <a:t>єси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00034" y="3786190"/>
            <a:ext cx="3071834" cy="114300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Показ </a:t>
            </a:r>
            <a:r>
              <a:rPr lang="ru-RU" b="1" dirty="0" err="1" smtClean="0">
                <a:solidFill>
                  <a:schemeClr val="tx1"/>
                </a:solidFill>
              </a:rPr>
              <a:t>подій</a:t>
            </a:r>
            <a:r>
              <a:rPr lang="ru-RU" b="1" dirty="0" smtClean="0">
                <a:solidFill>
                  <a:schemeClr val="tx1"/>
                </a:solidFill>
              </a:rPr>
              <a:t> через </a:t>
            </a:r>
            <a:r>
              <a:rPr lang="ru-RU" b="1" dirty="0" err="1" smtClean="0">
                <a:solidFill>
                  <a:schemeClr val="tx1"/>
                </a:solidFill>
              </a:rPr>
              <a:t>інтелектуально-аналітичне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осмислення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42910" y="2071678"/>
            <a:ext cx="2414598" cy="9144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</a:rPr>
              <a:t>Зближення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з</a:t>
            </a:r>
            <a:r>
              <a:rPr lang="ru-RU" sz="20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</a:rPr>
              <a:t>життям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28926" y="1000108"/>
            <a:ext cx="2414598" cy="914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FFFF00"/>
                </a:solidFill>
              </a:rPr>
              <a:t>Актуальність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000" b="1" dirty="0" err="1" smtClean="0">
                <a:solidFill>
                  <a:srgbClr val="FFFF00"/>
                </a:solidFill>
              </a:rPr>
              <a:t>проблеми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572132" y="1928802"/>
            <a:ext cx="2414598" cy="9144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Дискусія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215074" y="3929066"/>
            <a:ext cx="2414598" cy="9144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Загострення конфлікту</a:t>
            </a:r>
            <a:endParaRPr lang="ru-RU" sz="20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285728"/>
            <a:ext cx="8280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Скласти гроно </a:t>
            </a:r>
            <a:r>
              <a:rPr lang="uk-UA" sz="2400" b="1" dirty="0" err="1" smtClean="0">
                <a:solidFill>
                  <a:srgbClr val="C00000"/>
                </a:solidFill>
              </a:rPr>
              <a:t>“Естетичні</a:t>
            </a:r>
            <a:r>
              <a:rPr lang="uk-UA" sz="2400" b="1" dirty="0" smtClean="0">
                <a:solidFill>
                  <a:srgbClr val="C00000"/>
                </a:solidFill>
              </a:rPr>
              <a:t> принципи  в п</a:t>
            </a:r>
            <a:r>
              <a:rPr lang="en-US" sz="2400" b="1" dirty="0" smtClean="0">
                <a:solidFill>
                  <a:srgbClr val="C00000"/>
                </a:solidFill>
              </a:rPr>
              <a:t>’</a:t>
            </a:r>
            <a:r>
              <a:rPr lang="uk-UA" sz="2400" b="1" dirty="0" err="1" smtClean="0">
                <a:solidFill>
                  <a:srgbClr val="C00000"/>
                </a:solidFill>
              </a:rPr>
              <a:t>єсі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</a:rPr>
              <a:t>“Ляльковий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</a:rPr>
              <a:t>дім””</a:t>
            </a:r>
            <a:endParaRPr lang="ru-RU" sz="2400" b="1" dirty="0">
              <a:solidFill>
                <a:srgbClr val="C0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rot="16200000" flipV="1">
            <a:off x="3679025" y="2321711"/>
            <a:ext cx="928694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8" idx="5"/>
          </p:cNvCxnSpPr>
          <p:nvPr/>
        </p:nvCxnSpPr>
        <p:spPr>
          <a:xfrm rot="10800000">
            <a:off x="2703898" y="2852168"/>
            <a:ext cx="653656" cy="3625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3500430" y="3857628"/>
            <a:ext cx="571504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4393405" y="4250537"/>
            <a:ext cx="785818" cy="14287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500694" y="3643314"/>
            <a:ext cx="928694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1" idx="3"/>
          </p:cNvCxnSpPr>
          <p:nvPr/>
        </p:nvCxnSpPr>
        <p:spPr>
          <a:xfrm rot="5400000" flipH="1" flipV="1">
            <a:off x="5496240" y="2713746"/>
            <a:ext cx="433957" cy="4250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4071967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uk-UA" dirty="0" smtClean="0"/>
              <a:t>Як автор розкриває </a:t>
            </a:r>
            <a:r>
              <a:rPr lang="ru-RU" dirty="0" err="1" smtClean="0"/>
              <a:t>глибоку</a:t>
            </a:r>
            <a:r>
              <a:rPr lang="ru-RU" dirty="0" smtClean="0"/>
              <a:t> </a:t>
            </a:r>
            <a:r>
              <a:rPr lang="ru-RU" dirty="0" err="1" smtClean="0"/>
              <a:t>невідповідність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благопристойною </a:t>
            </a:r>
            <a:r>
              <a:rPr lang="ru-RU" dirty="0" err="1" smtClean="0"/>
              <a:t>видимістю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внутрішньою</a:t>
            </a:r>
            <a:r>
              <a:rPr lang="ru-RU" dirty="0" smtClean="0"/>
              <a:t> </a:t>
            </a:r>
            <a:r>
              <a:rPr lang="ru-RU" dirty="0" err="1" smtClean="0"/>
              <a:t>порочністю</a:t>
            </a:r>
            <a:r>
              <a:rPr lang="ru-RU" dirty="0" smtClean="0"/>
              <a:t> </a:t>
            </a:r>
            <a:r>
              <a:rPr lang="ru-RU" dirty="0" err="1" smtClean="0"/>
              <a:t>зображуваної</a:t>
            </a:r>
            <a:r>
              <a:rPr lang="ru-RU" dirty="0" smtClean="0"/>
              <a:t> </a:t>
            </a:r>
            <a:r>
              <a:rPr lang="ru-RU" dirty="0" err="1" smtClean="0"/>
              <a:t>дійсності</a:t>
            </a:r>
            <a:r>
              <a:rPr lang="uk-UA" dirty="0" smtClean="0"/>
              <a:t>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500042"/>
            <a:ext cx="2894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Проблемне питання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www_artru_inf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2857496"/>
            <a:ext cx="5163939" cy="36147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229600" cy="4525963"/>
          </a:xfrm>
        </p:spPr>
        <p:txBody>
          <a:bodyPr/>
          <a:lstStyle/>
          <a:p>
            <a:r>
              <a:rPr lang="ru-RU" dirty="0" err="1" smtClean="0"/>
              <a:t>Будинок</a:t>
            </a:r>
            <a:r>
              <a:rPr lang="ru-RU" dirty="0" smtClean="0"/>
              <a:t>, </a:t>
            </a:r>
            <a:r>
              <a:rPr lang="ru-RU" dirty="0" err="1" smtClean="0"/>
              <a:t>побудований</a:t>
            </a:r>
            <a:r>
              <a:rPr lang="ru-RU" dirty="0" smtClean="0"/>
              <a:t> на </a:t>
            </a:r>
            <a:r>
              <a:rPr lang="ru-RU" dirty="0" err="1" smtClean="0"/>
              <a:t>неправді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омані</a:t>
            </a:r>
            <a:r>
              <a:rPr lang="ru-RU" dirty="0" smtClean="0"/>
              <a:t>, не </a:t>
            </a:r>
            <a:r>
              <a:rPr lang="ru-RU" dirty="0" err="1" smtClean="0"/>
              <a:t>може</a:t>
            </a:r>
            <a:r>
              <a:rPr lang="ru-RU" dirty="0" smtClean="0"/>
              <a:t> бути </a:t>
            </a:r>
            <a:r>
              <a:rPr lang="ru-RU" dirty="0" err="1" smtClean="0"/>
              <a:t>справжнім</a:t>
            </a:r>
            <a:r>
              <a:rPr lang="ru-RU" dirty="0" smtClean="0"/>
              <a:t> </a:t>
            </a:r>
            <a:r>
              <a:rPr lang="ru-RU" dirty="0" err="1" smtClean="0"/>
              <a:t>будинком</a:t>
            </a:r>
            <a:r>
              <a:rPr lang="ru-RU" dirty="0" smtClean="0"/>
              <a:t>. </a:t>
            </a:r>
            <a:r>
              <a:rPr lang="ru-RU" dirty="0" err="1" smtClean="0"/>
              <a:t>Своєю</a:t>
            </a:r>
            <a:r>
              <a:rPr lang="ru-RU" dirty="0" smtClean="0"/>
              <a:t> драмою «</a:t>
            </a:r>
            <a:r>
              <a:rPr lang="ru-RU" dirty="0" err="1" smtClean="0"/>
              <a:t>Ляльковий</a:t>
            </a:r>
            <a:r>
              <a:rPr lang="ru-RU" dirty="0" smtClean="0"/>
              <a:t> </a:t>
            </a:r>
            <a:r>
              <a:rPr lang="ru-RU" dirty="0" err="1" smtClean="0"/>
              <a:t>дім</a:t>
            </a:r>
            <a:r>
              <a:rPr lang="ru-RU" dirty="0" smtClean="0"/>
              <a:t>» </a:t>
            </a:r>
            <a:r>
              <a:rPr lang="ru-RU" dirty="0" err="1" smtClean="0"/>
              <a:t>Генрік</a:t>
            </a:r>
            <a:r>
              <a:rPr lang="ru-RU" dirty="0" smtClean="0"/>
              <a:t> </a:t>
            </a:r>
            <a:r>
              <a:rPr lang="ru-RU" dirty="0" err="1" smtClean="0"/>
              <a:t>Ібсен</a:t>
            </a:r>
            <a:r>
              <a:rPr lang="ru-RU" dirty="0" smtClean="0"/>
              <a:t> </a:t>
            </a:r>
            <a:r>
              <a:rPr lang="ru-RU" dirty="0" err="1" smtClean="0"/>
              <a:t>виразив</a:t>
            </a:r>
            <a:r>
              <a:rPr lang="ru-RU" dirty="0" smtClean="0"/>
              <a:t> протест </a:t>
            </a:r>
            <a:r>
              <a:rPr lang="ru-RU" dirty="0" err="1" smtClean="0"/>
              <a:t>проти</a:t>
            </a:r>
            <a:r>
              <a:rPr lang="ru-RU" dirty="0" smtClean="0"/>
              <a:t> </a:t>
            </a:r>
            <a:r>
              <a:rPr lang="ru-RU" dirty="0" err="1" smtClean="0"/>
              <a:t>всієї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системи</a:t>
            </a:r>
            <a:r>
              <a:rPr lang="ru-RU" dirty="0" smtClean="0"/>
              <a:t> </a:t>
            </a:r>
            <a:r>
              <a:rPr lang="ru-RU" dirty="0" err="1" smtClean="0"/>
              <a:t>суспільних</a:t>
            </a:r>
            <a:r>
              <a:rPr lang="ru-RU" smtClean="0"/>
              <a:t> норм,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вимагаючи</a:t>
            </a:r>
            <a:r>
              <a:rPr lang="ru-RU" dirty="0" smtClean="0"/>
              <a:t> </a:t>
            </a:r>
            <a:r>
              <a:rPr lang="ru-RU" dirty="0" err="1" smtClean="0"/>
              <a:t>максимальної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емансипації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smtClean="0"/>
              <a:t> </a:t>
            </a:r>
            <a:r>
              <a:rPr lang="ru-RU" dirty="0" err="1" smtClean="0"/>
              <a:t>жінки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357166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3" descr="403b8925b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2600396"/>
            <a:ext cx="2803528" cy="40178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uk-UA" dirty="0" smtClean="0"/>
              <a:t>І</a:t>
            </a:r>
            <a:r>
              <a:rPr lang="uk-UA" dirty="0" smtClean="0"/>
              <a:t>. </a:t>
            </a:r>
            <a:r>
              <a:rPr lang="uk-UA" dirty="0" err="1" smtClean="0"/>
              <a:t>Секлер</a:t>
            </a:r>
            <a:r>
              <a:rPr lang="uk-UA" dirty="0" smtClean="0"/>
              <a:t> </a:t>
            </a:r>
            <a:r>
              <a:rPr lang="ru-RU" dirty="0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ru-RU" dirty="0" smtClean="0"/>
              <a:t> </a:t>
            </a:r>
            <a:r>
              <a:rPr lang="ru-RU" dirty="0" smtClean="0"/>
              <a:t>Д. Джонсон</a:t>
            </a:r>
            <a:r>
              <a:rPr lang="ru-RU" dirty="0" smtClean="0"/>
              <a:t> «Г. </a:t>
            </a:r>
            <a:r>
              <a:rPr lang="ru-RU" dirty="0" err="1" smtClean="0"/>
              <a:t>Ібсен</a:t>
            </a:r>
            <a:r>
              <a:rPr lang="ru-RU" dirty="0" smtClean="0"/>
              <a:t>, </a:t>
            </a:r>
            <a:r>
              <a:rPr lang="ru-RU" dirty="0" err="1" smtClean="0"/>
              <a:t>Лялькові</a:t>
            </a:r>
            <a:r>
              <a:rPr lang="ru-RU" dirty="0" smtClean="0"/>
              <a:t> </a:t>
            </a:r>
            <a:r>
              <a:rPr lang="ru-RU" dirty="0" err="1" smtClean="0"/>
              <a:t>герої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</a:t>
            </a:r>
            <a:r>
              <a:rPr lang="uk-UA" dirty="0" smtClean="0"/>
              <a:t>//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</a:t>
            </a:r>
            <a:r>
              <a:rPr lang="en-US" dirty="0" smtClean="0"/>
              <a:t>/%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</a:t>
            </a:r>
            <a:r>
              <a:rPr lang="en-US" dirty="0" smtClean="0"/>
              <a:t>www.google.ru/search?q=curtains+and+drapers+design&amp;newwindo</a:t>
            </a:r>
            <a:endParaRPr lang="uk-UA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https</a:t>
            </a:r>
            <a:r>
              <a:rPr lang="en-US" smtClean="0"/>
              <a:t>://</a:t>
            </a:r>
            <a:r>
              <a:rPr lang="en-US" smtClean="0"/>
              <a:t>www.google.ru/url?sa=t&amp;rct=j&amp;q</a:t>
            </a:r>
            <a:endParaRPr lang="uk-UA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15" descr="86518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16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214282" y="1857364"/>
            <a:ext cx="4357718" cy="457203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</a:rPr>
              <a:t>Тема. Роль Г.Ібсена в розвитку світової драматургії, його новаторство. «Ляльковий дім» як соціально-психологічна драма</a:t>
            </a:r>
          </a:p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</a:rPr>
              <a:t>Мета: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</a:rPr>
              <a:t>ознайомити з життям і творчістю Г. Ібсена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його</a:t>
            </a:r>
            <a:r>
              <a:rPr lang="ru-RU" b="1" dirty="0" smtClean="0">
                <a:solidFill>
                  <a:schemeClr val="tx1"/>
                </a:solidFill>
              </a:rPr>
              <a:t> новаторством; </a:t>
            </a:r>
            <a:r>
              <a:rPr lang="ru-RU" b="1" dirty="0" err="1" smtClean="0">
                <a:solidFill>
                  <a:schemeClr val="tx1"/>
                </a:solidFill>
              </a:rPr>
              <a:t>розкрити</a:t>
            </a:r>
            <a:r>
              <a:rPr lang="ru-RU" b="1" dirty="0" smtClean="0">
                <a:solidFill>
                  <a:schemeClr val="tx1"/>
                </a:solidFill>
              </a:rPr>
              <a:t> тему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проблематику </a:t>
            </a:r>
            <a:r>
              <a:rPr lang="uk-UA" b="1" dirty="0" smtClean="0">
                <a:solidFill>
                  <a:schemeClr val="tx1"/>
                </a:solidFill>
              </a:rPr>
              <a:t>соціально-психологічної драми «Ляльковий дім», формувати комунікативну компетентність; </a:t>
            </a:r>
            <a:r>
              <a:rPr lang="ru-RU" b="1" dirty="0" err="1" smtClean="0">
                <a:solidFill>
                  <a:schemeClr val="tx1"/>
                </a:solidFill>
              </a:rPr>
              <a:t>розвивати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навички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виразного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читання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переказу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усного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мовлення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уміння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характеризувати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художній</a:t>
            </a:r>
            <a:r>
              <a:rPr lang="ru-RU" b="1" dirty="0" smtClean="0">
                <a:solidFill>
                  <a:schemeClr val="tx1"/>
                </a:solidFill>
              </a:rPr>
              <a:t> образ; </a:t>
            </a:r>
            <a:r>
              <a:rPr lang="ru-RU" b="1" dirty="0" err="1" smtClean="0">
                <a:solidFill>
                  <a:schemeClr val="tx1"/>
                </a:solidFill>
              </a:rPr>
              <a:t>сприяти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вихованню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моральних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якостей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учнів</a:t>
            </a:r>
            <a:r>
              <a:rPr lang="ru-RU" b="1" dirty="0" smtClean="0">
                <a:solidFill>
                  <a:schemeClr val="tx1"/>
                </a:solidFill>
              </a:rPr>
              <a:t>.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28941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64291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b="1" dirty="0" smtClean="0">
                <a:solidFill>
                  <a:schemeClr val="bg2">
                    <a:lumMod val="75000"/>
                  </a:schemeClr>
                </a:solidFill>
              </a:rPr>
              <a:t>Г</a:t>
            </a:r>
            <a:r>
              <a:rPr lang="vi-VN" sz="3200" b="1" dirty="0" smtClean="0">
                <a:solidFill>
                  <a:schemeClr val="bg2">
                    <a:lumMod val="75000"/>
                  </a:schemeClr>
                </a:solidFill>
              </a:rPr>
              <a:t>енрік Ібсен</a:t>
            </a:r>
            <a:r>
              <a:rPr lang="vi-VN" sz="3200" dirty="0" smtClean="0">
                <a:solidFill>
                  <a:schemeClr val="bg2">
                    <a:lumMod val="75000"/>
                  </a:schemeClr>
                </a:solidFill>
              </a:rPr>
              <a:t>  — норвезький драматург і поет, реалістичні і суперечливі п'єси якого революціонізували європейський театр.</a:t>
            </a:r>
            <a:r>
              <a:rPr lang="vi-VN" sz="3200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endParaRPr lang="ru-RU" sz="32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1670" y="5643578"/>
            <a:ext cx="1920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2">
                    <a:lumMod val="75000"/>
                  </a:schemeClr>
                </a:solidFill>
              </a:rPr>
              <a:t>1828 - 1906</a:t>
            </a:r>
            <a:endParaRPr lang="ru-RU" sz="2800" b="1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5072098" cy="5483245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err="1" smtClean="0"/>
              <a:t>Літературну</a:t>
            </a:r>
            <a:r>
              <a:rPr lang="ru-RU" sz="2800" dirty="0" smtClean="0"/>
              <a:t> </a:t>
            </a:r>
            <a:r>
              <a:rPr lang="ru-RU" sz="2800" dirty="0" err="1" smtClean="0"/>
              <a:t>творчість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розпочав</a:t>
            </a:r>
            <a:r>
              <a:rPr lang="ru-RU" sz="2800" dirty="0" smtClean="0"/>
              <a:t> як поет. У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ранніх</a:t>
            </a:r>
            <a:r>
              <a:rPr lang="ru-RU" sz="2800" dirty="0" smtClean="0"/>
              <a:t> </a:t>
            </a:r>
            <a:r>
              <a:rPr lang="ru-RU" sz="2800" dirty="0" err="1" smtClean="0"/>
              <a:t>віршах</a:t>
            </a:r>
            <a:r>
              <a:rPr lang="ru-RU" sz="2800" dirty="0" smtClean="0"/>
              <a:t> </a:t>
            </a:r>
            <a:r>
              <a:rPr lang="ru-RU" sz="2800" dirty="0" err="1" smtClean="0"/>
              <a:t>з'явився</a:t>
            </a:r>
            <a:r>
              <a:rPr lang="ru-RU" sz="2800" dirty="0" smtClean="0"/>
              <a:t> мотив, </a:t>
            </a:r>
            <a:r>
              <a:rPr lang="ru-RU" sz="2800" dirty="0" err="1" smtClean="0"/>
              <a:t>який</a:t>
            </a:r>
            <a:r>
              <a:rPr lang="ru-RU" sz="2800" dirty="0" smtClean="0"/>
              <a:t> </a:t>
            </a:r>
            <a:r>
              <a:rPr lang="ru-RU" sz="2800" dirty="0" err="1" smtClean="0"/>
              <a:t>згодом</a:t>
            </a:r>
            <a:r>
              <a:rPr lang="ru-RU" sz="2800" dirty="0" smtClean="0"/>
              <a:t> ста</a:t>
            </a:r>
            <a:r>
              <a:rPr lang="uk-UA" sz="2800" dirty="0" smtClean="0"/>
              <a:t>в</a:t>
            </a:r>
            <a:r>
              <a:rPr lang="ru-RU" sz="2800" dirty="0" smtClean="0"/>
              <a:t> </a:t>
            </a:r>
            <a:r>
              <a:rPr lang="ru-RU" sz="2800" dirty="0" err="1" smtClean="0"/>
              <a:t>домінуючим</a:t>
            </a:r>
            <a:r>
              <a:rPr lang="ru-RU" sz="2800" dirty="0" smtClean="0"/>
              <a:t> у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творчості</a:t>
            </a:r>
            <a:r>
              <a:rPr lang="ru-RU" sz="2800" dirty="0" smtClean="0"/>
              <a:t>.</a:t>
            </a:r>
            <a:endParaRPr lang="en-US" sz="2800" dirty="0" smtClean="0"/>
          </a:p>
          <a:p>
            <a:r>
              <a:rPr lang="ru-RU" sz="2800" dirty="0" smtClean="0"/>
              <a:t>Г. </a:t>
            </a:r>
            <a:r>
              <a:rPr lang="ru-RU" sz="2800" dirty="0" err="1" smtClean="0"/>
              <a:t>Ібсен</a:t>
            </a:r>
            <a:r>
              <a:rPr lang="ru-RU" sz="2800" dirty="0" smtClean="0"/>
              <a:t>, </a:t>
            </a:r>
            <a:r>
              <a:rPr lang="ru-RU" sz="2800" dirty="0" err="1" smtClean="0"/>
              <a:t>безумовно</a:t>
            </a:r>
            <a:r>
              <a:rPr lang="ru-RU" sz="2800" dirty="0" smtClean="0"/>
              <a:t>, - </a:t>
            </a:r>
            <a:r>
              <a:rPr lang="ru-RU" sz="2800" dirty="0" err="1" smtClean="0"/>
              <a:t>найбільший</a:t>
            </a:r>
            <a:r>
              <a:rPr lang="ru-RU" sz="2800" dirty="0" smtClean="0"/>
              <a:t> </a:t>
            </a:r>
            <a:r>
              <a:rPr lang="ru-RU" sz="2800" dirty="0" err="1" smtClean="0"/>
              <a:t>письменник</a:t>
            </a:r>
            <a:r>
              <a:rPr lang="ru-RU" sz="2800" dirty="0" smtClean="0"/>
              <a:t> </a:t>
            </a:r>
            <a:r>
              <a:rPr lang="ru-RU" sz="2800" dirty="0" err="1" smtClean="0"/>
              <a:t>Норвегії</a:t>
            </a:r>
            <a:r>
              <a:rPr lang="ru-RU" sz="2800" dirty="0" smtClean="0"/>
              <a:t> </a:t>
            </a:r>
            <a:r>
              <a:rPr lang="en-US" sz="2800" dirty="0" smtClean="0"/>
              <a:t>XIX </a:t>
            </a:r>
            <a:r>
              <a:rPr lang="ru-RU" sz="2800" dirty="0" smtClean="0"/>
              <a:t>ст. </a:t>
            </a:r>
          </a:p>
          <a:p>
            <a:r>
              <a:rPr lang="ru-RU" sz="2800" dirty="0" err="1" smtClean="0"/>
              <a:t>Саме</a:t>
            </a:r>
            <a:r>
              <a:rPr lang="ru-RU" sz="2800" dirty="0" smtClean="0"/>
              <a:t> </a:t>
            </a:r>
            <a:r>
              <a:rPr lang="ru-RU" sz="2800" dirty="0" err="1" smtClean="0"/>
              <a:t>він</a:t>
            </a:r>
            <a:r>
              <a:rPr lang="ru-RU" sz="2800" dirty="0" smtClean="0"/>
              <a:t> </a:t>
            </a:r>
            <a:r>
              <a:rPr lang="ru-RU" sz="2800" dirty="0" err="1" smtClean="0"/>
              <a:t>вивів</a:t>
            </a:r>
            <a:r>
              <a:rPr lang="ru-RU" sz="2800" dirty="0" smtClean="0"/>
              <a:t> </a:t>
            </a:r>
            <a:r>
              <a:rPr lang="ru-RU" sz="2800" dirty="0" err="1" smtClean="0"/>
              <a:t>новітню</a:t>
            </a:r>
            <a:r>
              <a:rPr lang="ru-RU" sz="2800" dirty="0" smtClean="0"/>
              <a:t> </a:t>
            </a:r>
            <a:r>
              <a:rPr lang="ru-RU" sz="2800" dirty="0" err="1" smtClean="0"/>
              <a:t>літературу</a:t>
            </a:r>
            <a:r>
              <a:rPr lang="ru-RU" sz="2800" dirty="0" smtClean="0"/>
              <a:t> </a:t>
            </a:r>
            <a:r>
              <a:rPr lang="ru-RU" sz="2800" dirty="0" err="1" smtClean="0"/>
              <a:t>своєї</a:t>
            </a:r>
            <a:r>
              <a:rPr lang="ru-RU" sz="2800" dirty="0" smtClean="0"/>
              <a:t> </a:t>
            </a:r>
            <a:r>
              <a:rPr lang="ru-RU" sz="2800" dirty="0" err="1" smtClean="0"/>
              <a:t>країни</a:t>
            </a:r>
            <a:r>
              <a:rPr lang="ru-RU" sz="2800" dirty="0" smtClean="0"/>
              <a:t> на </a:t>
            </a:r>
            <a:r>
              <a:rPr lang="ru-RU" sz="2800" dirty="0" err="1" smtClean="0"/>
              <a:t>світові</a:t>
            </a:r>
            <a:r>
              <a:rPr lang="ru-RU" sz="2800" dirty="0" smtClean="0"/>
              <a:t> </a:t>
            </a:r>
            <a:r>
              <a:rPr lang="ru-RU" sz="2800" dirty="0" err="1" smtClean="0"/>
              <a:t>обрії</a:t>
            </a:r>
            <a:r>
              <a:rPr lang="ru-RU" sz="2800" dirty="0" smtClean="0"/>
              <a:t>.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драматургія</a:t>
            </a:r>
            <a:r>
              <a:rPr lang="ru-RU" sz="2800" dirty="0" smtClean="0"/>
              <a:t> мала великий </a:t>
            </a:r>
            <a:r>
              <a:rPr lang="ru-RU" sz="2800" dirty="0" err="1" smtClean="0"/>
              <a:t>вплив</a:t>
            </a:r>
            <a:r>
              <a:rPr lang="ru-RU" sz="2800" dirty="0" smtClean="0"/>
              <a:t> на театр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сучасників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наступних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поколінь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357166"/>
            <a:ext cx="3731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Новаторство письменника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3" descr="ph05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958" y="642918"/>
            <a:ext cx="3058567" cy="52864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ibsen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3356410" cy="452596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00364" y="785794"/>
            <a:ext cx="5686436" cy="53403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Хоча</a:t>
            </a:r>
            <a:r>
              <a:rPr lang="ru-RU" sz="2800" dirty="0" smtClean="0"/>
              <a:t> </a:t>
            </a:r>
            <a:r>
              <a:rPr lang="ru-RU" sz="2800" dirty="0" err="1" smtClean="0"/>
              <a:t>серед</a:t>
            </a:r>
            <a:r>
              <a:rPr lang="ru-RU" sz="2800" dirty="0" smtClean="0"/>
              <a:t> </a:t>
            </a:r>
            <a:r>
              <a:rPr lang="ru-RU" sz="2800" dirty="0" err="1" smtClean="0"/>
              <a:t>норвезьких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письменників</a:t>
            </a:r>
            <a:r>
              <a:rPr lang="ru-RU" sz="2800" dirty="0" smtClean="0"/>
              <a:t> </a:t>
            </a:r>
            <a:r>
              <a:rPr lang="ru-RU" sz="2800" dirty="0" err="1" smtClean="0"/>
              <a:t>були</a:t>
            </a:r>
            <a:r>
              <a:rPr lang="ru-RU" sz="2800" dirty="0" smtClean="0"/>
              <a:t> </a:t>
            </a:r>
            <a:r>
              <a:rPr lang="ru-RU" sz="2800" dirty="0" err="1" smtClean="0"/>
              <a:t>талановиті</a:t>
            </a:r>
            <a:r>
              <a:rPr lang="ru-RU" sz="2800" dirty="0" smtClean="0"/>
              <a:t> </a:t>
            </a:r>
            <a:r>
              <a:rPr lang="ru-RU" sz="2800" dirty="0" err="1" smtClean="0"/>
              <a:t>романісти</a:t>
            </a:r>
            <a:r>
              <a:rPr lang="ru-RU" sz="2800" dirty="0" smtClean="0"/>
              <a:t>, </a:t>
            </a:r>
            <a:r>
              <a:rPr lang="ru-RU" sz="2800" dirty="0" err="1" smtClean="0"/>
              <a:t>але</a:t>
            </a:r>
            <a:r>
              <a:rPr lang="ru-RU" sz="2800" dirty="0" smtClean="0"/>
              <a:t> не роману, а </a:t>
            </a:r>
            <a:r>
              <a:rPr lang="ru-RU" sz="2800" dirty="0" err="1" smtClean="0"/>
              <a:t>норвезькій</a:t>
            </a:r>
            <a:r>
              <a:rPr lang="ru-RU" sz="2800" dirty="0" smtClean="0"/>
              <a:t> </a:t>
            </a:r>
            <a:r>
              <a:rPr lang="ru-RU" sz="2800" dirty="0" err="1" smtClean="0"/>
              <a:t>драмі</a:t>
            </a:r>
            <a:r>
              <a:rPr lang="ru-RU" sz="2800" dirty="0" smtClean="0"/>
              <a:t> </a:t>
            </a:r>
            <a:r>
              <a:rPr lang="ru-RU" sz="2800" dirty="0" err="1" smtClean="0"/>
              <a:t>судилося</a:t>
            </a:r>
            <a:r>
              <a:rPr lang="ru-RU" sz="2800" dirty="0" smtClean="0"/>
              <a:t> </a:t>
            </a:r>
            <a:r>
              <a:rPr lang="ru-RU" sz="2800" dirty="0" err="1" smtClean="0"/>
              <a:t>здобути</a:t>
            </a:r>
            <a:r>
              <a:rPr lang="ru-RU" sz="2800" dirty="0" smtClean="0"/>
              <a:t> </a:t>
            </a:r>
            <a:r>
              <a:rPr lang="ru-RU" sz="2800" dirty="0" err="1" smtClean="0"/>
              <a:t>світове</a:t>
            </a:r>
            <a:r>
              <a:rPr lang="ru-RU" sz="2800" dirty="0" smtClean="0"/>
              <a:t> </a:t>
            </a:r>
            <a:r>
              <a:rPr lang="ru-RU" sz="2800" dirty="0" err="1" smtClean="0"/>
              <a:t>визнання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r>
              <a:rPr lang="ru-RU" sz="2800" dirty="0" smtClean="0"/>
              <a:t>Тематика </a:t>
            </a:r>
            <a:r>
              <a:rPr lang="ru-RU" sz="2800" dirty="0" err="1" smtClean="0"/>
              <a:t>п'єс</a:t>
            </a:r>
            <a:r>
              <a:rPr lang="ru-RU" sz="2800" dirty="0" smtClean="0"/>
              <a:t> </a:t>
            </a:r>
            <a:r>
              <a:rPr lang="ru-RU" sz="2800" dirty="0" err="1" smtClean="0"/>
              <a:t>Генріка</a:t>
            </a:r>
            <a:r>
              <a:rPr lang="ru-RU" sz="2800" dirty="0" smtClean="0"/>
              <a:t> </a:t>
            </a:r>
            <a:r>
              <a:rPr lang="ru-RU" sz="2800" dirty="0" err="1" smtClean="0"/>
              <a:t>Ібсена</a:t>
            </a:r>
            <a:r>
              <a:rPr lang="ru-RU" sz="2800" dirty="0" smtClean="0"/>
              <a:t> не </a:t>
            </a:r>
            <a:r>
              <a:rPr lang="ru-RU" sz="2800" dirty="0" err="1" smtClean="0"/>
              <a:t>зводилася</a:t>
            </a:r>
            <a:r>
              <a:rPr lang="ru-RU" sz="2800" dirty="0" smtClean="0"/>
              <a:t> </a:t>
            </a:r>
            <a:r>
              <a:rPr lang="ru-RU" sz="2800" dirty="0" err="1" smtClean="0"/>
              <a:t>лише</a:t>
            </a:r>
            <a:r>
              <a:rPr lang="ru-RU" sz="2800" dirty="0" smtClean="0"/>
              <a:t> до </a:t>
            </a:r>
            <a:r>
              <a:rPr lang="ru-RU" sz="2800" dirty="0" err="1" smtClean="0"/>
              <a:t>національних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питань</a:t>
            </a:r>
            <a:r>
              <a:rPr lang="ru-RU" sz="2800" dirty="0" smtClean="0"/>
              <a:t>. </a:t>
            </a:r>
            <a:r>
              <a:rPr lang="ru-RU" sz="2800" dirty="0" err="1" smtClean="0"/>
              <a:t>Норвезький</a:t>
            </a:r>
            <a:r>
              <a:rPr lang="ru-RU" sz="2800" dirty="0" smtClean="0"/>
              <a:t> драматург писав про те,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турбувало</a:t>
            </a:r>
            <a:r>
              <a:rPr lang="ru-RU" sz="2800" dirty="0" smtClean="0"/>
              <a:t> </a:t>
            </a:r>
            <a:r>
              <a:rPr lang="ru-RU" sz="2800" dirty="0" err="1" smtClean="0"/>
              <a:t>інтелігенцію</a:t>
            </a:r>
            <a:r>
              <a:rPr lang="ru-RU" sz="2800" dirty="0" smtClean="0"/>
              <a:t> </a:t>
            </a:r>
            <a:r>
              <a:rPr lang="ru-RU" sz="2800" dirty="0" err="1" smtClean="0"/>
              <a:t>Європи</a:t>
            </a:r>
            <a:r>
              <a:rPr lang="ru-RU" sz="2800" dirty="0" smtClean="0"/>
              <a:t> </a:t>
            </a:r>
            <a:r>
              <a:rPr lang="ru-RU" sz="2800" dirty="0" err="1" smtClean="0"/>
              <a:t>наприкінці</a:t>
            </a:r>
            <a:r>
              <a:rPr lang="ru-RU" sz="2800" dirty="0" smtClean="0"/>
              <a:t> </a:t>
            </a:r>
            <a:r>
              <a:rPr lang="en-US" sz="2800" dirty="0" smtClean="0"/>
              <a:t>XIX </a:t>
            </a:r>
            <a:r>
              <a:rPr lang="ru-RU" sz="2800" dirty="0" err="1" smtClean="0"/>
              <a:t>століття</a:t>
            </a:r>
            <a:r>
              <a:rPr lang="ru-RU" sz="2800" dirty="0" smtClean="0"/>
              <a:t>.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п'єси</a:t>
            </a:r>
            <a:r>
              <a:rPr lang="ru-RU" sz="2800" dirty="0" smtClean="0"/>
              <a:t> </a:t>
            </a:r>
            <a:r>
              <a:rPr lang="ru-RU" sz="2800" dirty="0" err="1" smtClean="0"/>
              <a:t>обговорювалися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на </a:t>
            </a:r>
            <a:r>
              <a:rPr lang="ru-RU" sz="2800" dirty="0" err="1" smtClean="0"/>
              <a:t>сторінках</a:t>
            </a:r>
            <a:r>
              <a:rPr lang="ru-RU" sz="2800" dirty="0" smtClean="0"/>
              <a:t> </a:t>
            </a:r>
            <a:r>
              <a:rPr lang="ru-RU" sz="2800" dirty="0" err="1" smtClean="0"/>
              <a:t>різномовної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преси</a:t>
            </a:r>
            <a:r>
              <a:rPr lang="ru-RU" sz="2800" dirty="0" smtClean="0"/>
              <a:t>, </a:t>
            </a:r>
            <a:r>
              <a:rPr lang="ru-RU" sz="2800" dirty="0" err="1" smtClean="0"/>
              <a:t>і</a:t>
            </a:r>
            <a:r>
              <a:rPr lang="ru-RU" sz="2800" dirty="0" smtClean="0"/>
              <a:t> в </a:t>
            </a:r>
            <a:r>
              <a:rPr lang="ru-RU" sz="2800" dirty="0" err="1" smtClean="0"/>
              <a:t>літературних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вітальнях</a:t>
            </a:r>
            <a:r>
              <a:rPr lang="ru-RU" sz="2800" dirty="0" smtClean="0"/>
              <a:t> </a:t>
            </a:r>
            <a:r>
              <a:rPr lang="ru-RU" sz="2800" dirty="0" err="1" smtClean="0"/>
              <a:t>багатьох</a:t>
            </a:r>
            <a:r>
              <a:rPr lang="ru-RU" sz="2800" dirty="0" smtClean="0"/>
              <a:t> </a:t>
            </a:r>
            <a:r>
              <a:rPr lang="ru-RU" sz="2800" dirty="0" err="1" smtClean="0"/>
              <a:t>країн</a:t>
            </a:r>
            <a:r>
              <a:rPr lang="ru-RU" sz="2800" dirty="0" smtClean="0"/>
              <a:t>, де не знали </a:t>
            </a:r>
            <a:r>
              <a:rPr lang="ru-RU" sz="2800" dirty="0" err="1" smtClean="0"/>
              <a:t>норвезької</a:t>
            </a:r>
            <a:r>
              <a:rPr lang="ru-RU" sz="2800" dirty="0" smtClean="0"/>
              <a:t> </a:t>
            </a:r>
            <a:r>
              <a:rPr lang="ru-RU" sz="2800" dirty="0" err="1" smtClean="0"/>
              <a:t>мови</a:t>
            </a:r>
            <a:r>
              <a:rPr lang="ru-RU" sz="2800" dirty="0" smtClean="0"/>
              <a:t>. 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дом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5705475" cy="2990850"/>
          </a:xfrm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3500438"/>
            <a:ext cx="7786742" cy="2677656"/>
          </a:xfrm>
          <a:prstGeom prst="rect">
            <a:avLst/>
          </a:prstGeom>
          <a:ln>
            <a:solidFill>
              <a:srgbClr val="34362A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Вистави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п'єсами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Ляльковий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дім</a:t>
            </a:r>
            <a:r>
              <a:rPr lang="ru-RU" sz="2400" b="1" dirty="0" smtClean="0"/>
              <a:t>», «Пер </a:t>
            </a:r>
            <a:r>
              <a:rPr lang="ru-RU" sz="2400" b="1" dirty="0" err="1" smtClean="0"/>
              <a:t>Гюнт</a:t>
            </a:r>
            <a:r>
              <a:rPr lang="ru-RU" sz="2400" b="1" dirty="0" smtClean="0"/>
              <a:t>», «</a:t>
            </a:r>
            <a:r>
              <a:rPr lang="ru-RU" sz="2400" b="1" dirty="0" err="1" smtClean="0"/>
              <a:t>Примари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були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значними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подіями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найславетніших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театрів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світу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Глядачі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ставилися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художніх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персонажів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Ібсена</a:t>
            </a:r>
            <a:r>
              <a:rPr lang="ru-RU" sz="2400" b="1" dirty="0" smtClean="0"/>
              <a:t> як до </a:t>
            </a:r>
            <a:r>
              <a:rPr lang="ru-RU" sz="2400" b="1" dirty="0" err="1" smtClean="0"/>
              <a:t>реальних</a:t>
            </a:r>
            <a:r>
              <a:rPr lang="ru-RU" sz="2400" b="1" dirty="0" smtClean="0"/>
              <a:t> людей, </a:t>
            </a:r>
            <a:r>
              <a:rPr lang="ru-RU" sz="2400" b="1" dirty="0" err="1" smtClean="0"/>
              <a:t>тож</a:t>
            </a:r>
            <a:r>
              <a:rPr lang="ru-RU" sz="2400" b="1" dirty="0" smtClean="0"/>
              <a:t> не дивно,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через </a:t>
            </a:r>
            <a:r>
              <a:rPr lang="ru-RU" sz="2400" b="1" dirty="0" err="1" smtClean="0"/>
              <a:t>багато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років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після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смерті</a:t>
            </a:r>
            <a:r>
              <a:rPr lang="ru-RU" sz="2400" b="1" dirty="0" smtClean="0"/>
              <a:t> драматурга </a:t>
            </a:r>
            <a:r>
              <a:rPr lang="ru-RU" sz="2400" b="1" dirty="0" err="1" smtClean="0"/>
              <a:t>з'явилося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продовження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Лялькового</a:t>
            </a:r>
            <a:r>
              <a:rPr lang="ru-RU" sz="2400" b="1" dirty="0" smtClean="0"/>
              <a:t> дому», де </a:t>
            </a:r>
            <a:r>
              <a:rPr lang="ru-RU" sz="2400" b="1" dirty="0" err="1" smtClean="0"/>
              <a:t>головна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героїня</a:t>
            </a:r>
            <a:r>
              <a:rPr lang="ru-RU" sz="2400" b="1" dirty="0" smtClean="0"/>
              <a:t> Нора проживала </a:t>
            </a:r>
            <a:r>
              <a:rPr lang="ru-RU" sz="2400" b="1" dirty="0" err="1" smtClean="0"/>
              <a:t>вже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інше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життя</a:t>
            </a:r>
            <a:r>
              <a:rPr lang="ru-RU" sz="2400" b="1" dirty="0" smtClean="0"/>
              <a:t>...</a:t>
            </a:r>
            <a:endParaRPr lang="ru-RU" sz="2400" b="1" dirty="0"/>
          </a:p>
        </p:txBody>
      </p:sp>
      <p:pic>
        <p:nvPicPr>
          <p:cNvPr id="5" name="Содержимое 21" descr="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429388" y="428604"/>
            <a:ext cx="2286016" cy="266297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322-1223874573MM5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0364" y="285728"/>
            <a:ext cx="5857875" cy="3933825"/>
          </a:xfrm>
          <a:ln>
            <a:solidFill>
              <a:schemeClr val="tx1"/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23" descr="0_13a022_f29d0b21_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143248"/>
            <a:ext cx="3174603" cy="32380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00430" y="4643446"/>
            <a:ext cx="50720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/>
              <a:t>У </a:t>
            </a:r>
            <a:r>
              <a:rPr lang="ru-RU" sz="2800" b="1" dirty="0" err="1" smtClean="0"/>
              <a:t>ній</a:t>
            </a:r>
            <a:r>
              <a:rPr lang="ru-RU" sz="2800" b="1" dirty="0" smtClean="0"/>
              <a:t>, в першу </a:t>
            </a:r>
            <a:r>
              <a:rPr lang="ru-RU" sz="2800" b="1" dirty="0" err="1" smtClean="0"/>
              <a:t>чергу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йдеться</a:t>
            </a:r>
            <a:r>
              <a:rPr lang="ru-RU" sz="2800" b="1" dirty="0" smtClean="0"/>
              <a:t> про </a:t>
            </a:r>
            <a:r>
              <a:rPr lang="ru-RU" sz="2800" b="1" dirty="0" err="1" smtClean="0"/>
              <a:t>несправедливість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допущену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суспільством</a:t>
            </a:r>
            <a:r>
              <a:rPr lang="ru-RU" sz="2800" b="1" dirty="0" smtClean="0"/>
              <a:t> по </a:t>
            </a:r>
            <a:r>
              <a:rPr lang="ru-RU" sz="2800" b="1" dirty="0" err="1" smtClean="0"/>
              <a:t>відношенню</a:t>
            </a:r>
            <a:r>
              <a:rPr lang="ru-RU" sz="2800" b="1" dirty="0" smtClean="0"/>
              <a:t> до </a:t>
            </a:r>
            <a:r>
              <a:rPr lang="ru-RU" sz="2800" b="1" dirty="0" err="1" smtClean="0"/>
              <a:t>жінки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28604"/>
            <a:ext cx="24288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Не </a:t>
            </a:r>
            <a:r>
              <a:rPr lang="ru-RU" sz="2400" b="1" dirty="0" err="1" smtClean="0"/>
              <a:t>випадково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п'єсу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Ляльковий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дім</a:t>
            </a:r>
            <a:r>
              <a:rPr lang="ru-RU" sz="2400" b="1" dirty="0" smtClean="0"/>
              <a:t>» часто </a:t>
            </a:r>
            <a:r>
              <a:rPr lang="ru-RU" sz="2400" b="1" dirty="0" err="1" smtClean="0"/>
              <a:t>називають</a:t>
            </a:r>
            <a:r>
              <a:rPr lang="ru-RU" sz="2400" b="1" dirty="0" smtClean="0"/>
              <a:t> просто «Нора». </a:t>
            </a:r>
            <a:endParaRPr lang="ru-RU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10000"/>
          </a:bodyPr>
          <a:lstStyle/>
          <a:p>
            <a:r>
              <a:rPr lang="ru-RU" dirty="0" err="1" smtClean="0"/>
              <a:t>Твір</a:t>
            </a:r>
            <a:r>
              <a:rPr lang="ru-RU" dirty="0" smtClean="0"/>
              <a:t> </a:t>
            </a:r>
            <a:r>
              <a:rPr lang="ru-RU" dirty="0" err="1" smtClean="0"/>
              <a:t>починається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опису</a:t>
            </a:r>
            <a:r>
              <a:rPr lang="ru-RU" dirty="0" smtClean="0"/>
              <a:t> </a:t>
            </a:r>
            <a:r>
              <a:rPr lang="ru-RU" dirty="0" err="1" smtClean="0"/>
              <a:t>переддня</a:t>
            </a:r>
            <a:r>
              <a:rPr lang="ru-RU" dirty="0" smtClean="0"/>
              <a:t> </a:t>
            </a:r>
            <a:r>
              <a:rPr lang="ru-RU" dirty="0" err="1" smtClean="0"/>
              <a:t>Різдва</a:t>
            </a:r>
            <a:r>
              <a:rPr lang="ru-RU" dirty="0" smtClean="0"/>
              <a:t>. У </a:t>
            </a:r>
            <a:r>
              <a:rPr lang="ru-RU" dirty="0" err="1" smtClean="0"/>
              <a:t>домі</a:t>
            </a:r>
            <a:r>
              <a:rPr lang="ru-RU" dirty="0" smtClean="0"/>
              <a:t> </a:t>
            </a:r>
            <a:r>
              <a:rPr lang="ru-RU" dirty="0" err="1" smtClean="0"/>
              <a:t>Хельмерів</a:t>
            </a:r>
            <a:r>
              <a:rPr lang="ru-RU" dirty="0" smtClean="0"/>
              <a:t> </a:t>
            </a:r>
            <a:r>
              <a:rPr lang="ru-RU" dirty="0" err="1" smtClean="0"/>
              <a:t>пахне</a:t>
            </a:r>
            <a:r>
              <a:rPr lang="ru-RU" dirty="0" smtClean="0"/>
              <a:t> </a:t>
            </a:r>
            <a:r>
              <a:rPr lang="ru-RU" dirty="0" err="1" smtClean="0"/>
              <a:t>ялинкою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свіжим</a:t>
            </a:r>
            <a:r>
              <a:rPr lang="ru-RU" dirty="0" smtClean="0"/>
              <a:t> </a:t>
            </a:r>
            <a:r>
              <a:rPr lang="ru-RU" dirty="0" err="1" smtClean="0"/>
              <a:t>печивом</a:t>
            </a:r>
            <a:r>
              <a:rPr lang="ru-RU" dirty="0" smtClean="0"/>
              <a:t>. </a:t>
            </a:r>
            <a:r>
              <a:rPr lang="ru-RU" dirty="0" err="1" smtClean="0"/>
              <a:t>Діти</a:t>
            </a:r>
            <a:r>
              <a:rPr lang="ru-RU" dirty="0" smtClean="0"/>
              <a:t> </a:t>
            </a:r>
            <a:r>
              <a:rPr lang="ru-RU" dirty="0" err="1" smtClean="0"/>
              <a:t>бігають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сміються</a:t>
            </a:r>
            <a:r>
              <a:rPr lang="ru-RU" dirty="0" smtClean="0"/>
              <a:t>, </a:t>
            </a:r>
            <a:r>
              <a:rPr lang="ru-RU" dirty="0" err="1" smtClean="0"/>
              <a:t>радіючи</a:t>
            </a:r>
            <a:r>
              <a:rPr lang="ru-RU" dirty="0" smtClean="0"/>
              <a:t> </a:t>
            </a:r>
            <a:r>
              <a:rPr lang="ru-RU" dirty="0" err="1" smtClean="0"/>
              <a:t>подарункам</a:t>
            </a:r>
            <a:r>
              <a:rPr lang="ru-RU" dirty="0" smtClean="0"/>
              <a:t>. Нора </a:t>
            </a:r>
            <a:r>
              <a:rPr lang="ru-RU" dirty="0" err="1" smtClean="0"/>
              <a:t>щебече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співає</a:t>
            </a:r>
            <a:r>
              <a:rPr lang="ru-RU" dirty="0" smtClean="0"/>
              <a:t>, </a:t>
            </a:r>
            <a:r>
              <a:rPr lang="ru-RU" dirty="0" err="1" smtClean="0"/>
              <a:t>насолоджуючись</a:t>
            </a:r>
            <a:r>
              <a:rPr lang="ru-RU" dirty="0" smtClean="0"/>
              <a:t> </a:t>
            </a:r>
            <a:r>
              <a:rPr lang="ru-RU" dirty="0" err="1" smtClean="0"/>
              <a:t>життям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любов’ю</a:t>
            </a:r>
            <a:r>
              <a:rPr lang="ru-RU" dirty="0" smtClean="0"/>
              <a:t> </a:t>
            </a:r>
            <a:r>
              <a:rPr lang="ru-RU" dirty="0" err="1" smtClean="0"/>
              <a:t>свого</a:t>
            </a:r>
            <a:r>
              <a:rPr lang="ru-RU" dirty="0" smtClean="0"/>
              <a:t> </a:t>
            </a:r>
            <a:r>
              <a:rPr lang="ru-RU" dirty="0" err="1" smtClean="0"/>
              <a:t>чоловіка</a:t>
            </a:r>
            <a:r>
              <a:rPr lang="ru-RU" dirty="0" smtClean="0"/>
              <a:t> </a:t>
            </a:r>
            <a:r>
              <a:rPr lang="ru-RU" dirty="0" err="1" smtClean="0"/>
              <a:t>Торвальда</a:t>
            </a:r>
            <a:r>
              <a:rPr lang="ru-RU" dirty="0" smtClean="0"/>
              <a:t>, </a:t>
            </a:r>
            <a:r>
              <a:rPr lang="ru-RU" dirty="0" err="1" smtClean="0"/>
              <a:t>тією</a:t>
            </a:r>
            <a:r>
              <a:rPr lang="ru-RU" dirty="0" smtClean="0"/>
              <a:t> </a:t>
            </a:r>
            <a:r>
              <a:rPr lang="ru-RU" dirty="0" err="1" smtClean="0"/>
              <a:t>гармонією</a:t>
            </a:r>
            <a:r>
              <a:rPr lang="ru-RU" dirty="0" smtClean="0"/>
              <a:t>, яку вона створила у </a:t>
            </a:r>
            <a:r>
              <a:rPr lang="ru-RU" dirty="0" err="1" smtClean="0"/>
              <a:t>власній</a:t>
            </a:r>
            <a:r>
              <a:rPr lang="ru-RU" dirty="0" smtClean="0"/>
              <a:t> </a:t>
            </a:r>
            <a:r>
              <a:rPr lang="ru-RU" dirty="0" err="1" smtClean="0"/>
              <a:t>родині</a:t>
            </a:r>
            <a:r>
              <a:rPr lang="ru-RU" dirty="0" smtClean="0"/>
              <a:t>. </a:t>
            </a:r>
          </a:p>
          <a:p>
            <a:r>
              <a:rPr lang="ru-RU" dirty="0" smtClean="0"/>
              <a:t>Через </a:t>
            </a:r>
            <a:r>
              <a:rPr lang="ru-RU" dirty="0" err="1" smtClean="0"/>
              <a:t>деякий</a:t>
            </a:r>
            <a:r>
              <a:rPr lang="ru-RU" dirty="0" smtClean="0"/>
              <a:t> час </a:t>
            </a:r>
            <a:r>
              <a:rPr lang="ru-RU" dirty="0" err="1" smtClean="0"/>
              <a:t>сімейне</a:t>
            </a:r>
            <a:r>
              <a:rPr lang="ru-RU" dirty="0" smtClean="0"/>
              <a:t> </a:t>
            </a:r>
            <a:r>
              <a:rPr lang="ru-RU" dirty="0" err="1" smtClean="0"/>
              <a:t>щастя</a:t>
            </a:r>
            <a:r>
              <a:rPr lang="ru-RU" dirty="0" smtClean="0"/>
              <a:t> </a:t>
            </a:r>
            <a:r>
              <a:rPr lang="ru-RU" dirty="0" err="1" smtClean="0"/>
              <a:t>починає</a:t>
            </a:r>
            <a:r>
              <a:rPr lang="ru-RU" dirty="0" smtClean="0"/>
              <a:t> </a:t>
            </a:r>
            <a:r>
              <a:rPr lang="ru-RU" dirty="0" err="1" smtClean="0"/>
              <a:t>розкривати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внутрішні</a:t>
            </a:r>
            <a:r>
              <a:rPr lang="ru-RU" dirty="0" smtClean="0"/>
              <a:t> </a:t>
            </a:r>
            <a:r>
              <a:rPr lang="ru-RU" dirty="0" err="1" smtClean="0"/>
              <a:t>сторони</a:t>
            </a:r>
            <a:r>
              <a:rPr lang="ru-RU" dirty="0" smtClean="0"/>
              <a:t>. </a:t>
            </a:r>
            <a:r>
              <a:rPr lang="ru-RU" dirty="0" err="1" smtClean="0"/>
              <a:t>Виявляється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чоловік</a:t>
            </a:r>
            <a:r>
              <a:rPr lang="ru-RU" dirty="0" smtClean="0"/>
              <a:t> </a:t>
            </a:r>
            <a:r>
              <a:rPr lang="ru-RU" dirty="0" err="1" smtClean="0"/>
              <a:t>Нори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на перший </a:t>
            </a:r>
            <a:r>
              <a:rPr lang="ru-RU" dirty="0" err="1" smtClean="0"/>
              <a:t>погляд</a:t>
            </a:r>
            <a:r>
              <a:rPr lang="ru-RU" dirty="0" smtClean="0"/>
              <a:t> </a:t>
            </a:r>
            <a:r>
              <a:rPr lang="ru-RU" dirty="0" err="1" smtClean="0"/>
              <a:t>кохає</a:t>
            </a:r>
            <a:r>
              <a:rPr lang="ru-RU" dirty="0" smtClean="0"/>
              <a:t> дружину,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насправді</a:t>
            </a:r>
            <a:r>
              <a:rPr lang="ru-RU" dirty="0" smtClean="0"/>
              <a:t> вона для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прекрасна </a:t>
            </a:r>
            <a:r>
              <a:rPr lang="ru-RU" dirty="0" err="1" smtClean="0"/>
              <a:t>іграшка</a:t>
            </a:r>
            <a:r>
              <a:rPr lang="ru-RU" dirty="0" smtClean="0"/>
              <a:t>, «</a:t>
            </a:r>
            <a:r>
              <a:rPr lang="ru-RU" dirty="0" err="1" smtClean="0"/>
              <a:t>лялечка</a:t>
            </a:r>
            <a:r>
              <a:rPr lang="ru-RU" dirty="0" smtClean="0"/>
              <a:t>»,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власність</a:t>
            </a:r>
            <a:r>
              <a:rPr lang="ru-RU" dirty="0" smtClean="0"/>
              <a:t>, яку не соромно </a:t>
            </a:r>
            <a:r>
              <a:rPr lang="ru-RU" dirty="0" err="1" smtClean="0"/>
              <a:t>показати</a:t>
            </a:r>
            <a:r>
              <a:rPr lang="ru-RU" dirty="0" smtClean="0"/>
              <a:t> </a:t>
            </a:r>
            <a:r>
              <a:rPr lang="ru-RU" dirty="0" err="1" smtClean="0"/>
              <a:t>іншим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яка </a:t>
            </a:r>
            <a:r>
              <a:rPr lang="ru-RU" dirty="0" err="1" smtClean="0"/>
              <a:t>ніколи</a:t>
            </a:r>
            <a:r>
              <a:rPr lang="ru-RU" dirty="0" smtClean="0"/>
              <a:t> </a:t>
            </a:r>
            <a:r>
              <a:rPr lang="ru-RU" dirty="0" err="1" smtClean="0"/>
              <a:t>своєю</a:t>
            </a:r>
            <a:r>
              <a:rPr lang="ru-RU" dirty="0" smtClean="0"/>
              <a:t> </a:t>
            </a:r>
            <a:r>
              <a:rPr lang="ru-RU" dirty="0" err="1" smtClean="0"/>
              <a:t>поведінкою</a:t>
            </a:r>
            <a:r>
              <a:rPr lang="ru-RU" dirty="0" smtClean="0"/>
              <a:t> не </a:t>
            </a:r>
            <a:r>
              <a:rPr lang="ru-RU" dirty="0" err="1" smtClean="0"/>
              <a:t>засмутить</a:t>
            </a:r>
            <a:r>
              <a:rPr lang="ru-RU" dirty="0" smtClean="0"/>
              <a:t> </a:t>
            </a:r>
            <a:r>
              <a:rPr lang="ru-RU" dirty="0" err="1" smtClean="0"/>
              <a:t>чоловіка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3843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Сюжетна композиція твору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070C0"/>
                </a:solidFill>
              </a:rPr>
              <a:t>Основний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i="1" dirty="0" err="1" smtClean="0"/>
              <a:t>Між</a:t>
            </a:r>
            <a:r>
              <a:rPr lang="ru-RU" i="1" dirty="0" smtClean="0"/>
              <a:t> </a:t>
            </a:r>
            <a:r>
              <a:rPr lang="ru-RU" i="1" dirty="0" err="1" smtClean="0"/>
              <a:t>прагненнями</a:t>
            </a:r>
            <a:r>
              <a:rPr lang="ru-RU" i="1" dirty="0" smtClean="0"/>
              <a:t> </a:t>
            </a:r>
            <a:r>
              <a:rPr lang="ru-RU" i="1" dirty="0" err="1" smtClean="0"/>
              <a:t>Нори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законами </a:t>
            </a:r>
            <a:r>
              <a:rPr lang="ru-RU" i="1" dirty="0" err="1" smtClean="0"/>
              <a:t>суспільства</a:t>
            </a:r>
            <a:r>
              <a:rPr lang="ru-RU" i="1" dirty="0" smtClean="0"/>
              <a:t>, а </a:t>
            </a:r>
            <a:r>
              <a:rPr lang="ru-RU" i="1" dirty="0" err="1" smtClean="0"/>
              <a:t>також</a:t>
            </a:r>
            <a:r>
              <a:rPr lang="ru-RU" i="1" dirty="0" smtClean="0"/>
              <a:t> </a:t>
            </a:r>
            <a:r>
              <a:rPr lang="ru-RU" i="1" dirty="0" err="1" smtClean="0"/>
              <a:t>між</a:t>
            </a:r>
            <a:r>
              <a:rPr lang="ru-RU" i="1" dirty="0" smtClean="0"/>
              <a:t> </a:t>
            </a:r>
            <a:r>
              <a:rPr lang="ru-RU" i="1" dirty="0" err="1" smtClean="0"/>
              <a:t>уявним</a:t>
            </a:r>
            <a:r>
              <a:rPr lang="ru-RU" i="1" dirty="0" smtClean="0"/>
              <a:t> і </a:t>
            </a:r>
            <a:r>
              <a:rPr lang="ru-RU" i="1" dirty="0" err="1" smtClean="0"/>
              <a:t>реальним</a:t>
            </a:r>
            <a:r>
              <a:rPr lang="ru-RU" i="1" dirty="0" smtClean="0"/>
              <a:t> </a:t>
            </a:r>
            <a:r>
              <a:rPr lang="ru-RU" i="1" dirty="0" err="1" smtClean="0"/>
              <a:t>життям</a:t>
            </a:r>
            <a:r>
              <a:rPr lang="ru-RU" i="1" dirty="0" smtClean="0"/>
              <a:t> </a:t>
            </a:r>
            <a:r>
              <a:rPr lang="ru-RU" i="1" dirty="0" err="1" smtClean="0"/>
              <a:t>Нори</a:t>
            </a:r>
            <a:endParaRPr lang="ru-RU" i="1" dirty="0" smtClean="0"/>
          </a:p>
          <a:p>
            <a:r>
              <a:rPr lang="uk-UA" b="1" i="1" dirty="0" smtClean="0">
                <a:solidFill>
                  <a:srgbClr val="0070C0"/>
                </a:solidFill>
              </a:rPr>
              <a:t>Зовнішній</a:t>
            </a:r>
            <a:endParaRPr lang="ru-RU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i="1" dirty="0" smtClean="0"/>
              <a:t>«</a:t>
            </a:r>
            <a:r>
              <a:rPr lang="ru-RU" i="1" dirty="0" err="1" smtClean="0"/>
              <a:t>Бурхливий</a:t>
            </a:r>
            <a:r>
              <a:rPr lang="ru-RU" i="1" dirty="0" smtClean="0"/>
              <a:t>", </a:t>
            </a:r>
            <a:r>
              <a:rPr lang="ru-RU" i="1" dirty="0" err="1" smtClean="0"/>
              <a:t>навколо</a:t>
            </a:r>
            <a:r>
              <a:rPr lang="ru-RU" i="1" dirty="0" smtClean="0"/>
              <a:t> </a:t>
            </a:r>
            <a:r>
              <a:rPr lang="ru-RU" i="1" dirty="0" err="1" smtClean="0"/>
              <a:t>Крогстаду</a:t>
            </a:r>
            <a:endParaRPr lang="ru-RU" i="1" dirty="0" smtClean="0"/>
          </a:p>
          <a:p>
            <a:r>
              <a:rPr lang="ru-RU" b="1" i="1" dirty="0" err="1" smtClean="0">
                <a:solidFill>
                  <a:srgbClr val="0070C0"/>
                </a:solidFill>
              </a:rPr>
              <a:t>Внутрішній</a:t>
            </a:r>
            <a:endParaRPr lang="ru-RU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i="1" dirty="0" smtClean="0"/>
              <a:t>В </a:t>
            </a:r>
            <a:r>
              <a:rPr lang="ru-RU" i="1" dirty="0" err="1" smtClean="0"/>
              <a:t>самій</a:t>
            </a:r>
            <a:r>
              <a:rPr lang="ru-RU" i="1" dirty="0" smtClean="0"/>
              <a:t> </a:t>
            </a:r>
            <a:r>
              <a:rPr lang="ru-RU" i="1" dirty="0" err="1" smtClean="0"/>
              <a:t>Норі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  <a:solidFill>
            <a:srgbClr val="34362A"/>
          </a:solidFill>
          <a:ln>
            <a:solidFill>
              <a:srgbClr val="3436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428604"/>
            <a:ext cx="269311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КОНФЛ</a:t>
            </a:r>
            <a:r>
              <a:rPr lang="uk-UA" sz="2400" b="1" dirty="0" smtClean="0">
                <a:solidFill>
                  <a:srgbClr val="FF0000"/>
                </a:solidFill>
              </a:rPr>
              <a:t>І</a:t>
            </a:r>
            <a:r>
              <a:rPr lang="ru-RU" sz="2400" b="1" dirty="0" smtClean="0">
                <a:solidFill>
                  <a:srgbClr val="FF0000"/>
                </a:solidFill>
              </a:rPr>
              <a:t>КТИ ТВОРУ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13" descr="8651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3429000"/>
            <a:ext cx="2111331" cy="31179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599</Words>
  <Application>Microsoft Office PowerPoint</Application>
  <PresentationFormat>Экран (4:3)</PresentationFormat>
  <Paragraphs>89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ібсен ляльковий дім</dc:title>
  <dc:creator>Admin</dc:creator>
  <cp:lastModifiedBy>filip</cp:lastModifiedBy>
  <cp:revision>68</cp:revision>
  <dcterms:created xsi:type="dcterms:W3CDTF">2017-01-12T12:57:02Z</dcterms:created>
  <dcterms:modified xsi:type="dcterms:W3CDTF">2017-02-07T16:40:24Z</dcterms:modified>
</cp:coreProperties>
</file>