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1" r:id="rId3"/>
    <p:sldId id="258" r:id="rId4"/>
    <p:sldId id="270" r:id="rId5"/>
    <p:sldId id="269" r:id="rId6"/>
    <p:sldId id="263" r:id="rId7"/>
    <p:sldId id="264" r:id="rId8"/>
    <p:sldId id="273" r:id="rId9"/>
    <p:sldId id="265" r:id="rId10"/>
    <p:sldId id="275" r:id="rId11"/>
    <p:sldId id="277" r:id="rId12"/>
    <p:sldId id="274" r:id="rId13"/>
    <p:sldId id="266" r:id="rId14"/>
    <p:sldId id="267" r:id="rId15"/>
    <p:sldId id="272" r:id="rId16"/>
    <p:sldId id="268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BACAA6"/>
    <a:srgbClr val="E1DE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70807-49E4-418C-BB02-FE52EF8C5272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8B8EDC-4FCD-4136-A2DD-9B6D86D447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29256" y="3929066"/>
            <a:ext cx="342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114298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dirty="0" smtClean="0"/>
              <a:t>Твори Гейне легко </a:t>
            </a:r>
            <a:r>
              <a:rPr lang="ru-RU" dirty="0" err="1" smtClean="0"/>
              <a:t>читаються</a:t>
            </a:r>
            <a:r>
              <a:rPr lang="ru-RU" dirty="0" smtClean="0"/>
              <a:t>.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умів</a:t>
            </a:r>
            <a:r>
              <a:rPr lang="ru-RU" dirty="0" smtClean="0"/>
              <a:t> </a:t>
            </a:r>
            <a:r>
              <a:rPr lang="ru-RU" dirty="0" err="1" smtClean="0"/>
              <a:t>багато</a:t>
            </a:r>
            <a:r>
              <a:rPr lang="ru-RU" dirty="0" smtClean="0"/>
              <a:t> про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розповісти</a:t>
            </a:r>
            <a:r>
              <a:rPr lang="ru-RU" dirty="0" smtClean="0"/>
              <a:t> просто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лаконічно</a:t>
            </a:r>
            <a:r>
              <a:rPr lang="ru-RU" dirty="0" smtClean="0"/>
              <a:t>, легко переходив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однієї</a:t>
            </a:r>
            <a:r>
              <a:rPr lang="ru-RU" dirty="0" smtClean="0"/>
              <a:t> теми до </a:t>
            </a:r>
            <a:r>
              <a:rPr lang="ru-RU" dirty="0" err="1" smtClean="0"/>
              <a:t>іншої</a:t>
            </a:r>
            <a:r>
              <a:rPr lang="ru-RU" dirty="0" smtClean="0"/>
              <a:t>. </a:t>
            </a:r>
            <a:r>
              <a:rPr lang="ru-RU" dirty="0" err="1" smtClean="0"/>
              <a:t>Творчий</a:t>
            </a:r>
            <a:r>
              <a:rPr lang="ru-RU" dirty="0" smtClean="0"/>
              <a:t> </a:t>
            </a:r>
            <a:r>
              <a:rPr lang="ru-RU" dirty="0" err="1" smtClean="0"/>
              <a:t>спадок</a:t>
            </a:r>
            <a:r>
              <a:rPr lang="ru-RU" dirty="0" smtClean="0"/>
              <a:t> Гейне великий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різнобічний</a:t>
            </a:r>
            <a:r>
              <a:rPr lang="ru-RU" dirty="0" smtClean="0"/>
              <a:t>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справжню</a:t>
            </a:r>
            <a:r>
              <a:rPr lang="ru-RU" dirty="0" smtClean="0"/>
              <a:t> </a:t>
            </a:r>
            <a:r>
              <a:rPr lang="ru-RU" dirty="0" err="1" smtClean="0"/>
              <a:t>популярність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світову</a:t>
            </a:r>
            <a:r>
              <a:rPr lang="ru-RU" dirty="0" smtClean="0"/>
              <a:t> славу принесли </a:t>
            </a:r>
            <a:r>
              <a:rPr lang="ru-RU" dirty="0" err="1" smtClean="0"/>
              <a:t>авторові</a:t>
            </a:r>
            <a:r>
              <a:rPr lang="ru-RU" dirty="0" smtClean="0"/>
              <a:t> </a:t>
            </a:r>
            <a:r>
              <a:rPr lang="ru-RU" dirty="0" err="1" smtClean="0"/>
              <a:t>поетичні</a:t>
            </a:r>
            <a:r>
              <a:rPr lang="ru-RU" dirty="0" smtClean="0"/>
              <a:t> твори — </a:t>
            </a:r>
            <a:r>
              <a:rPr lang="ru-RU" dirty="0" err="1" smtClean="0"/>
              <a:t>задушевні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ліричні</a:t>
            </a:r>
            <a:r>
              <a:rPr lang="ru-RU" dirty="0" smtClean="0"/>
              <a:t>, часом </a:t>
            </a:r>
            <a:r>
              <a:rPr lang="ru-RU" dirty="0" err="1" smtClean="0"/>
              <a:t>сумні</a:t>
            </a:r>
            <a:r>
              <a:rPr lang="ru-RU" dirty="0" smtClean="0"/>
              <a:t>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завжди</a:t>
            </a:r>
            <a:r>
              <a:rPr lang="ru-RU" dirty="0" smtClean="0"/>
              <a:t> </a:t>
            </a:r>
            <a:r>
              <a:rPr lang="ru-RU" dirty="0" err="1" smtClean="0"/>
              <a:t>такі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торкаються</a:t>
            </a:r>
            <a:r>
              <a:rPr lang="ru-RU" dirty="0" smtClean="0"/>
              <a:t> </a:t>
            </a:r>
            <a:r>
              <a:rPr lang="ru-RU" dirty="0" err="1" smtClean="0"/>
              <a:t>найпотаємніших</a:t>
            </a:r>
            <a:r>
              <a:rPr lang="ru-RU" dirty="0" smtClean="0"/>
              <a:t> струн </a:t>
            </a:r>
            <a:r>
              <a:rPr lang="ru-RU" dirty="0" err="1" smtClean="0"/>
              <a:t>серця</a:t>
            </a:r>
            <a:r>
              <a:rPr lang="ru-RU" dirty="0" smtClean="0"/>
              <a:t> </a:t>
            </a:r>
            <a:r>
              <a:rPr lang="ru-RU" dirty="0" err="1" smtClean="0"/>
              <a:t>читача</a:t>
            </a:r>
            <a:r>
              <a:rPr lang="ru-RU" dirty="0" smtClean="0"/>
              <a:t>. </a:t>
            </a:r>
          </a:p>
          <a:p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11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3" descr="CoolClips_vc11186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5013176"/>
            <a:ext cx="2790056" cy="17263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1357298"/>
            <a:ext cx="4043362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i="1" dirty="0" smtClean="0"/>
              <a:t>	Коли </a:t>
            </a:r>
            <a:r>
              <a:rPr lang="ru-RU" i="1" dirty="0" err="1" smtClean="0"/>
              <a:t>розлучаються</a:t>
            </a:r>
            <a:r>
              <a:rPr lang="ru-RU" i="1" dirty="0" smtClean="0"/>
              <a:t> </a:t>
            </a:r>
            <a:r>
              <a:rPr lang="ru-RU" i="1" dirty="0" err="1" smtClean="0"/>
              <a:t>двоє</a:t>
            </a:r>
            <a:r>
              <a:rPr lang="ru-RU" i="1" dirty="0" smtClean="0"/>
              <a:t>, 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За руки </a:t>
            </a:r>
            <a:r>
              <a:rPr lang="ru-RU" i="1" dirty="0" err="1" smtClean="0"/>
              <a:t>беруться</a:t>
            </a:r>
            <a:r>
              <a:rPr lang="ru-RU" i="1" dirty="0" smtClean="0"/>
              <a:t> вони, 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І </a:t>
            </a:r>
            <a:r>
              <a:rPr lang="ru-RU" i="1" dirty="0" err="1" smtClean="0"/>
              <a:t>плачуть</a:t>
            </a:r>
            <a:r>
              <a:rPr lang="ru-RU" i="1" dirty="0" smtClean="0"/>
              <a:t>, </a:t>
            </a:r>
            <a:r>
              <a:rPr lang="ru-RU" i="1" dirty="0" err="1" smtClean="0"/>
              <a:t>і</a:t>
            </a:r>
            <a:r>
              <a:rPr lang="ru-RU" i="1" dirty="0" smtClean="0"/>
              <a:t> тяжко </a:t>
            </a:r>
            <a:r>
              <a:rPr lang="ru-RU" i="1" dirty="0" err="1" smtClean="0"/>
              <a:t>зітхають</a:t>
            </a:r>
            <a:r>
              <a:rPr lang="ru-RU" i="1" dirty="0" smtClean="0"/>
              <a:t>, 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Без </a:t>
            </a:r>
            <a:r>
              <a:rPr lang="ru-RU" i="1" dirty="0" err="1" smtClean="0"/>
              <a:t>ліку</a:t>
            </a:r>
            <a:r>
              <a:rPr lang="ru-RU" i="1" dirty="0" smtClean="0"/>
              <a:t> </a:t>
            </a:r>
            <a:r>
              <a:rPr lang="ru-RU" i="1" dirty="0" err="1" smtClean="0"/>
              <a:t>зітхають</a:t>
            </a:r>
            <a:r>
              <a:rPr lang="ru-RU" i="1" dirty="0" smtClean="0"/>
              <a:t>, </a:t>
            </a:r>
            <a:r>
              <a:rPr lang="ru-RU" i="1" dirty="0" err="1" smtClean="0"/>
              <a:t>смутні</a:t>
            </a:r>
            <a:r>
              <a:rPr lang="ru-RU" i="1" dirty="0" smtClean="0"/>
              <a:t>. 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З тобою ми </a:t>
            </a:r>
            <a:r>
              <a:rPr lang="ru-RU" i="1" dirty="0" err="1" smtClean="0"/>
              <a:t>вдвох</a:t>
            </a:r>
            <a:r>
              <a:rPr lang="ru-RU" i="1" dirty="0" smtClean="0"/>
              <a:t> не </a:t>
            </a:r>
            <a:r>
              <a:rPr lang="ru-RU" i="1" dirty="0" err="1" smtClean="0"/>
              <a:t>зітхали</a:t>
            </a:r>
            <a:r>
              <a:rPr lang="ru-RU" i="1" dirty="0" smtClean="0"/>
              <a:t>, 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err="1" smtClean="0"/>
              <a:t>Ніколи</a:t>
            </a:r>
            <a:r>
              <a:rPr lang="ru-RU" i="1" dirty="0" smtClean="0"/>
              <a:t> </a:t>
            </a:r>
            <a:r>
              <a:rPr lang="ru-RU" i="1" dirty="0" err="1" smtClean="0"/>
              <a:t>не</a:t>
            </a:r>
            <a:r>
              <a:rPr lang="ru-RU" i="1" dirty="0" smtClean="0"/>
              <a:t> плакали ми; 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Той </a:t>
            </a:r>
            <a:r>
              <a:rPr lang="ru-RU" i="1" dirty="0" err="1" smtClean="0"/>
              <a:t>сум</a:t>
            </a:r>
            <a:r>
              <a:rPr lang="ru-RU" i="1" dirty="0" smtClean="0"/>
              <a:t>, </a:t>
            </a:r>
            <a:r>
              <a:rPr lang="ru-RU" i="1" dirty="0" err="1" smtClean="0"/>
              <a:t>оті</a:t>
            </a:r>
            <a:r>
              <a:rPr lang="ru-RU" i="1" dirty="0" smtClean="0"/>
              <a:t> </a:t>
            </a:r>
            <a:r>
              <a:rPr lang="ru-RU" i="1" dirty="0" err="1" smtClean="0"/>
              <a:t>тяжкі</a:t>
            </a:r>
            <a:r>
              <a:rPr lang="ru-RU" i="1" dirty="0" smtClean="0"/>
              <a:t> </a:t>
            </a:r>
            <a:r>
              <a:rPr lang="ru-RU" i="1" dirty="0" err="1" smtClean="0"/>
              <a:t>зітхання</a:t>
            </a:r>
            <a:r>
              <a:rPr lang="ru-RU" i="1" dirty="0" smtClean="0"/>
              <a:t> 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err="1" smtClean="0"/>
              <a:t>Прийшли</a:t>
            </a:r>
            <a:r>
              <a:rPr lang="ru-RU" i="1" dirty="0" smtClean="0"/>
              <a:t> до нас </a:t>
            </a:r>
            <a:r>
              <a:rPr lang="ru-RU" i="1" dirty="0" err="1" smtClean="0"/>
              <a:t>згодом</a:t>
            </a:r>
            <a:r>
              <a:rPr lang="ru-RU" i="1" dirty="0" smtClean="0"/>
              <a:t> </a:t>
            </a:r>
            <a:r>
              <a:rPr lang="ru-RU" i="1" dirty="0" err="1" smtClean="0"/>
              <a:t>самі</a:t>
            </a:r>
            <a:r>
              <a:rPr lang="ru-RU" i="1" dirty="0" smtClean="0"/>
              <a:t>. </a:t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(Переклад М. </a:t>
            </a:r>
            <a:r>
              <a:rPr lang="ru-RU" i="1" dirty="0" err="1" smtClean="0"/>
              <a:t>Ставинського</a:t>
            </a:r>
            <a:r>
              <a:rPr lang="ru-RU" i="1" dirty="0" smtClean="0"/>
              <a:t>)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57166"/>
            <a:ext cx="57863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Робота над розвитком виразного читання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98794366_62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7584" y="1196752"/>
            <a:ext cx="1857388" cy="1857388"/>
          </a:xfrm>
          <a:prstGeom prst="rect">
            <a:avLst/>
          </a:prstGeom>
          <a:ln w="38100">
            <a:solidFill>
              <a:schemeClr val="bg2">
                <a:lumMod val="25000"/>
              </a:schemeClr>
            </a:solidFill>
          </a:ln>
        </p:spPr>
      </p:pic>
      <p:pic>
        <p:nvPicPr>
          <p:cNvPr id="6" name="Содержимое 3" descr="stranni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3429000"/>
            <a:ext cx="1683304" cy="29907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11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У </a:t>
            </a:r>
            <a:r>
              <a:rPr lang="ru-RU" sz="2200" dirty="0" err="1" smtClean="0"/>
              <a:t>третьому</a:t>
            </a:r>
            <a:r>
              <a:rPr lang="ru-RU" sz="2200" dirty="0" smtClean="0"/>
              <a:t> </a:t>
            </a:r>
            <a:r>
              <a:rPr lang="ru-RU" sz="2200" dirty="0" err="1" smtClean="0"/>
              <a:t>розділі</a:t>
            </a:r>
            <a:r>
              <a:rPr lang="ru-RU" sz="2200" dirty="0" smtClean="0"/>
              <a:t>, </a:t>
            </a:r>
            <a:r>
              <a:rPr lang="ru-RU" sz="2200" b="1" i="1" dirty="0" smtClean="0"/>
              <a:t>«</a:t>
            </a:r>
            <a:r>
              <a:rPr lang="ru-RU" sz="2200" b="1" i="1" dirty="0" err="1" smtClean="0"/>
              <a:t>Повернення</a:t>
            </a:r>
            <a:r>
              <a:rPr lang="ru-RU" sz="2200" b="1" i="1" dirty="0" smtClean="0"/>
              <a:t> на </a:t>
            </a:r>
            <a:r>
              <a:rPr lang="ru-RU" sz="2200" b="1" i="1" dirty="0" err="1" smtClean="0"/>
              <a:t>батьківщину</a:t>
            </a:r>
            <a:r>
              <a:rPr lang="ru-RU" sz="2200" b="1" i="1" dirty="0" smtClean="0"/>
              <a:t>»</a:t>
            </a:r>
            <a:r>
              <a:rPr lang="ru-RU" sz="2200" b="1" dirty="0" smtClean="0"/>
              <a:t>, </a:t>
            </a:r>
            <a:r>
              <a:rPr lang="ru-RU" sz="2200" dirty="0" err="1" smtClean="0"/>
              <a:t>любовні</a:t>
            </a:r>
            <a:r>
              <a:rPr lang="ru-RU" sz="2200" dirty="0" smtClean="0"/>
              <a:t> </a:t>
            </a:r>
            <a:r>
              <a:rPr lang="ru-RU" sz="2200" dirty="0" err="1" smtClean="0"/>
              <a:t>страждання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юності</a:t>
            </a:r>
            <a:r>
              <a:rPr lang="ru-RU" sz="2200" dirty="0" smtClean="0"/>
              <a:t> </a:t>
            </a:r>
            <a:r>
              <a:rPr lang="ru-RU" sz="2200" dirty="0" err="1" smtClean="0"/>
              <a:t>вже</a:t>
            </a:r>
            <a:r>
              <a:rPr lang="ru-RU" sz="2200" dirty="0" smtClean="0"/>
              <a:t> </a:t>
            </a:r>
            <a:r>
              <a:rPr lang="ru-RU" sz="2200" dirty="0" err="1" smtClean="0"/>
              <a:t>сприймаються</a:t>
            </a:r>
            <a:r>
              <a:rPr lang="ru-RU" sz="2200" dirty="0" smtClean="0"/>
              <a:t> </a:t>
            </a:r>
            <a:r>
              <a:rPr lang="ru-RU" sz="2200" dirty="0" err="1" smtClean="0"/>
              <a:t>на</a:t>
            </a:r>
            <a:r>
              <a:rPr lang="ru-RU" sz="2200" dirty="0" smtClean="0"/>
              <a:t> </a:t>
            </a:r>
            <a:r>
              <a:rPr lang="ru-RU" sz="2200" dirty="0" err="1" smtClean="0"/>
              <a:t>часовій</a:t>
            </a:r>
            <a:r>
              <a:rPr lang="ru-RU" sz="2200" dirty="0" smtClean="0"/>
              <a:t> </a:t>
            </a:r>
            <a:r>
              <a:rPr lang="ru-RU" sz="2200" dirty="0" err="1" smtClean="0"/>
              <a:t>відстані</a:t>
            </a:r>
            <a:r>
              <a:rPr lang="ru-RU" sz="2200" dirty="0" smtClean="0"/>
              <a:t>, </a:t>
            </a:r>
            <a:r>
              <a:rPr lang="ru-RU" sz="2200" dirty="0" err="1" smtClean="0"/>
              <a:t>наводячи</a:t>
            </a:r>
            <a:r>
              <a:rPr lang="ru-RU" sz="2200" dirty="0" smtClean="0"/>
              <a:t> </a:t>
            </a:r>
            <a:r>
              <a:rPr lang="ru-RU" sz="2200" dirty="0" err="1" smtClean="0"/>
              <a:t>на</a:t>
            </a:r>
            <a:r>
              <a:rPr lang="ru-RU" sz="2200" dirty="0" smtClean="0"/>
              <a:t> думку </a:t>
            </a:r>
            <a:r>
              <a:rPr lang="ru-RU" sz="2200" dirty="0" err="1" smtClean="0"/>
              <a:t>переосмислення</a:t>
            </a:r>
            <a:r>
              <a:rPr lang="ru-RU" sz="2200" dirty="0" smtClean="0"/>
              <a:t> </a:t>
            </a:r>
            <a:r>
              <a:rPr lang="ru-RU" sz="2200" dirty="0" err="1" smtClean="0"/>
              <a:t>всього</a:t>
            </a:r>
            <a:r>
              <a:rPr lang="ru-RU" sz="2200" dirty="0" smtClean="0"/>
              <a:t>, </a:t>
            </a:r>
            <a:r>
              <a:rPr lang="ru-RU" sz="2200" dirty="0" err="1" smtClean="0"/>
              <a:t>що</a:t>
            </a:r>
            <a:r>
              <a:rPr lang="ru-RU" sz="2200" dirty="0" smtClean="0"/>
              <a:t> </a:t>
            </a:r>
            <a:r>
              <a:rPr lang="ru-RU" sz="2200" dirty="0" err="1" smtClean="0"/>
              <a:t>сталося</a:t>
            </a:r>
            <a:r>
              <a:rPr lang="ru-RU" sz="2200" dirty="0" smtClean="0"/>
              <a:t>. Гейне </a:t>
            </a:r>
            <a:r>
              <a:rPr lang="ru-RU" sz="2200" dirty="0" err="1" smtClean="0"/>
              <a:t>використовує</a:t>
            </a:r>
            <a:r>
              <a:rPr lang="ru-RU" sz="2200" dirty="0" smtClean="0"/>
              <a:t> мотив </a:t>
            </a:r>
            <a:r>
              <a:rPr lang="ru-RU" sz="2200" dirty="0" err="1" smtClean="0"/>
              <a:t>мандрів</a:t>
            </a:r>
            <a:r>
              <a:rPr lang="ru-RU" sz="2200" dirty="0" smtClean="0"/>
              <a:t>, де </a:t>
            </a:r>
            <a:r>
              <a:rPr lang="ru-RU" sz="2200" dirty="0" err="1" smtClean="0"/>
              <a:t>розчарований</a:t>
            </a:r>
            <a:r>
              <a:rPr lang="ru-RU" sz="2200" dirty="0" smtClean="0"/>
              <a:t> </a:t>
            </a:r>
            <a:r>
              <a:rPr lang="ru-RU" sz="2200" dirty="0" err="1" smtClean="0"/>
              <a:t>ліричний</a:t>
            </a:r>
            <a:r>
              <a:rPr lang="ru-RU" sz="2200" dirty="0" smtClean="0"/>
              <a:t> герой </a:t>
            </a:r>
            <a:r>
              <a:rPr lang="ru-RU" sz="2200" dirty="0" err="1" smtClean="0"/>
              <a:t>полишає</a:t>
            </a:r>
            <a:r>
              <a:rPr lang="ru-RU" sz="2200" dirty="0" smtClean="0"/>
              <a:t> </a:t>
            </a:r>
            <a:r>
              <a:rPr lang="ru-RU" sz="2200" dirty="0" err="1" smtClean="0"/>
              <a:t>рідні</a:t>
            </a:r>
            <a:r>
              <a:rPr lang="ru-RU" sz="2200" dirty="0" smtClean="0"/>
              <a:t> </a:t>
            </a:r>
            <a:r>
              <a:rPr lang="ru-RU" sz="2200" dirty="0" err="1" smtClean="0"/>
              <a:t>місця</a:t>
            </a:r>
            <a:r>
              <a:rPr lang="ru-RU" sz="2200" dirty="0" smtClean="0"/>
              <a:t> </a:t>
            </a:r>
            <a:r>
              <a:rPr lang="ru-RU" sz="2200" dirty="0" err="1" smtClean="0"/>
              <a:t>і</a:t>
            </a:r>
            <a:r>
              <a:rPr lang="ru-RU" sz="2200" dirty="0" smtClean="0"/>
              <a:t> </a:t>
            </a:r>
            <a:r>
              <a:rPr lang="ru-RU" sz="2200" dirty="0" err="1" smtClean="0"/>
              <a:t>тепер</a:t>
            </a:r>
            <a:r>
              <a:rPr lang="ru-RU" sz="2200" dirty="0" smtClean="0"/>
              <a:t>, повернувшись, дивиться на все </a:t>
            </a:r>
            <a:r>
              <a:rPr lang="ru-RU" sz="2200" dirty="0" err="1" smtClean="0"/>
              <a:t>просвітленим</a:t>
            </a:r>
            <a:r>
              <a:rPr lang="ru-RU" sz="2200" dirty="0" smtClean="0"/>
              <a:t> </a:t>
            </a:r>
            <a:r>
              <a:rPr lang="ru-RU" sz="2200" dirty="0" err="1" smtClean="0"/>
              <a:t>поглядом</a:t>
            </a:r>
            <a:r>
              <a:rPr lang="ru-RU" sz="2200" dirty="0" smtClean="0"/>
              <a:t>. </a:t>
            </a:r>
            <a:r>
              <a:rPr lang="ru-RU" sz="2200" dirty="0" err="1" smtClean="0"/>
              <a:t>Юнацькі</a:t>
            </a:r>
            <a:r>
              <a:rPr lang="ru-RU" sz="2200" dirty="0" smtClean="0"/>
              <a:t> </a:t>
            </a:r>
            <a:r>
              <a:rPr lang="ru-RU" sz="2200" dirty="0" err="1" smtClean="0"/>
              <a:t>страждання</a:t>
            </a:r>
            <a:r>
              <a:rPr lang="ru-RU" sz="2200" dirty="0" smtClean="0"/>
              <a:t> </a:t>
            </a:r>
            <a:r>
              <a:rPr lang="ru-RU" sz="2200" dirty="0" err="1" smtClean="0"/>
              <a:t>тепер</a:t>
            </a:r>
            <a:r>
              <a:rPr lang="ru-RU" sz="2200" dirty="0" smtClean="0"/>
              <a:t> </a:t>
            </a:r>
            <a:r>
              <a:rPr lang="ru-RU" sz="2200" dirty="0" err="1" smtClean="0"/>
              <a:t>дорогі</a:t>
            </a:r>
            <a:r>
              <a:rPr lang="ru-RU" sz="2200" dirty="0" smtClean="0"/>
              <a:t> для </a:t>
            </a:r>
            <a:r>
              <a:rPr lang="ru-RU" sz="2200" dirty="0" err="1" smtClean="0"/>
              <a:t>нього</a:t>
            </a:r>
            <a:r>
              <a:rPr lang="ru-RU" sz="2200" dirty="0" smtClean="0"/>
              <a:t> </a:t>
            </a:r>
            <a:r>
              <a:rPr lang="ru-RU" sz="2200" dirty="0" err="1" smtClean="0"/>
              <a:t>лише</a:t>
            </a:r>
            <a:r>
              <a:rPr lang="ru-RU" sz="2200" dirty="0" smtClean="0"/>
              <a:t> як </a:t>
            </a:r>
            <a:r>
              <a:rPr lang="ru-RU" sz="2200" dirty="0" err="1" smtClean="0"/>
              <a:t>спогади</a:t>
            </a:r>
            <a:r>
              <a:rPr lang="ru-RU" sz="2200" dirty="0" smtClean="0"/>
              <a:t>. </a:t>
            </a:r>
          </a:p>
          <a:p>
            <a:r>
              <a:rPr lang="ru-RU" sz="2200" dirty="0" smtClean="0"/>
              <a:t>В </a:t>
            </a:r>
            <a:r>
              <a:rPr lang="ru-RU" sz="2200" dirty="0" err="1" smtClean="0"/>
              <a:t>останньому</a:t>
            </a:r>
            <a:r>
              <a:rPr lang="ru-RU" sz="2200" dirty="0" smtClean="0"/>
              <a:t> </a:t>
            </a:r>
            <a:r>
              <a:rPr lang="ru-RU" sz="2200" dirty="0" err="1" smtClean="0"/>
              <a:t>розділі</a:t>
            </a:r>
            <a:r>
              <a:rPr lang="ru-RU" sz="2200" dirty="0" smtClean="0"/>
              <a:t> — </a:t>
            </a:r>
            <a:r>
              <a:rPr lang="ru-RU" sz="2200" b="1" i="1" dirty="0" smtClean="0"/>
              <a:t>«</a:t>
            </a:r>
            <a:r>
              <a:rPr lang="ru-RU" sz="2200" b="1" i="1" dirty="0" err="1" smtClean="0"/>
              <a:t>Північному</a:t>
            </a:r>
            <a:r>
              <a:rPr lang="ru-RU" sz="2200" b="1" i="1" dirty="0" smtClean="0"/>
              <a:t> </a:t>
            </a:r>
            <a:r>
              <a:rPr lang="ru-RU" sz="2200" b="1" i="1" dirty="0" err="1" smtClean="0"/>
              <a:t>морі</a:t>
            </a:r>
            <a:r>
              <a:rPr lang="ru-RU" sz="2200" b="1" i="1" dirty="0" smtClean="0"/>
              <a:t>»</a:t>
            </a:r>
            <a:r>
              <a:rPr lang="ru-RU" sz="2200" dirty="0" smtClean="0"/>
              <a:t> — </a:t>
            </a:r>
            <a:r>
              <a:rPr lang="ru-RU" sz="2200" dirty="0" err="1" smtClean="0"/>
              <a:t>домінує</a:t>
            </a:r>
            <a:r>
              <a:rPr lang="ru-RU" sz="2200" dirty="0" smtClean="0"/>
              <a:t> </a:t>
            </a:r>
            <a:r>
              <a:rPr lang="ru-RU" sz="2200" dirty="0" err="1" smtClean="0"/>
              <a:t>аналітичне</a:t>
            </a:r>
            <a:r>
              <a:rPr lang="ru-RU" sz="2200" dirty="0" smtClean="0"/>
              <a:t> начало. </a:t>
            </a:r>
            <a:r>
              <a:rPr lang="ru-RU" sz="2200" dirty="0" err="1" smtClean="0"/>
              <a:t>Ліричний</a:t>
            </a:r>
            <a:r>
              <a:rPr lang="ru-RU" sz="2200" dirty="0" smtClean="0"/>
              <a:t> герой, </a:t>
            </a:r>
            <a:r>
              <a:rPr lang="ru-RU" sz="2200" dirty="0" err="1" smtClean="0"/>
              <a:t>який</a:t>
            </a:r>
            <a:r>
              <a:rPr lang="ru-RU" sz="2200" dirty="0" smtClean="0"/>
              <a:t> пережив </a:t>
            </a:r>
            <a:r>
              <a:rPr lang="ru-RU" sz="2200" dirty="0" err="1" smtClean="0"/>
              <a:t>розчарування</a:t>
            </a:r>
            <a:r>
              <a:rPr lang="ru-RU" sz="2200" dirty="0" smtClean="0"/>
              <a:t>, </a:t>
            </a:r>
            <a:r>
              <a:rPr lang="ru-RU" sz="2200" dirty="0" err="1" smtClean="0"/>
              <a:t>втрати</a:t>
            </a:r>
            <a:r>
              <a:rPr lang="ru-RU" sz="2200" dirty="0" smtClean="0"/>
              <a:t>, </a:t>
            </a:r>
            <a:r>
              <a:rPr lang="ru-RU" sz="2200" dirty="0" err="1" smtClean="0"/>
              <a:t>прагне</a:t>
            </a:r>
            <a:r>
              <a:rPr lang="ru-RU" sz="2200" dirty="0" smtClean="0"/>
              <a:t> </a:t>
            </a:r>
            <a:r>
              <a:rPr lang="ru-RU" sz="2200" dirty="0" err="1" smtClean="0"/>
              <a:t>тепер</a:t>
            </a:r>
            <a:r>
              <a:rPr lang="ru-RU" sz="2200" dirty="0" smtClean="0"/>
              <a:t> </a:t>
            </a:r>
            <a:r>
              <a:rPr lang="ru-RU" sz="2200" dirty="0" err="1" smtClean="0"/>
              <a:t>жити</a:t>
            </a:r>
            <a:r>
              <a:rPr lang="ru-RU" sz="2200" dirty="0" smtClean="0"/>
              <a:t> одним </a:t>
            </a:r>
            <a:r>
              <a:rPr lang="ru-RU" sz="2200" dirty="0" err="1" smtClean="0"/>
              <a:t>життям</a:t>
            </a:r>
            <a:r>
              <a:rPr lang="ru-RU" sz="2200" dirty="0" smtClean="0"/>
              <a:t> </a:t>
            </a:r>
            <a:r>
              <a:rPr lang="ru-RU" sz="2200" dirty="0" err="1" smtClean="0"/>
              <a:t>з</a:t>
            </a:r>
            <a:r>
              <a:rPr lang="ru-RU" sz="2200" dirty="0" smtClean="0"/>
              <a:t> природою, </a:t>
            </a:r>
            <a:r>
              <a:rPr lang="ru-RU" sz="2200" dirty="0" err="1" smtClean="0"/>
              <a:t>відчути</a:t>
            </a:r>
            <a:r>
              <a:rPr lang="ru-RU" sz="2200" dirty="0" smtClean="0"/>
              <a:t> себе малою, </a:t>
            </a:r>
            <a:r>
              <a:rPr lang="ru-RU" sz="2200" dirty="0" err="1" smtClean="0"/>
              <a:t>але</a:t>
            </a:r>
            <a:r>
              <a:rPr lang="ru-RU" sz="2200" dirty="0" smtClean="0"/>
              <a:t> </a:t>
            </a:r>
            <a:r>
              <a:rPr lang="ru-RU" sz="2200" dirty="0" err="1" smtClean="0"/>
              <a:t>необхідною</a:t>
            </a:r>
            <a:r>
              <a:rPr lang="ru-RU" sz="2200" dirty="0" smtClean="0"/>
              <a:t> </a:t>
            </a:r>
            <a:r>
              <a:rPr lang="ru-RU" sz="2200" dirty="0" err="1" smtClean="0"/>
              <a:t>часткою</a:t>
            </a:r>
            <a:r>
              <a:rPr lang="ru-RU" sz="2200" dirty="0" smtClean="0"/>
              <a:t> </a:t>
            </a:r>
            <a:r>
              <a:rPr lang="ru-RU" sz="2200" dirty="0" err="1" smtClean="0"/>
              <a:t>всесвіту</a:t>
            </a:r>
            <a:r>
              <a:rPr lang="ru-RU" sz="2200" dirty="0" smtClean="0"/>
              <a:t>. </a:t>
            </a:r>
            <a:r>
              <a:rPr lang="ru-RU" sz="2200" dirty="0" err="1" smtClean="0"/>
              <a:t>Йому</a:t>
            </a:r>
            <a:r>
              <a:rPr lang="ru-RU" sz="2200" dirty="0" smtClean="0"/>
              <a:t> </a:t>
            </a:r>
            <a:r>
              <a:rPr lang="ru-RU" sz="2200" dirty="0" err="1" smtClean="0"/>
              <a:t>здаються</a:t>
            </a:r>
            <a:r>
              <a:rPr lang="ru-RU" sz="2200" dirty="0" smtClean="0"/>
              <a:t> </a:t>
            </a:r>
            <a:r>
              <a:rPr lang="ru-RU" sz="2200" dirty="0" err="1" smtClean="0"/>
              <a:t>тепер</a:t>
            </a:r>
            <a:r>
              <a:rPr lang="ru-RU" sz="2200" dirty="0" smtClean="0"/>
              <a:t> </a:t>
            </a:r>
            <a:r>
              <a:rPr lang="ru-RU" sz="2200" dirty="0" err="1" smtClean="0"/>
              <a:t>марнотою</a:t>
            </a:r>
            <a:r>
              <a:rPr lang="ru-RU" sz="2200" dirty="0" smtClean="0"/>
              <a:t> </a:t>
            </a:r>
            <a:r>
              <a:rPr lang="ru-RU" sz="2200" dirty="0" err="1" smtClean="0"/>
              <a:t>пусті</a:t>
            </a:r>
            <a:r>
              <a:rPr lang="ru-RU" sz="2200" dirty="0" smtClean="0"/>
              <a:t> </a:t>
            </a:r>
            <a:r>
              <a:rPr lang="ru-RU" sz="2200" dirty="0" err="1" smtClean="0"/>
              <a:t>хвилювання</a:t>
            </a:r>
            <a:r>
              <a:rPr lang="ru-RU" sz="2200" dirty="0" smtClean="0"/>
              <a:t>, </a:t>
            </a:r>
            <a:r>
              <a:rPr lang="ru-RU" sz="2200" dirty="0" err="1" smtClean="0"/>
              <a:t>він</a:t>
            </a:r>
            <a:r>
              <a:rPr lang="ru-RU" sz="2200" dirty="0" smtClean="0"/>
              <a:t> </a:t>
            </a:r>
            <a:r>
              <a:rPr lang="ru-RU" sz="2200" dirty="0" err="1" smtClean="0"/>
              <a:t>позбувся</a:t>
            </a:r>
            <a:r>
              <a:rPr lang="ru-RU" sz="2200" dirty="0" smtClean="0"/>
              <a:t> </a:t>
            </a:r>
            <a:r>
              <a:rPr lang="ru-RU" sz="2200" dirty="0" err="1" smtClean="0"/>
              <a:t>романтичних</a:t>
            </a:r>
            <a:r>
              <a:rPr lang="ru-RU" sz="2200" dirty="0" smtClean="0"/>
              <a:t> </a:t>
            </a:r>
            <a:r>
              <a:rPr lang="ru-RU" sz="2200" dirty="0" err="1" smtClean="0"/>
              <a:t>мрій</a:t>
            </a:r>
            <a:r>
              <a:rPr lang="ru-RU" sz="2200" dirty="0" smtClean="0"/>
              <a:t> та </a:t>
            </a:r>
            <a:r>
              <a:rPr lang="ru-RU" sz="2200" dirty="0" err="1" smtClean="0"/>
              <a:t>ілюзій</a:t>
            </a:r>
            <a:r>
              <a:rPr lang="ru-RU" sz="2200" dirty="0" smtClean="0"/>
              <a:t>. 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11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CoolClips_vc11186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5013176"/>
            <a:ext cx="2790056" cy="172634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285728"/>
            <a:ext cx="3714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Гроно </a:t>
            </a:r>
            <a:r>
              <a:rPr lang="uk-UA" sz="2400" b="1" dirty="0" err="1" smtClean="0">
                <a:solidFill>
                  <a:srgbClr val="FF0000"/>
                </a:solidFill>
              </a:rPr>
              <a:t>“Доба</a:t>
            </a:r>
            <a:r>
              <a:rPr lang="uk-UA" sz="2400" b="1" dirty="0" smtClean="0">
                <a:solidFill>
                  <a:srgbClr val="FF0000"/>
                </a:solidFill>
              </a:rPr>
              <a:t> </a:t>
            </a:r>
            <a:r>
              <a:rPr lang="uk-UA" sz="2400" b="1" dirty="0" err="1" smtClean="0">
                <a:solidFill>
                  <a:srgbClr val="FF0000"/>
                </a:solidFill>
              </a:rPr>
              <a:t>романтизму”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44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86116" y="3286124"/>
            <a:ext cx="2143140" cy="914400"/>
          </a:xfrm>
          <a:prstGeom prst="ellipse">
            <a:avLst/>
          </a:prstGeom>
          <a:solidFill>
            <a:srgbClr val="00B0F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Романтизм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500430" y="857232"/>
            <a:ext cx="2143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Початок ХІХ століття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857356" y="5500702"/>
            <a:ext cx="2143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Свобода людини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928662" y="4500570"/>
            <a:ext cx="2143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Романтика подорожей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85720" y="3429000"/>
            <a:ext cx="2428892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Фантастичність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00034" y="2285992"/>
            <a:ext cx="2143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Фольклорні мотиви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142976" y="1285860"/>
            <a:ext cx="2143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Зображення ідеального кохання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643570" y="1214422"/>
            <a:ext cx="2143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Подвиги героя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429388" y="2285992"/>
            <a:ext cx="2143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Екзотика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357950" y="3429000"/>
            <a:ext cx="2143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Незвичайна людина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000760" y="4643446"/>
            <a:ext cx="2143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Поема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4429124" y="5572140"/>
            <a:ext cx="2143140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Роман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22" name="Прямая со стрелкой 21"/>
          <p:cNvCxnSpPr>
            <a:stCxn id="7" idx="0"/>
            <a:endCxn id="8" idx="4"/>
          </p:cNvCxnSpPr>
          <p:nvPr/>
        </p:nvCxnSpPr>
        <p:spPr>
          <a:xfrm rot="5400000" flipH="1" flipV="1">
            <a:off x="3707597" y="2421721"/>
            <a:ext cx="1514492" cy="21431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4536281" y="2035959"/>
            <a:ext cx="1357322" cy="11430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7" idx="7"/>
          </p:cNvCxnSpPr>
          <p:nvPr/>
        </p:nvCxnSpPr>
        <p:spPr>
          <a:xfrm rot="5400000" flipH="1" flipV="1">
            <a:off x="5562563" y="2410334"/>
            <a:ext cx="562539" cy="145686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7" idx="6"/>
          </p:cNvCxnSpPr>
          <p:nvPr/>
        </p:nvCxnSpPr>
        <p:spPr>
          <a:xfrm>
            <a:off x="5429256" y="3743324"/>
            <a:ext cx="857256" cy="11430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7" idx="5"/>
          </p:cNvCxnSpPr>
          <p:nvPr/>
        </p:nvCxnSpPr>
        <p:spPr>
          <a:xfrm rot="16200000" flipH="1">
            <a:off x="5198226" y="3983787"/>
            <a:ext cx="791147" cy="95679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6200000" flipH="1">
            <a:off x="4036215" y="4750603"/>
            <a:ext cx="1428760" cy="35719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3071802" y="4572008"/>
            <a:ext cx="1285884" cy="57150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7" idx="3"/>
          </p:cNvCxnSpPr>
          <p:nvPr/>
        </p:nvCxnSpPr>
        <p:spPr>
          <a:xfrm rot="5400000">
            <a:off x="2976033" y="4090944"/>
            <a:ext cx="648271" cy="59960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7" idx="2"/>
            <a:endCxn id="11" idx="6"/>
          </p:cNvCxnSpPr>
          <p:nvPr/>
        </p:nvCxnSpPr>
        <p:spPr>
          <a:xfrm rot="10800000" flipV="1">
            <a:off x="2714612" y="3743324"/>
            <a:ext cx="571504" cy="14287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10800000">
            <a:off x="2643174" y="2928934"/>
            <a:ext cx="857256" cy="57150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rot="16200000" flipV="1">
            <a:off x="2928926" y="2285992"/>
            <a:ext cx="1214446" cy="78581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1. З </a:t>
            </a:r>
            <a:r>
              <a:rPr lang="ru-RU" dirty="0" err="1" smtClean="0"/>
              <a:t>чим</a:t>
            </a:r>
            <a:r>
              <a:rPr lang="ru-RU" dirty="0" smtClean="0"/>
              <a:t> у вас </a:t>
            </a:r>
            <a:r>
              <a:rPr lang="ru-RU" dirty="0" err="1" smtClean="0"/>
              <a:t>асоціюється</a:t>
            </a:r>
            <a:r>
              <a:rPr lang="ru-RU" dirty="0" smtClean="0"/>
              <a:t> слово « романтизм »?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знаєте</a:t>
            </a:r>
            <a:r>
              <a:rPr lang="ru-RU" dirty="0" smtClean="0"/>
              <a:t> про романтизм як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3. У </a:t>
            </a:r>
            <a:r>
              <a:rPr lang="ru-RU" dirty="0" err="1" smtClean="0"/>
              <a:t>чому</a:t>
            </a:r>
            <a:r>
              <a:rPr lang="ru-RU" dirty="0" smtClean="0"/>
              <a:t> </a:t>
            </a:r>
            <a:r>
              <a:rPr lang="ru-RU" dirty="0" err="1" smtClean="0"/>
              <a:t>полягає</a:t>
            </a:r>
            <a:r>
              <a:rPr lang="ru-RU" dirty="0" smtClean="0"/>
              <a:t> суть романтизму? 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витоками</a:t>
            </a:r>
            <a:r>
              <a:rPr lang="ru-RU" dirty="0" smtClean="0"/>
              <a:t>, </a:t>
            </a:r>
            <a:r>
              <a:rPr lang="ru-RU" dirty="0" err="1" smtClean="0"/>
              <a:t>першоосновою</a:t>
            </a:r>
            <a:r>
              <a:rPr lang="ru-RU" dirty="0" smtClean="0"/>
              <a:t> </a:t>
            </a:r>
            <a:r>
              <a:rPr lang="ru-RU" dirty="0" err="1" smtClean="0"/>
              <a:t>творів</a:t>
            </a:r>
            <a:r>
              <a:rPr lang="ru-RU" dirty="0" smtClean="0"/>
              <a:t> </a:t>
            </a:r>
            <a:r>
              <a:rPr lang="ru-RU" dirty="0" err="1" smtClean="0"/>
              <a:t>романтиків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5. </a:t>
            </a:r>
            <a:r>
              <a:rPr lang="ru-RU" dirty="0" err="1" smtClean="0"/>
              <a:t>Укажіть</a:t>
            </a:r>
            <a:r>
              <a:rPr lang="ru-RU" dirty="0" smtClean="0"/>
              <a:t> </a:t>
            </a:r>
            <a:r>
              <a:rPr lang="ru-RU" dirty="0" err="1" smtClean="0"/>
              <a:t>найвизначніші</a:t>
            </a:r>
            <a:r>
              <a:rPr lang="ru-RU" dirty="0" smtClean="0"/>
              <a:t> </a:t>
            </a:r>
            <a:r>
              <a:rPr lang="ru-RU" dirty="0" err="1" smtClean="0"/>
              <a:t>досягнення</a:t>
            </a:r>
            <a:r>
              <a:rPr lang="ru-RU" dirty="0" smtClean="0"/>
              <a:t> </a:t>
            </a:r>
            <a:r>
              <a:rPr lang="ru-RU" dirty="0" err="1" smtClean="0"/>
              <a:t>романтиків</a:t>
            </a:r>
            <a:r>
              <a:rPr lang="ru-RU" dirty="0" smtClean="0"/>
              <a:t> у </a:t>
            </a:r>
            <a:r>
              <a:rPr lang="ru-RU" dirty="0" err="1" smtClean="0"/>
              <a:t>літературі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Назвіть</a:t>
            </a:r>
            <a:r>
              <a:rPr lang="ru-RU" dirty="0" smtClean="0"/>
              <a:t> </a:t>
            </a:r>
            <a:r>
              <a:rPr lang="ru-RU" dirty="0" err="1" smtClean="0"/>
              <a:t>найвідоміших</a:t>
            </a:r>
            <a:r>
              <a:rPr lang="ru-RU" dirty="0" smtClean="0"/>
              <a:t> </a:t>
            </a:r>
            <a:r>
              <a:rPr lang="ru-RU" dirty="0" err="1" smtClean="0"/>
              <a:t>письменників</a:t>
            </a:r>
            <a:r>
              <a:rPr lang="ru-RU" dirty="0" smtClean="0"/>
              <a:t>, </a:t>
            </a:r>
            <a:r>
              <a:rPr lang="ru-RU" dirty="0" err="1" smtClean="0"/>
              <a:t>імена</a:t>
            </a:r>
            <a:r>
              <a:rPr lang="ru-RU" dirty="0" smtClean="0"/>
              <a:t> </a:t>
            </a:r>
            <a:r>
              <a:rPr lang="ru-RU" dirty="0" err="1" smtClean="0"/>
              <a:t>яких</a:t>
            </a:r>
            <a:r>
              <a:rPr lang="ru-RU" dirty="0" smtClean="0"/>
              <a:t> </a:t>
            </a:r>
            <a:r>
              <a:rPr lang="ru-RU" dirty="0" err="1" smtClean="0"/>
              <a:t>пов'язані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романтизмом.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57166"/>
            <a:ext cx="2622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solidFill>
                  <a:srgbClr val="C00000"/>
                </a:solidFill>
              </a:rPr>
              <a:t>Еврестична</a:t>
            </a:r>
            <a:r>
              <a:rPr lang="uk-UA" sz="2400" b="1" dirty="0" smtClean="0">
                <a:solidFill>
                  <a:srgbClr val="C00000"/>
                </a:solidFill>
              </a:rPr>
              <a:t> бесіда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45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AutoNum type="arabicPeriod"/>
            </a:pPr>
            <a:r>
              <a:rPr lang="ru-RU" sz="3400" b="1" dirty="0" err="1" smtClean="0"/>
              <a:t>Асоціація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із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Середніми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віками</a:t>
            </a:r>
            <a:r>
              <a:rPr lang="ru-RU" sz="3400" b="1" dirty="0" smtClean="0"/>
              <a:t>, коли в </a:t>
            </a:r>
            <a:r>
              <a:rPr lang="ru-RU" sz="3400" b="1" dirty="0" err="1" smtClean="0"/>
              <a:t>літературі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був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популярним</a:t>
            </a:r>
            <a:r>
              <a:rPr lang="ru-RU" sz="3400" b="1" dirty="0" smtClean="0"/>
              <a:t> жанр </a:t>
            </a:r>
            <a:r>
              <a:rPr lang="ru-RU" sz="3400" b="1" dirty="0" err="1" smtClean="0"/>
              <a:t>рицарського</a:t>
            </a:r>
            <a:r>
              <a:rPr lang="ru-RU" sz="3400" b="1" dirty="0" smtClean="0"/>
              <a:t> роману.</a:t>
            </a:r>
          </a:p>
          <a:p>
            <a:pPr marL="514350" indent="-514350">
              <a:buNone/>
            </a:pPr>
            <a:endParaRPr lang="ru-RU" sz="3400" b="1" dirty="0" smtClean="0"/>
          </a:p>
          <a:p>
            <a:pPr>
              <a:buNone/>
            </a:pPr>
            <a:r>
              <a:rPr lang="ru-RU" sz="3400" b="1" dirty="0" smtClean="0"/>
              <a:t>2. Романтизм — </a:t>
            </a:r>
            <a:r>
              <a:rPr lang="ru-RU" sz="3400" b="1" dirty="0" err="1" smtClean="0"/>
              <a:t>напрям</a:t>
            </a:r>
            <a:r>
              <a:rPr lang="ru-RU" sz="3400" b="1" dirty="0" smtClean="0"/>
              <a:t> у </a:t>
            </a:r>
            <a:r>
              <a:rPr lang="ru-RU" sz="3400" b="1" dirty="0" err="1" smtClean="0"/>
              <a:t>літературі</a:t>
            </a:r>
            <a:r>
              <a:rPr lang="ru-RU" sz="3400" b="1" dirty="0" smtClean="0"/>
              <a:t> та </a:t>
            </a:r>
            <a:r>
              <a:rPr lang="ru-RU" sz="3400" b="1" dirty="0" err="1" smtClean="0"/>
              <a:t>мистецтві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першої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чверті</a:t>
            </a:r>
            <a:r>
              <a:rPr lang="ru-RU" sz="3400" b="1" dirty="0" smtClean="0"/>
              <a:t> </a:t>
            </a:r>
            <a:r>
              <a:rPr lang="en-US" sz="3400" b="1" dirty="0" smtClean="0"/>
              <a:t>XIX </a:t>
            </a:r>
            <a:r>
              <a:rPr lang="ru-RU" sz="3400" b="1" dirty="0" smtClean="0"/>
              <a:t>ст., для </a:t>
            </a:r>
            <a:r>
              <a:rPr lang="ru-RU" sz="3400" b="1" dirty="0" err="1" smtClean="0"/>
              <a:t>якого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є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характерним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зображення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ідеальних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героїв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високих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почуттів</a:t>
            </a:r>
            <a:r>
              <a:rPr lang="ru-RU" sz="3400" b="1" dirty="0" smtClean="0"/>
              <a:t>.</a:t>
            </a:r>
          </a:p>
          <a:p>
            <a:pPr>
              <a:buNone/>
            </a:pPr>
            <a:endParaRPr lang="ru-RU" sz="3400" b="1" dirty="0" smtClean="0"/>
          </a:p>
          <a:p>
            <a:pPr>
              <a:buNone/>
            </a:pPr>
            <a:r>
              <a:rPr lang="ru-RU" sz="3400" b="1" dirty="0" smtClean="0"/>
              <a:t>3. У </a:t>
            </a:r>
            <a:r>
              <a:rPr lang="ru-RU" sz="3400" b="1" dirty="0" err="1" smtClean="0"/>
              <a:t>зображенні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незвичайної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людини</a:t>
            </a:r>
            <a:r>
              <a:rPr lang="ru-RU" sz="3400" b="1" dirty="0" smtClean="0"/>
              <a:t> в </a:t>
            </a:r>
            <a:r>
              <a:rPr lang="ru-RU" sz="3400" b="1" dirty="0" err="1" smtClean="0"/>
              <a:t>незвичайних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обставинах</a:t>
            </a:r>
            <a:r>
              <a:rPr lang="ru-RU" sz="3400" b="1" dirty="0" smtClean="0"/>
              <a:t>.</a:t>
            </a:r>
          </a:p>
          <a:p>
            <a:pPr>
              <a:buNone/>
            </a:pPr>
            <a:endParaRPr lang="ru-RU" sz="3400" b="1" dirty="0" smtClean="0"/>
          </a:p>
          <a:p>
            <a:pPr>
              <a:buNone/>
            </a:pPr>
            <a:r>
              <a:rPr lang="ru-RU" sz="3400" b="1" dirty="0" smtClean="0"/>
              <a:t>4. </a:t>
            </a:r>
            <a:r>
              <a:rPr lang="ru-RU" sz="3400" b="1" dirty="0" err="1" smtClean="0"/>
              <a:t>Усна</a:t>
            </a:r>
            <a:r>
              <a:rPr lang="ru-RU" sz="3400" b="1" dirty="0" smtClean="0"/>
              <a:t> народна </a:t>
            </a:r>
            <a:r>
              <a:rPr lang="ru-RU" sz="3400" b="1" dirty="0" err="1" smtClean="0"/>
              <a:t>творчість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легенди,розповіді</a:t>
            </a:r>
            <a:r>
              <a:rPr lang="ru-RU" sz="3400" b="1" dirty="0" smtClean="0"/>
              <a:t>. Романтики </a:t>
            </a:r>
            <a:r>
              <a:rPr lang="ru-RU" sz="3400" b="1" dirty="0" err="1" smtClean="0"/>
              <a:t>намагались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створювати</a:t>
            </a:r>
            <a:r>
              <a:rPr lang="ru-RU" sz="3400" b="1" dirty="0" smtClean="0"/>
              <a:t> свою </a:t>
            </a:r>
            <a:r>
              <a:rPr lang="ru-RU" sz="3400" b="1" dirty="0" err="1" smtClean="0"/>
              <a:t>національну</a:t>
            </a:r>
            <a:r>
              <a:rPr lang="ru-RU" sz="3400" b="1" dirty="0" smtClean="0"/>
              <a:t> культуру, </a:t>
            </a:r>
            <a:r>
              <a:rPr lang="ru-RU" sz="3400" b="1" dirty="0" err="1" smtClean="0"/>
              <a:t>їх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цікавила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історія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рідної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країни</a:t>
            </a:r>
            <a:r>
              <a:rPr lang="ru-RU" sz="3400" b="1" dirty="0" smtClean="0"/>
              <a:t>.</a:t>
            </a:r>
          </a:p>
          <a:p>
            <a:pPr>
              <a:buNone/>
            </a:pPr>
            <a:endParaRPr lang="ru-RU" sz="3400" b="1" dirty="0" smtClean="0"/>
          </a:p>
          <a:p>
            <a:pPr>
              <a:buNone/>
            </a:pPr>
            <a:r>
              <a:rPr lang="ru-RU" sz="3400" b="1" dirty="0" smtClean="0"/>
              <a:t>5. </a:t>
            </a:r>
            <a:r>
              <a:rPr lang="ru-RU" sz="3400" b="1" dirty="0" err="1" smtClean="0"/>
              <a:t>Створення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нових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жанрів</a:t>
            </a:r>
            <a:r>
              <a:rPr lang="ru-RU" sz="3400" b="1" dirty="0" smtClean="0"/>
              <a:t>: роману, </a:t>
            </a:r>
            <a:r>
              <a:rPr lang="ru-RU" sz="3400" b="1" dirty="0" err="1" smtClean="0"/>
              <a:t>поеми</a:t>
            </a:r>
            <a:r>
              <a:rPr lang="ru-RU" sz="3400" b="1" dirty="0" smtClean="0"/>
              <a:t> та </a:t>
            </a:r>
            <a:r>
              <a:rPr lang="ru-RU" sz="3400" b="1" dirty="0" err="1" smtClean="0"/>
              <a:t>ліричної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поезії</a:t>
            </a:r>
            <a:r>
              <a:rPr lang="ru-RU" sz="3400" b="1" dirty="0" smtClean="0"/>
              <a:t>. </a:t>
            </a:r>
          </a:p>
          <a:p>
            <a:pPr>
              <a:buNone/>
            </a:pPr>
            <a:endParaRPr lang="ru-RU" sz="3400" b="1" dirty="0" smtClean="0"/>
          </a:p>
          <a:p>
            <a:pPr>
              <a:buNone/>
            </a:pPr>
            <a:r>
              <a:rPr lang="ru-RU" sz="3400" b="1" dirty="0" smtClean="0"/>
              <a:t>6. В. Скотт, Ж. Санд, В. Гюго, Е. Гофман, Ф. Купер, Е. По, Дж. Байрон, Г. Гейне, А. </a:t>
            </a:r>
            <a:r>
              <a:rPr lang="ru-RU" sz="3400" b="1" dirty="0" err="1" smtClean="0"/>
              <a:t>Міцкевич</a:t>
            </a:r>
            <a:r>
              <a:rPr lang="ru-RU" sz="3400" b="1" dirty="0" smtClean="0"/>
              <a:t>, П. </a:t>
            </a:r>
            <a:r>
              <a:rPr lang="ru-RU" sz="3400" b="1" dirty="0" err="1" smtClean="0"/>
              <a:t>Шеллі</a:t>
            </a:r>
            <a:r>
              <a:rPr lang="ru-RU" sz="3400" b="1" dirty="0" smtClean="0"/>
              <a:t>, Ш. </a:t>
            </a:r>
            <a:r>
              <a:rPr lang="ru-RU" sz="3400" b="1" dirty="0" err="1" smtClean="0"/>
              <a:t>Петефі</a:t>
            </a:r>
            <a:r>
              <a:rPr lang="ru-RU" sz="3400" b="1" dirty="0" smtClean="0"/>
              <a:t>. 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45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85728"/>
            <a:ext cx="2219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Самоперевірка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3100" b="1" dirty="0" err="1" smtClean="0">
                <a:solidFill>
                  <a:srgbClr val="C00000"/>
                </a:solidFill>
              </a:rPr>
              <a:t>Складання</a:t>
            </a:r>
            <a:r>
              <a:rPr lang="ru-RU" sz="3100" b="1" dirty="0" smtClean="0">
                <a:solidFill>
                  <a:srgbClr val="C00000"/>
                </a:solidFill>
              </a:rPr>
              <a:t> </a:t>
            </a:r>
            <a:r>
              <a:rPr lang="ru-RU" sz="3100" b="1" dirty="0" err="1" smtClean="0">
                <a:solidFill>
                  <a:srgbClr val="C00000"/>
                </a:solidFill>
              </a:rPr>
              <a:t>сенканів</a:t>
            </a:r>
            <a:r>
              <a:rPr lang="ru-RU" sz="3100" b="1" dirty="0" smtClean="0">
                <a:solidFill>
                  <a:srgbClr val="C00000"/>
                </a:solidFill>
              </a:rPr>
              <a:t> на теми «Гейне», «</a:t>
            </a:r>
            <a:r>
              <a:rPr lang="ru-RU" sz="3100" b="1" dirty="0" err="1" smtClean="0">
                <a:solidFill>
                  <a:srgbClr val="C00000"/>
                </a:solidFill>
              </a:rPr>
              <a:t>Поезія</a:t>
            </a:r>
            <a:r>
              <a:rPr lang="ru-RU" sz="3100" b="1" dirty="0" smtClean="0">
                <a:solidFill>
                  <a:srgbClr val="C00000"/>
                </a:solidFill>
              </a:rPr>
              <a:t> Гейне»</a:t>
            </a:r>
            <a:endParaRPr lang="ru-RU" sz="31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100" dirty="0" smtClean="0"/>
              <a:t>	</a:t>
            </a:r>
            <a:r>
              <a:rPr lang="ru-RU" sz="2100" b="1" dirty="0" err="1" smtClean="0"/>
              <a:t>Приклади</a:t>
            </a:r>
            <a:r>
              <a:rPr lang="ru-RU" sz="2100" b="1" dirty="0" smtClean="0"/>
              <a:t> </a:t>
            </a:r>
            <a:r>
              <a:rPr lang="ru-RU" sz="2100" b="1" dirty="0" err="1" smtClean="0"/>
              <a:t>сенканів</a:t>
            </a:r>
            <a:r>
              <a:rPr lang="ru-RU" sz="2100" b="1" dirty="0" smtClean="0"/>
              <a:t>: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1) Гейне</a:t>
            </a:r>
          </a:p>
          <a:p>
            <a:r>
              <a:rPr lang="ru-RU" i="1" dirty="0" err="1" smtClean="0"/>
              <a:t>Палкий</a:t>
            </a:r>
            <a:r>
              <a:rPr lang="ru-RU" i="1" dirty="0" smtClean="0"/>
              <a:t>, </a:t>
            </a:r>
            <a:r>
              <a:rPr lang="ru-RU" i="1" dirty="0" err="1" smtClean="0"/>
              <a:t>неспокійний</a:t>
            </a:r>
            <a:r>
              <a:rPr lang="ru-RU" i="1" dirty="0" smtClean="0"/>
              <a:t>,</a:t>
            </a:r>
          </a:p>
          <a:p>
            <a:r>
              <a:rPr lang="ru-RU" i="1" dirty="0" err="1" smtClean="0"/>
              <a:t>Навчався</a:t>
            </a:r>
            <a:r>
              <a:rPr lang="ru-RU" i="1" dirty="0" smtClean="0"/>
              <a:t>, </a:t>
            </a:r>
            <a:r>
              <a:rPr lang="ru-RU" i="1" dirty="0" err="1" smtClean="0"/>
              <a:t>подорожував</a:t>
            </a:r>
            <a:r>
              <a:rPr lang="ru-RU" i="1" dirty="0" smtClean="0"/>
              <a:t>, творив,</a:t>
            </a:r>
          </a:p>
          <a:p>
            <a:r>
              <a:rPr lang="ru-RU" i="1" dirty="0" err="1" smtClean="0"/>
              <a:t>Працював</a:t>
            </a:r>
            <a:r>
              <a:rPr lang="ru-RU" i="1" dirty="0" smtClean="0"/>
              <a:t> до </a:t>
            </a:r>
            <a:r>
              <a:rPr lang="ru-RU" i="1" dirty="0" err="1" smtClean="0"/>
              <a:t>останньої</a:t>
            </a:r>
            <a:r>
              <a:rPr lang="ru-RU" i="1" dirty="0" smtClean="0"/>
              <a:t> </a:t>
            </a:r>
            <a:r>
              <a:rPr lang="ru-RU" i="1" dirty="0" err="1" smtClean="0"/>
              <a:t>хвилини</a:t>
            </a:r>
            <a:r>
              <a:rPr lang="ru-RU" i="1" dirty="0" smtClean="0"/>
              <a:t>,</a:t>
            </a:r>
          </a:p>
          <a:p>
            <a:r>
              <a:rPr lang="ru-RU" i="1" dirty="0" smtClean="0"/>
              <a:t>Поет.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2) </a:t>
            </a:r>
            <a:r>
              <a:rPr lang="ru-RU" b="1" dirty="0" err="1" smtClean="0"/>
              <a:t>Поезія</a:t>
            </a:r>
            <a:r>
              <a:rPr lang="ru-RU" b="1" dirty="0" smtClean="0"/>
              <a:t> Гейне</a:t>
            </a:r>
          </a:p>
          <a:p>
            <a:r>
              <a:rPr lang="ru-RU" i="1" dirty="0" smtClean="0"/>
              <a:t>Романтична, </a:t>
            </a:r>
            <a:r>
              <a:rPr lang="ru-RU" i="1" dirty="0" err="1" smtClean="0"/>
              <a:t>щира</a:t>
            </a:r>
            <a:r>
              <a:rPr lang="ru-RU" i="1" dirty="0" smtClean="0"/>
              <a:t>,</a:t>
            </a:r>
          </a:p>
          <a:p>
            <a:r>
              <a:rPr lang="ru-RU" i="1" dirty="0" err="1" smtClean="0"/>
              <a:t>Чарує</a:t>
            </a:r>
            <a:r>
              <a:rPr lang="ru-RU" i="1" dirty="0" smtClean="0"/>
              <a:t>, </a:t>
            </a:r>
            <a:r>
              <a:rPr lang="ru-RU" i="1" dirty="0" err="1" smtClean="0"/>
              <a:t>зворушує</a:t>
            </a:r>
            <a:r>
              <a:rPr lang="ru-RU" i="1" dirty="0" smtClean="0"/>
              <a:t>, </a:t>
            </a:r>
            <a:r>
              <a:rPr lang="ru-RU" i="1" dirty="0" err="1" smtClean="0"/>
              <a:t>вражає</a:t>
            </a:r>
            <a:r>
              <a:rPr lang="ru-RU" i="1" dirty="0" smtClean="0"/>
              <a:t>,</a:t>
            </a:r>
          </a:p>
          <a:p>
            <a:r>
              <a:rPr lang="ru-RU" i="1" dirty="0" err="1" smtClean="0"/>
              <a:t>Поєднання</a:t>
            </a:r>
            <a:r>
              <a:rPr lang="ru-RU" i="1" dirty="0" smtClean="0"/>
              <a:t> сну </a:t>
            </a:r>
            <a:r>
              <a:rPr lang="ru-RU" i="1" dirty="0" err="1" smtClean="0"/>
              <a:t>із</a:t>
            </a:r>
            <a:r>
              <a:rPr lang="ru-RU" i="1" dirty="0" smtClean="0"/>
              <a:t> </a:t>
            </a:r>
            <a:r>
              <a:rPr lang="ru-RU" i="1" dirty="0" err="1" smtClean="0"/>
              <a:t>реальністю</a:t>
            </a:r>
            <a:r>
              <a:rPr lang="ru-RU" i="1" dirty="0" smtClean="0"/>
              <a:t>,</a:t>
            </a:r>
          </a:p>
          <a:p>
            <a:r>
              <a:rPr lang="ru-RU" i="1" dirty="0" err="1" smtClean="0"/>
              <a:t>Музика</a:t>
            </a:r>
            <a:r>
              <a:rPr lang="ru-RU" i="1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745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108016663_gg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4048" y="3573016"/>
            <a:ext cx="3879669" cy="27363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  <a:ln>
            <a:solidFill>
              <a:schemeClr val="bg2">
                <a:lumMod val="25000"/>
              </a:schemeClr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Білик</a:t>
            </a:r>
            <a:r>
              <a:rPr lang="ru-RU" dirty="0" smtClean="0"/>
              <a:t> </a:t>
            </a:r>
            <a:r>
              <a:rPr lang="ru-RU" dirty="0" smtClean="0"/>
              <a:t>Н. </a:t>
            </a:r>
            <a:r>
              <a:rPr lang="ru-RU" dirty="0" smtClean="0"/>
              <a:t>Г. </a:t>
            </a:r>
            <a:r>
              <a:rPr lang="uk-UA" dirty="0" smtClean="0"/>
              <a:t>Гете і Германія</a:t>
            </a:r>
            <a:r>
              <a:rPr lang="ru-RU" dirty="0" smtClean="0"/>
              <a:t> </a:t>
            </a:r>
            <a:r>
              <a:rPr lang="ru-RU" dirty="0" smtClean="0"/>
              <a:t>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Варко О. «Рей Бредбері</a:t>
            </a:r>
            <a:r>
              <a:rPr lang="ru-RU" dirty="0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Гнатюк В. 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698339e031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714348" y="2714620"/>
            <a:ext cx="42862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None/>
            </a:pPr>
            <a:r>
              <a:rPr lang="uk-UA" b="1" dirty="0" smtClean="0"/>
              <a:t>Тема. </a:t>
            </a:r>
            <a:r>
              <a:rPr lang="ru-RU" sz="1600" b="1" dirty="0" err="1" smtClean="0"/>
              <a:t>Особливості</a:t>
            </a:r>
            <a:r>
              <a:rPr lang="uk-UA" sz="1600" b="1" dirty="0" smtClean="0"/>
              <a:t> композиції збірки  Г.Гейне  «Книга пісень»: образ ліричного героя, фольклорні елементи (образи,  мотиви, символи, жанрові ознаки пісні та ін.). Утілення високого почуття кохання у віршах </a:t>
            </a:r>
            <a:r>
              <a:rPr lang="uk-UA" sz="1600" b="1" dirty="0" smtClean="0"/>
              <a:t>митця</a:t>
            </a:r>
            <a:endParaRPr lang="en-US" sz="1600" b="1" dirty="0" smtClean="0"/>
          </a:p>
          <a:p>
            <a:pPr lvl="0">
              <a:buNone/>
            </a:pPr>
            <a:r>
              <a:rPr lang="uk-UA" b="1" dirty="0" smtClean="0"/>
              <a:t>Мета: </a:t>
            </a:r>
            <a:r>
              <a:rPr lang="uk-UA" sz="1600" b="1" dirty="0" smtClean="0"/>
              <a:t>формувати предметні компетентності, познайомити учнів з життям та творчістю Генріха Гейне, з особливістю композиційної збірки «Книга пісень», з образом ліричного героя; розвивати </a:t>
            </a:r>
            <a:r>
              <a:rPr lang="ru-RU" sz="1600" b="1" dirty="0" err="1" smtClean="0"/>
              <a:t>творче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мислення</a:t>
            </a:r>
            <a:r>
              <a:rPr lang="ru-RU" sz="1600" b="1" dirty="0" smtClean="0"/>
              <a:t>, </a:t>
            </a:r>
            <a:r>
              <a:rPr lang="uk-UA" sz="1600" b="1" dirty="0" smtClean="0"/>
              <a:t>навички аналізу поетичних творів; виховувати ціннісне ставлення до художнього слова, інтерес до творчості Гейне.</a:t>
            </a:r>
          </a:p>
          <a:p>
            <a:pPr lvl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7" name="Содержимое 3" descr="11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428604"/>
            <a:ext cx="2859648" cy="3537866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6072198" y="4214818"/>
            <a:ext cx="1661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1797 - 1856</a:t>
            </a:r>
            <a:endParaRPr lang="ru-RU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4714884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b="1" dirty="0" smtClean="0"/>
              <a:t>	</a:t>
            </a:r>
            <a:r>
              <a:rPr lang="vi-VN" sz="2800" b="1" dirty="0" smtClean="0"/>
              <a:t>Крістіан Йоганн Генріх </a:t>
            </a:r>
            <a:r>
              <a:rPr lang="uk-UA" sz="2800" b="1" dirty="0" smtClean="0"/>
              <a:t>Г</a:t>
            </a:r>
            <a:r>
              <a:rPr lang="vi-VN" sz="2800" b="1" dirty="0" smtClean="0"/>
              <a:t>ейне </a:t>
            </a:r>
            <a:r>
              <a:rPr lang="vi-VN" sz="2800" b="1" dirty="0" smtClean="0"/>
              <a:t> — один з найбільш визначних німецьких поетів та журналістів </a:t>
            </a:r>
            <a:r>
              <a:rPr lang="en-US" sz="2800" b="1" dirty="0" smtClean="0">
                <a:latin typeface="Calibri" pitchFamily="34" charset="0"/>
              </a:rPr>
              <a:t>XIX </a:t>
            </a:r>
            <a:r>
              <a:rPr lang="vi-VN" sz="2800" b="1" dirty="0" smtClean="0"/>
              <a:t>століття</a:t>
            </a:r>
            <a:r>
              <a:rPr lang="uk-UA" sz="2800" b="1" dirty="0" smtClean="0"/>
              <a:t>. </a:t>
            </a:r>
            <a:endParaRPr lang="ru-RU" sz="2800" b="1" dirty="0" smtClean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78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3" descr="620x260_1e3007051efa98ced631a5dc3e6e6466_c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8784976" cy="410445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9058" y="785794"/>
            <a:ext cx="4757742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	Будучи критиком, </a:t>
            </a:r>
            <a:r>
              <a:rPr lang="ru-RU" b="1" dirty="0" err="1" smtClean="0"/>
              <a:t>політичним</a:t>
            </a:r>
            <a:r>
              <a:rPr lang="ru-RU" b="1" dirty="0" smtClean="0"/>
              <a:t> </a:t>
            </a:r>
            <a:r>
              <a:rPr lang="ru-RU" b="1" dirty="0" err="1" smtClean="0"/>
              <a:t>журналістом</a:t>
            </a:r>
            <a:r>
              <a:rPr lang="ru-RU" b="1" dirty="0" smtClean="0"/>
              <a:t>, </a:t>
            </a:r>
            <a:r>
              <a:rPr lang="ru-RU" b="1" dirty="0" err="1" smtClean="0"/>
              <a:t>есеїстом</a:t>
            </a:r>
            <a:r>
              <a:rPr lang="ru-RU" b="1" dirty="0" smtClean="0"/>
              <a:t>, сатириком та </a:t>
            </a:r>
            <a:r>
              <a:rPr lang="ru-RU" b="1" dirty="0" err="1" smtClean="0"/>
              <a:t>полеміком</a:t>
            </a:r>
            <a:r>
              <a:rPr lang="ru-RU" b="1" dirty="0" smtClean="0"/>
              <a:t>, </a:t>
            </a:r>
            <a:r>
              <a:rPr lang="ru-RU" b="1" dirty="0" err="1" smtClean="0"/>
              <a:t>він</a:t>
            </a:r>
            <a:r>
              <a:rPr lang="ru-RU" b="1" dirty="0" smtClean="0"/>
              <a:t> </a:t>
            </a:r>
            <a:r>
              <a:rPr lang="ru-RU" b="1" dirty="0" err="1" smtClean="0"/>
              <a:t>був</a:t>
            </a:r>
            <a:r>
              <a:rPr lang="ru-RU" b="1" dirty="0" smtClean="0"/>
              <a:t> </a:t>
            </a:r>
            <a:r>
              <a:rPr lang="ru-RU" b="1" dirty="0" err="1" smtClean="0"/>
              <a:t>об'єктом</a:t>
            </a:r>
            <a:r>
              <a:rPr lang="ru-RU" b="1" dirty="0" smtClean="0"/>
              <a:t> </a:t>
            </a:r>
            <a:r>
              <a:rPr lang="ru-RU" b="1" dirty="0" err="1" smtClean="0"/>
              <a:t>захоплень</a:t>
            </a:r>
            <a:r>
              <a:rPr lang="ru-RU" b="1" dirty="0" smtClean="0"/>
              <a:t> </a:t>
            </a:r>
            <a:r>
              <a:rPr lang="ru-RU" b="1" dirty="0" err="1" smtClean="0"/>
              <a:t>та</a:t>
            </a:r>
            <a:r>
              <a:rPr lang="ru-RU" b="1" dirty="0" smtClean="0"/>
              <a:t> негативного </a:t>
            </a:r>
            <a:r>
              <a:rPr lang="ru-RU" b="1" dirty="0" err="1" smtClean="0"/>
              <a:t>ставлення</a:t>
            </a:r>
            <a:r>
              <a:rPr lang="ru-RU" b="1" dirty="0" smtClean="0"/>
              <a:t>. Гейне </a:t>
            </a:r>
            <a:r>
              <a:rPr lang="ru-RU" b="1" dirty="0" err="1" smtClean="0"/>
              <a:t>належить</a:t>
            </a:r>
            <a:r>
              <a:rPr lang="ru-RU" b="1" dirty="0" smtClean="0"/>
              <a:t> до </a:t>
            </a:r>
            <a:r>
              <a:rPr lang="ru-RU" b="1" dirty="0" err="1" smtClean="0"/>
              <a:t>німецькомовних</a:t>
            </a:r>
            <a:r>
              <a:rPr lang="ru-RU" b="1" dirty="0" smtClean="0"/>
              <a:t> </a:t>
            </a:r>
            <a:r>
              <a:rPr lang="ru-RU" b="1" dirty="0" err="1" smtClean="0"/>
              <a:t>поетів</a:t>
            </a:r>
            <a:r>
              <a:rPr lang="ru-RU" b="1" dirty="0" smtClean="0"/>
              <a:t>, твори </a:t>
            </a:r>
            <a:r>
              <a:rPr lang="ru-RU" b="1" dirty="0" err="1" smtClean="0"/>
              <a:t>яких</a:t>
            </a:r>
            <a:r>
              <a:rPr lang="ru-RU" b="1" dirty="0" smtClean="0"/>
              <a:t> </a:t>
            </a:r>
            <a:r>
              <a:rPr lang="ru-RU" b="1" dirty="0" err="1" smtClean="0"/>
              <a:t>перекладено</a:t>
            </a:r>
            <a:r>
              <a:rPr lang="ru-RU" b="1" dirty="0" smtClean="0"/>
              <a:t> на </a:t>
            </a:r>
            <a:r>
              <a:rPr lang="ru-RU" b="1" dirty="0" err="1" smtClean="0"/>
              <a:t>найбільшу</a:t>
            </a:r>
            <a:r>
              <a:rPr lang="ru-RU" b="1" dirty="0" smtClean="0"/>
              <a:t> </a:t>
            </a:r>
            <a:r>
              <a:rPr lang="ru-RU" b="1" dirty="0" err="1" smtClean="0"/>
              <a:t>кількість</a:t>
            </a:r>
            <a:r>
              <a:rPr lang="ru-RU" b="1" dirty="0" smtClean="0"/>
              <a:t> </a:t>
            </a:r>
            <a:r>
              <a:rPr lang="ru-RU" b="1" dirty="0" err="1" smtClean="0"/>
              <a:t>мов</a:t>
            </a:r>
            <a:r>
              <a:rPr lang="ru-RU" b="1" dirty="0" smtClean="0"/>
              <a:t> </a:t>
            </a:r>
            <a:r>
              <a:rPr lang="ru-RU" b="1" dirty="0" err="1" smtClean="0"/>
              <a:t>світу</a:t>
            </a:r>
            <a:r>
              <a:rPr lang="ru-RU" b="1" dirty="0" smtClean="0"/>
              <a:t>.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544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Генрих Гейн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908720"/>
            <a:ext cx="3728142" cy="417646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571480"/>
            <a:ext cx="5381572" cy="3643338"/>
          </a:xfr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4286256"/>
            <a:ext cx="53578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«</a:t>
            </a:r>
            <a:r>
              <a:rPr lang="ru-RU" sz="1400" b="1" dirty="0" err="1" smtClean="0"/>
              <a:t>Генріх</a:t>
            </a:r>
            <a:r>
              <a:rPr lang="ru-RU" sz="1400" b="1" dirty="0" smtClean="0"/>
              <a:t> </a:t>
            </a:r>
            <a:r>
              <a:rPr lang="ru-RU" sz="1400" b="1" dirty="0" smtClean="0"/>
              <a:t>Гейне </a:t>
            </a:r>
            <a:r>
              <a:rPr lang="ru-RU" sz="1400" b="1" dirty="0" smtClean="0"/>
              <a:t>І </a:t>
            </a:r>
            <a:r>
              <a:rPr lang="ru-RU" sz="1400" b="1" dirty="0" err="1" smtClean="0"/>
              <a:t>йо</a:t>
            </a:r>
            <a:r>
              <a:rPr lang="ru-RU" sz="1400" b="1" dirty="0" err="1" smtClean="0"/>
              <a:t>го</a:t>
            </a:r>
            <a:r>
              <a:rPr lang="ru-RU" sz="1400" b="1" dirty="0" smtClean="0"/>
              <a:t> Дружина </a:t>
            </a:r>
            <a:r>
              <a:rPr lang="ru-RU" sz="1400" b="1" dirty="0" err="1" smtClean="0"/>
              <a:t>Матільда</a:t>
            </a:r>
            <a:r>
              <a:rPr lang="ru-RU" sz="1400" b="1" dirty="0" smtClean="0"/>
              <a:t>». Художник </a:t>
            </a:r>
            <a:r>
              <a:rPr lang="ru-RU" sz="1400" b="1" dirty="0" err="1" smtClean="0"/>
              <a:t>Э.Кейтц</a:t>
            </a:r>
            <a:r>
              <a:rPr lang="ru-RU" sz="1400" b="1" dirty="0" smtClean="0"/>
              <a:t>, 1851</a:t>
            </a:r>
            <a:endParaRPr lang="ru-RU" sz="1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642918"/>
            <a:ext cx="23574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Будучи критиком, </a:t>
            </a:r>
            <a:r>
              <a:rPr lang="ru-RU" b="1" dirty="0" err="1" smtClean="0"/>
              <a:t>політичним</a:t>
            </a:r>
            <a:r>
              <a:rPr lang="ru-RU" b="1" dirty="0" smtClean="0"/>
              <a:t> </a:t>
            </a:r>
            <a:r>
              <a:rPr lang="ru-RU" b="1" dirty="0" err="1" smtClean="0"/>
              <a:t>журналістом</a:t>
            </a:r>
            <a:r>
              <a:rPr lang="ru-RU" b="1" dirty="0" smtClean="0"/>
              <a:t>, </a:t>
            </a:r>
            <a:r>
              <a:rPr lang="ru-RU" b="1" dirty="0" err="1" smtClean="0"/>
              <a:t>есеїстом</a:t>
            </a:r>
            <a:r>
              <a:rPr lang="ru-RU" b="1" dirty="0" smtClean="0"/>
              <a:t>, сатириком та </a:t>
            </a:r>
            <a:r>
              <a:rPr lang="ru-RU" b="1" dirty="0" err="1" smtClean="0"/>
              <a:t>полеміком</a:t>
            </a:r>
            <a:r>
              <a:rPr lang="ru-RU" b="1" dirty="0" smtClean="0"/>
              <a:t>, </a:t>
            </a:r>
            <a:r>
              <a:rPr lang="ru-RU" b="1" dirty="0" err="1" smtClean="0"/>
              <a:t>він</a:t>
            </a:r>
            <a:r>
              <a:rPr lang="ru-RU" b="1" dirty="0" smtClean="0"/>
              <a:t> </a:t>
            </a:r>
            <a:r>
              <a:rPr lang="ru-RU" b="1" dirty="0" err="1" smtClean="0"/>
              <a:t>був</a:t>
            </a:r>
            <a:r>
              <a:rPr lang="ru-RU" b="1" dirty="0" smtClean="0"/>
              <a:t> </a:t>
            </a:r>
            <a:r>
              <a:rPr lang="ru-RU" b="1" dirty="0" err="1" smtClean="0"/>
              <a:t>об'єктом</a:t>
            </a:r>
            <a:r>
              <a:rPr lang="ru-RU" b="1" dirty="0" smtClean="0"/>
              <a:t> </a:t>
            </a:r>
            <a:r>
              <a:rPr lang="ru-RU" b="1" dirty="0" err="1" smtClean="0"/>
              <a:t>захоплень</a:t>
            </a:r>
            <a:r>
              <a:rPr lang="ru-RU" b="1" dirty="0" smtClean="0"/>
              <a:t> </a:t>
            </a:r>
            <a:r>
              <a:rPr lang="ru-RU" b="1" dirty="0" err="1" smtClean="0"/>
              <a:t>та</a:t>
            </a:r>
            <a:r>
              <a:rPr lang="ru-RU" b="1" dirty="0" smtClean="0"/>
              <a:t> негативного </a:t>
            </a:r>
            <a:r>
              <a:rPr lang="ru-RU" b="1" dirty="0" err="1" smtClean="0"/>
              <a:t>ставлення</a:t>
            </a:r>
            <a:r>
              <a:rPr lang="ru-RU" b="1" dirty="0" smtClean="0"/>
              <a:t>. </a:t>
            </a:r>
            <a:endParaRPr lang="ru-RU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1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4786322"/>
            <a:ext cx="8286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Народився</a:t>
            </a:r>
            <a:r>
              <a:rPr lang="ru-RU" b="1" dirty="0" smtClean="0"/>
              <a:t> в </a:t>
            </a:r>
            <a:r>
              <a:rPr lang="ru-RU" b="1" dirty="0" err="1" smtClean="0"/>
              <a:t>родині</a:t>
            </a:r>
            <a:r>
              <a:rPr lang="ru-RU" b="1" dirty="0" smtClean="0"/>
              <a:t> </a:t>
            </a:r>
            <a:r>
              <a:rPr lang="ru-RU" b="1" dirty="0" err="1" smtClean="0"/>
              <a:t>єврейського</a:t>
            </a:r>
            <a:r>
              <a:rPr lang="ru-RU" b="1" dirty="0" smtClean="0"/>
              <a:t> </a:t>
            </a:r>
            <a:r>
              <a:rPr lang="ru-RU" b="1" dirty="0" err="1" smtClean="0"/>
              <a:t>торговця</a:t>
            </a:r>
            <a:r>
              <a:rPr lang="ru-RU" b="1" dirty="0" smtClean="0"/>
              <a:t> Самсона Гейне </a:t>
            </a:r>
            <a:r>
              <a:rPr lang="ru-RU" b="1" dirty="0" err="1" smtClean="0"/>
              <a:t>й</a:t>
            </a:r>
            <a:r>
              <a:rPr lang="ru-RU" b="1" dirty="0" smtClean="0"/>
              <a:t> </a:t>
            </a:r>
            <a:r>
              <a:rPr lang="ru-RU" b="1" dirty="0" err="1" smtClean="0"/>
              <a:t>Бетті</a:t>
            </a:r>
            <a:r>
              <a:rPr lang="ru-RU" b="1" dirty="0" smtClean="0"/>
              <a:t> </a:t>
            </a:r>
            <a:r>
              <a:rPr lang="ru-RU" b="1" dirty="0" err="1" smtClean="0"/>
              <a:t>ван</a:t>
            </a:r>
            <a:r>
              <a:rPr lang="ru-RU" b="1" dirty="0" smtClean="0"/>
              <a:t> </a:t>
            </a:r>
            <a:r>
              <a:rPr lang="ru-RU" b="1" dirty="0" err="1" smtClean="0"/>
              <a:t>Гельдерн</a:t>
            </a:r>
            <a:r>
              <a:rPr lang="ru-RU" b="1" dirty="0" smtClean="0"/>
              <a:t> у </a:t>
            </a:r>
            <a:r>
              <a:rPr lang="ru-RU" b="1" dirty="0" err="1" smtClean="0"/>
              <a:t>місті</a:t>
            </a:r>
            <a:r>
              <a:rPr lang="ru-RU" b="1" dirty="0" smtClean="0"/>
              <a:t> Дюссельдорф на </a:t>
            </a:r>
            <a:r>
              <a:rPr lang="ru-RU" b="1" dirty="0" err="1" smtClean="0"/>
              <a:t>Рейні</a:t>
            </a:r>
            <a:r>
              <a:rPr lang="ru-RU" b="1" dirty="0" smtClean="0"/>
              <a:t>. </a:t>
            </a:r>
            <a:r>
              <a:rPr lang="ru-RU" b="1" dirty="0" err="1" smtClean="0"/>
              <a:t>Навчався</a:t>
            </a:r>
            <a:r>
              <a:rPr lang="ru-RU" b="1" dirty="0" smtClean="0"/>
              <a:t> в </a:t>
            </a:r>
            <a:r>
              <a:rPr lang="ru-RU" b="1" dirty="0" err="1" smtClean="0"/>
              <a:t>Боннському</a:t>
            </a:r>
            <a:r>
              <a:rPr lang="ru-RU" b="1" dirty="0" smtClean="0"/>
              <a:t> </a:t>
            </a:r>
            <a:r>
              <a:rPr lang="ru-RU" b="1" dirty="0" err="1" smtClean="0"/>
              <a:t>університеті</a:t>
            </a:r>
            <a:r>
              <a:rPr lang="ru-RU" b="1" dirty="0" smtClean="0"/>
              <a:t> (1819 </a:t>
            </a:r>
            <a:r>
              <a:rPr lang="ru-RU" b="1" dirty="0" err="1" smtClean="0"/>
              <a:t>рік</a:t>
            </a:r>
            <a:r>
              <a:rPr lang="ru-RU" b="1" dirty="0" smtClean="0"/>
              <a:t>), </a:t>
            </a:r>
            <a:r>
              <a:rPr lang="ru-RU" b="1" dirty="0" err="1" smtClean="0"/>
              <a:t>звідки</a:t>
            </a:r>
            <a:r>
              <a:rPr lang="ru-RU" b="1" dirty="0" smtClean="0"/>
              <a:t> </a:t>
            </a:r>
            <a:r>
              <a:rPr lang="ru-RU" b="1" dirty="0" err="1" smtClean="0"/>
              <a:t>потім</a:t>
            </a:r>
            <a:r>
              <a:rPr lang="ru-RU" b="1" dirty="0" smtClean="0"/>
              <a:t> </a:t>
            </a:r>
            <a:r>
              <a:rPr lang="ru-RU" b="1" dirty="0" err="1" smtClean="0"/>
              <a:t>переїхав</a:t>
            </a:r>
            <a:r>
              <a:rPr lang="ru-RU" b="1" dirty="0" smtClean="0"/>
              <a:t> до </a:t>
            </a:r>
            <a:r>
              <a:rPr lang="ru-RU" b="1" dirty="0" err="1" smtClean="0"/>
              <a:t>Геттінгензького</a:t>
            </a:r>
            <a:r>
              <a:rPr lang="ru-RU" b="1" dirty="0" smtClean="0"/>
              <a:t> </a:t>
            </a:r>
            <a:r>
              <a:rPr lang="ru-RU" b="1" dirty="0" err="1" smtClean="0"/>
              <a:t>університету</a:t>
            </a:r>
            <a:r>
              <a:rPr lang="ru-RU" b="1" dirty="0" smtClean="0"/>
              <a:t> (1820 </a:t>
            </a:r>
            <a:r>
              <a:rPr lang="ru-RU" b="1" dirty="0" err="1" smtClean="0"/>
              <a:t>рік</a:t>
            </a:r>
            <a:r>
              <a:rPr lang="ru-RU" b="1" dirty="0" smtClean="0"/>
              <a:t>). </a:t>
            </a:r>
            <a:r>
              <a:rPr lang="ru-RU" b="1" dirty="0" err="1" smtClean="0"/>
              <a:t>Він</a:t>
            </a:r>
            <a:r>
              <a:rPr lang="ru-RU" b="1" dirty="0" smtClean="0"/>
              <a:t> </a:t>
            </a:r>
            <a:r>
              <a:rPr lang="ru-RU" b="1" dirty="0" err="1" smtClean="0"/>
              <a:t>вивчав</a:t>
            </a:r>
            <a:r>
              <a:rPr lang="ru-RU" b="1" dirty="0" smtClean="0"/>
              <a:t> </a:t>
            </a:r>
            <a:r>
              <a:rPr lang="ru-RU" b="1" dirty="0" err="1" smtClean="0"/>
              <a:t>юридичні</a:t>
            </a:r>
            <a:r>
              <a:rPr lang="ru-RU" b="1" dirty="0" smtClean="0"/>
              <a:t> науки, </a:t>
            </a:r>
            <a:r>
              <a:rPr lang="ru-RU" b="1" dirty="0" err="1" smtClean="0"/>
              <a:t>філософію</a:t>
            </a:r>
            <a:r>
              <a:rPr lang="ru-RU" b="1" dirty="0" smtClean="0"/>
              <a:t>, </a:t>
            </a:r>
            <a:r>
              <a:rPr lang="ru-RU" b="1" dirty="0" err="1" smtClean="0"/>
              <a:t>літературу</a:t>
            </a:r>
            <a:r>
              <a:rPr lang="ru-RU" b="1" dirty="0" smtClean="0"/>
              <a:t>. У 1821 </a:t>
            </a:r>
            <a:r>
              <a:rPr lang="ru-RU" b="1" dirty="0" err="1" smtClean="0"/>
              <a:t>році</a:t>
            </a:r>
            <a:r>
              <a:rPr lang="ru-RU" b="1" dirty="0" smtClean="0"/>
              <a:t> вступив у </a:t>
            </a:r>
            <a:r>
              <a:rPr lang="ru-RU" b="1" dirty="0" err="1" smtClean="0"/>
              <a:t>Берлінський</a:t>
            </a:r>
            <a:r>
              <a:rPr lang="ru-RU" b="1" dirty="0" smtClean="0"/>
              <a:t> </a:t>
            </a:r>
            <a:r>
              <a:rPr lang="ru-RU" b="1" dirty="0" err="1" smtClean="0"/>
              <a:t>університет</a:t>
            </a:r>
            <a:r>
              <a:rPr lang="ru-RU" b="1" dirty="0" smtClean="0"/>
              <a:t>, де </a:t>
            </a:r>
            <a:r>
              <a:rPr lang="ru-RU" b="1" dirty="0" err="1" smtClean="0"/>
              <a:t>слухав</a:t>
            </a:r>
            <a:r>
              <a:rPr lang="ru-RU" b="1" dirty="0" smtClean="0"/>
              <a:t> </a:t>
            </a:r>
            <a:r>
              <a:rPr lang="ru-RU" b="1" dirty="0" err="1" smtClean="0"/>
              <a:t>лекції</a:t>
            </a:r>
            <a:r>
              <a:rPr lang="ru-RU" b="1" dirty="0" smtClean="0"/>
              <a:t> </a:t>
            </a:r>
            <a:r>
              <a:rPr lang="ru-RU" b="1" dirty="0" err="1" smtClean="0"/>
              <a:t>філософа</a:t>
            </a:r>
            <a:r>
              <a:rPr lang="ru-RU" b="1" dirty="0" smtClean="0"/>
              <a:t> Гегеля.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836712"/>
            <a:ext cx="3826768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	</a:t>
            </a:r>
            <a:r>
              <a:rPr lang="ru-RU" sz="2000" b="1" dirty="0" smtClean="0">
                <a:solidFill>
                  <a:srgbClr val="FF0000"/>
                </a:solidFill>
              </a:rPr>
              <a:t>„Книга </a:t>
            </a:r>
            <a:r>
              <a:rPr lang="ru-RU" sz="2000" b="1" dirty="0" err="1" smtClean="0">
                <a:solidFill>
                  <a:srgbClr val="FF0000"/>
                </a:solidFill>
              </a:rPr>
              <a:t>пісень</a:t>
            </a:r>
            <a:r>
              <a:rPr lang="ru-RU" sz="2000" b="1" dirty="0" smtClean="0">
                <a:solidFill>
                  <a:srgbClr val="FF0000"/>
                </a:solidFill>
              </a:rPr>
              <a:t>” </a:t>
            </a:r>
            <a:r>
              <a:rPr lang="ru-RU" sz="2000" b="1" dirty="0" smtClean="0"/>
              <a:t>– </a:t>
            </a:r>
            <a:r>
              <a:rPr lang="ru-RU" sz="2000" b="1" dirty="0" err="1" smtClean="0"/>
              <a:t>взірець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німецькомовної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романтичної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лірики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Ця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збірка</a:t>
            </a:r>
            <a:r>
              <a:rPr lang="ru-RU" sz="2000" b="1" dirty="0" smtClean="0"/>
              <a:t> прославила Гейне. До книги </a:t>
            </a:r>
            <a:r>
              <a:rPr lang="ru-RU" sz="2000" b="1" dirty="0" err="1" smtClean="0"/>
              <a:t>ввійшли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вірші</a:t>
            </a:r>
            <a:r>
              <a:rPr lang="ru-RU" sz="2000" b="1" dirty="0" smtClean="0"/>
              <a:t> 1816-1827 </a:t>
            </a:r>
            <a:r>
              <a:rPr lang="ru-RU" sz="2000" b="1" dirty="0" err="1" smtClean="0"/>
              <a:t>рр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Це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побудований</a:t>
            </a:r>
            <a:r>
              <a:rPr lang="ru-RU" sz="2000" b="1" dirty="0" smtClean="0"/>
              <a:t> за </a:t>
            </a:r>
            <a:r>
              <a:rPr lang="ru-RU" sz="2000" b="1" dirty="0" err="1" smtClean="0"/>
              <a:t>чітким</a:t>
            </a:r>
            <a:r>
              <a:rPr lang="ru-RU" sz="2000" b="1" dirty="0" smtClean="0"/>
              <a:t> планом </a:t>
            </a:r>
            <a:r>
              <a:rPr lang="ru-RU" sz="2000" b="1" dirty="0" err="1" smtClean="0"/>
              <a:t>поетичний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твір</a:t>
            </a:r>
            <a:r>
              <a:rPr lang="ru-RU" sz="2000" b="1" dirty="0" smtClean="0"/>
              <a:t> про </a:t>
            </a:r>
            <a:r>
              <a:rPr lang="ru-RU" sz="2000" b="1" dirty="0" err="1" smtClean="0"/>
              <a:t>закоханого</a:t>
            </a:r>
            <a:r>
              <a:rPr lang="ru-RU" sz="2000" b="1" dirty="0" smtClean="0"/>
              <a:t> юнака. </a:t>
            </a:r>
            <a:r>
              <a:rPr lang="ru-RU" sz="2000" b="1" dirty="0" err="1" smtClean="0"/>
              <a:t>Особисті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переживання</a:t>
            </a:r>
            <a:r>
              <a:rPr lang="ru-RU" sz="2000" b="1" dirty="0" smtClean="0"/>
              <a:t> автора, </a:t>
            </a:r>
            <a:r>
              <a:rPr lang="ru-RU" sz="2000" b="1" dirty="0" err="1" smtClean="0"/>
              <a:t>його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нещасливе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кохання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призвели</a:t>
            </a:r>
            <a:r>
              <a:rPr lang="ru-RU" sz="2000" b="1" dirty="0" smtClean="0"/>
              <a:t> до того,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найромантичніші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вірші</a:t>
            </a:r>
            <a:r>
              <a:rPr lang="ru-RU" sz="2000" b="1" dirty="0" smtClean="0"/>
              <a:t> книги </a:t>
            </a:r>
            <a:r>
              <a:rPr lang="ru-RU" sz="2000" b="1" dirty="0" err="1" smtClean="0"/>
              <a:t>пройняті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трагічним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світовідчуттям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самотньої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людини</a:t>
            </a:r>
            <a:r>
              <a:rPr lang="ru-RU" sz="2000" b="1" dirty="0" smtClean="0"/>
              <a:t>. </a:t>
            </a:r>
            <a:endParaRPr lang="ru-RU" sz="2000" b="1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78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Содержимое 5" descr="251-8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836712"/>
            <a:ext cx="3796536" cy="46085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На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етапи</a:t>
            </a:r>
            <a:r>
              <a:rPr lang="ru-RU" dirty="0" smtClean="0"/>
              <a:t>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поділити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Гейне?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ви</a:t>
            </a:r>
            <a:r>
              <a:rPr lang="ru-RU" dirty="0" smtClean="0"/>
              <a:t> про них можете </a:t>
            </a:r>
            <a:r>
              <a:rPr lang="ru-RU" dirty="0" err="1" smtClean="0"/>
              <a:t>розповісти</a:t>
            </a:r>
            <a:r>
              <a:rPr lang="ru-RU" dirty="0" smtClean="0"/>
              <a:t>?</a:t>
            </a:r>
          </a:p>
          <a:p>
            <a:pPr lvl="0"/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факти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поета</a:t>
            </a:r>
            <a:r>
              <a:rPr lang="ru-RU" dirty="0" smtClean="0"/>
              <a:t> вам особливо </a:t>
            </a:r>
            <a:r>
              <a:rPr lang="ru-RU" dirty="0" err="1" smtClean="0"/>
              <a:t>запам'ятались</a:t>
            </a:r>
            <a:r>
              <a:rPr lang="ru-RU" dirty="0" smtClean="0"/>
              <a:t>? </a:t>
            </a:r>
            <a:r>
              <a:rPr lang="ru-RU" dirty="0" err="1" smtClean="0"/>
              <a:t>Чому</a:t>
            </a:r>
            <a:r>
              <a:rPr lang="ru-RU" dirty="0" smtClean="0"/>
              <a:t>?</a:t>
            </a:r>
          </a:p>
          <a:p>
            <a:pPr lvl="0"/>
            <a:r>
              <a:rPr lang="ru-RU" dirty="0" smtClean="0"/>
              <a:t>Як </a:t>
            </a:r>
            <a:r>
              <a:rPr lang="ru-RU" dirty="0" err="1" smtClean="0"/>
              <a:t>відбилися</a:t>
            </a:r>
            <a:r>
              <a:rPr lang="ru-RU" dirty="0" smtClean="0"/>
              <a:t> </a:t>
            </a:r>
            <a:r>
              <a:rPr lang="ru-RU" dirty="0" err="1" smtClean="0"/>
              <a:t>події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Гейне на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творчості</a:t>
            </a:r>
            <a:r>
              <a:rPr lang="ru-RU" dirty="0" smtClean="0"/>
              <a:t>?</a:t>
            </a:r>
          </a:p>
          <a:p>
            <a:pPr lvl="0"/>
            <a:r>
              <a:rPr lang="ru-RU" dirty="0" smtClean="0"/>
              <a:t>Як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вважаєте</a:t>
            </a:r>
            <a:r>
              <a:rPr lang="ru-RU" dirty="0" smtClean="0"/>
              <a:t>, </a:t>
            </a:r>
            <a:r>
              <a:rPr lang="ru-RU" dirty="0" err="1" smtClean="0"/>
              <a:t>чому</a:t>
            </a:r>
            <a:r>
              <a:rPr lang="ru-RU" dirty="0" smtClean="0"/>
              <a:t> до </a:t>
            </a:r>
            <a:r>
              <a:rPr lang="ru-RU" dirty="0" err="1" smtClean="0"/>
              <a:t>творчості</a:t>
            </a:r>
            <a:r>
              <a:rPr lang="ru-RU" dirty="0" smtClean="0"/>
              <a:t> Гейне </a:t>
            </a:r>
            <a:r>
              <a:rPr lang="ru-RU" dirty="0" err="1" smtClean="0"/>
              <a:t>завжди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</a:t>
            </a:r>
            <a:r>
              <a:rPr lang="ru-RU" dirty="0" err="1" smtClean="0"/>
              <a:t>прикута</a:t>
            </a:r>
            <a:r>
              <a:rPr lang="ru-RU" dirty="0" smtClean="0"/>
              <a:t> </a:t>
            </a:r>
            <a:r>
              <a:rPr lang="ru-RU" dirty="0" err="1" smtClean="0"/>
              <a:t>увага</a:t>
            </a:r>
            <a:r>
              <a:rPr lang="ru-RU" dirty="0" smtClean="0"/>
              <a:t> </a:t>
            </a:r>
            <a:r>
              <a:rPr lang="ru-RU" dirty="0" err="1" smtClean="0"/>
              <a:t>читачів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митців</a:t>
            </a:r>
            <a:r>
              <a:rPr lang="ru-RU" dirty="0" smtClean="0"/>
              <a:t> слова?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1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57166"/>
            <a:ext cx="320504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Експрес</a:t>
            </a:r>
            <a:r>
              <a:rPr lang="ru-RU" sz="2400" b="1" dirty="0" smtClean="0">
                <a:solidFill>
                  <a:srgbClr val="FF0000"/>
                </a:solidFill>
              </a:rPr>
              <a:t> — </a:t>
            </a:r>
            <a:r>
              <a:rPr lang="ru-RU" sz="2400" b="1" dirty="0" err="1" smtClean="0">
                <a:solidFill>
                  <a:srgbClr val="FF0000"/>
                </a:solidFill>
              </a:rPr>
              <a:t>опитування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7" y="357166"/>
            <a:ext cx="8358246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Творче дослідження. </a:t>
            </a:r>
            <a:r>
              <a:rPr lang="uk-UA" sz="2000" b="1" dirty="0" smtClean="0"/>
              <a:t>Визначити спільне й відмінне у віршах інтимної лірики Лесі Українки та Генріха Гейне: </a:t>
            </a:r>
            <a:endParaRPr lang="ru-RU" sz="2000" b="1" dirty="0" smtClean="0"/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http://podrobnosti.ua/upload/news/2010/08/30/711570_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857884" y="1428736"/>
            <a:ext cx="1643074" cy="1643074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</p:pic>
      <p:pic>
        <p:nvPicPr>
          <p:cNvPr id="7" name="Рисунок 6" descr="http://upload.wikimedia.org/wikipedia/commons/thumb/f/f8/HeineProfil.jpg/220px-HeineProfi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357298"/>
            <a:ext cx="1500198" cy="1857388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142976" y="3286124"/>
            <a:ext cx="1273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/>
              <a:t>Генріх Гейне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5929322" y="3143248"/>
            <a:ext cx="14314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600" b="1" dirty="0" smtClean="0"/>
              <a:t>Леся Українка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5857884" y="3786190"/>
            <a:ext cx="19062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Україна</a:t>
            </a:r>
            <a:endParaRPr lang="ru-RU" b="1" dirty="0" smtClean="0"/>
          </a:p>
          <a:p>
            <a:r>
              <a:rPr lang="uk-UA" b="1" dirty="0" smtClean="0"/>
              <a:t>Х</a:t>
            </a:r>
            <a:r>
              <a:rPr lang="en-US" b="1" dirty="0" smtClean="0"/>
              <a:t>V</a:t>
            </a:r>
            <a:r>
              <a:rPr lang="uk-UA" b="1" dirty="0" smtClean="0"/>
              <a:t>ІІІ – сер. ХІХ </a:t>
            </a:r>
            <a:r>
              <a:rPr lang="uk-UA" b="1" dirty="0" err="1" smtClean="0"/>
              <a:t>ст</a:t>
            </a:r>
            <a:r>
              <a:rPr lang="uk-UA" b="1" dirty="0" smtClean="0"/>
              <a:t> </a:t>
            </a:r>
            <a:endParaRPr lang="ru-RU" b="1" dirty="0" smtClean="0"/>
          </a:p>
          <a:p>
            <a:r>
              <a:rPr lang="uk-UA" b="1" dirty="0" smtClean="0"/>
              <a:t>Неоромантизм</a:t>
            </a:r>
            <a:endParaRPr lang="ru-RU" b="1" dirty="0" smtClean="0"/>
          </a:p>
          <a:p>
            <a:r>
              <a:rPr lang="uk-UA" b="1" dirty="0" smtClean="0"/>
              <a:t>Художні засоби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000100" y="3786190"/>
            <a:ext cx="179792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Німеччина</a:t>
            </a:r>
            <a:endParaRPr lang="ru-RU" b="1" dirty="0" smtClean="0"/>
          </a:p>
          <a:p>
            <a:r>
              <a:rPr lang="uk-UA" b="1" dirty="0" smtClean="0"/>
              <a:t>ХІХ – поч. ХХ </a:t>
            </a:r>
            <a:r>
              <a:rPr lang="uk-UA" b="1" dirty="0" err="1" smtClean="0"/>
              <a:t>ст</a:t>
            </a:r>
            <a:r>
              <a:rPr lang="uk-UA" b="1" dirty="0" smtClean="0"/>
              <a:t> </a:t>
            </a:r>
            <a:endParaRPr lang="ru-RU" b="1" dirty="0" smtClean="0"/>
          </a:p>
          <a:p>
            <a:r>
              <a:rPr lang="uk-UA" b="1" dirty="0" smtClean="0"/>
              <a:t>Романтизм</a:t>
            </a:r>
            <a:endParaRPr lang="ru-RU" b="1" dirty="0" smtClean="0"/>
          </a:p>
          <a:p>
            <a:r>
              <a:rPr lang="uk-UA" b="1" dirty="0" smtClean="0"/>
              <a:t>Художні засоби </a:t>
            </a:r>
            <a:endParaRPr lang="ru-RU" b="1" dirty="0" smtClean="0"/>
          </a:p>
          <a:p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357554" y="3143248"/>
            <a:ext cx="200170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/>
              <a:t>Спільне</a:t>
            </a:r>
          </a:p>
          <a:p>
            <a:endParaRPr lang="uk-UA" b="1" dirty="0" smtClean="0"/>
          </a:p>
          <a:p>
            <a:r>
              <a:rPr lang="uk-UA" b="1" dirty="0" smtClean="0"/>
              <a:t>Хвороба </a:t>
            </a:r>
            <a:endParaRPr lang="ru-RU" b="1" dirty="0" smtClean="0"/>
          </a:p>
          <a:p>
            <a:r>
              <a:rPr lang="uk-UA" b="1" dirty="0" smtClean="0"/>
              <a:t>Автобіографізм </a:t>
            </a:r>
            <a:endParaRPr lang="ru-RU" b="1" dirty="0" smtClean="0"/>
          </a:p>
          <a:p>
            <a:r>
              <a:rPr lang="uk-UA" b="1" dirty="0" smtClean="0"/>
              <a:t>Сум </a:t>
            </a:r>
            <a:endParaRPr lang="ru-RU" b="1" dirty="0" smtClean="0"/>
          </a:p>
          <a:p>
            <a:r>
              <a:rPr lang="uk-UA" b="1" dirty="0" smtClean="0"/>
              <a:t>Розлука</a:t>
            </a:r>
            <a:endParaRPr lang="ru-RU" b="1" dirty="0" smtClean="0"/>
          </a:p>
          <a:p>
            <a:r>
              <a:rPr lang="uk-UA" b="1" dirty="0" smtClean="0"/>
              <a:t>Страждання </a:t>
            </a:r>
            <a:r>
              <a:rPr lang="uk-UA" dirty="0" smtClean="0"/>
              <a:t>         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28596" y="5214950"/>
            <a:ext cx="79296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/>
              <a:t>Історія</a:t>
            </a:r>
            <a:r>
              <a:rPr lang="ru-RU" b="1" dirty="0" smtClean="0"/>
              <a:t> </a:t>
            </a:r>
            <a:r>
              <a:rPr lang="ru-RU" b="1" dirty="0" err="1" smtClean="0"/>
              <a:t>переживань</a:t>
            </a:r>
            <a:r>
              <a:rPr lang="ru-RU" b="1" dirty="0" smtClean="0"/>
              <a:t> </a:t>
            </a:r>
            <a:r>
              <a:rPr lang="ru-RU" b="1" dirty="0" err="1" smtClean="0"/>
              <a:t>ліричного</a:t>
            </a:r>
            <a:r>
              <a:rPr lang="ru-RU" b="1" dirty="0" smtClean="0"/>
              <a:t> героя образно </a:t>
            </a:r>
            <a:r>
              <a:rPr lang="ru-RU" b="1" dirty="0" err="1" smtClean="0"/>
              <a:t>передає</a:t>
            </a:r>
            <a:r>
              <a:rPr lang="ru-RU" b="1" dirty="0" smtClean="0"/>
              <a:t> </a:t>
            </a:r>
            <a:r>
              <a:rPr lang="ru-RU" b="1" dirty="0" err="1" smtClean="0"/>
              <a:t>світосприйняття</a:t>
            </a:r>
            <a:r>
              <a:rPr lang="ru-RU" b="1" dirty="0" smtClean="0"/>
              <a:t> молодого </a:t>
            </a:r>
            <a:r>
              <a:rPr lang="ru-RU" b="1" dirty="0" err="1" smtClean="0"/>
              <a:t>поета</a:t>
            </a:r>
            <a:r>
              <a:rPr lang="ru-RU" b="1" dirty="0" smtClean="0"/>
              <a:t>, </a:t>
            </a:r>
            <a:r>
              <a:rPr lang="ru-RU" b="1" dirty="0" err="1" smtClean="0"/>
              <a:t>який</a:t>
            </a:r>
            <a:r>
              <a:rPr lang="ru-RU" b="1" dirty="0" smtClean="0"/>
              <a:t> </a:t>
            </a:r>
            <a:r>
              <a:rPr lang="ru-RU" b="1" dirty="0" err="1" smtClean="0"/>
              <a:t>пере­буває</a:t>
            </a:r>
            <a:r>
              <a:rPr lang="ru-RU" b="1" dirty="0" smtClean="0"/>
              <a:t> у </a:t>
            </a:r>
            <a:r>
              <a:rPr lang="ru-RU" b="1" dirty="0" err="1" smtClean="0"/>
              <a:t>глибокому</a:t>
            </a:r>
            <a:r>
              <a:rPr lang="ru-RU" b="1" dirty="0" smtClean="0"/>
              <a:t> </a:t>
            </a:r>
            <a:r>
              <a:rPr lang="ru-RU" b="1" dirty="0" err="1" smtClean="0"/>
              <a:t>розладі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оточенням</a:t>
            </a:r>
            <a:r>
              <a:rPr lang="ru-RU" b="1" dirty="0" smtClean="0"/>
              <a:t>. </a:t>
            </a:r>
            <a:r>
              <a:rPr lang="ru-RU" b="1" dirty="0" err="1" smtClean="0"/>
              <a:t>Зміст</a:t>
            </a:r>
            <a:r>
              <a:rPr lang="ru-RU" b="1" dirty="0" smtClean="0"/>
              <a:t> перших </a:t>
            </a:r>
            <a:r>
              <a:rPr lang="ru-RU" b="1" dirty="0" err="1" smtClean="0"/>
              <a:t>циклів</a:t>
            </a:r>
            <a:r>
              <a:rPr lang="ru-RU" b="1" dirty="0" smtClean="0"/>
              <a:t> </a:t>
            </a:r>
            <a:r>
              <a:rPr lang="ru-RU" b="1" i="1" dirty="0" smtClean="0"/>
              <a:t>«Книги </a:t>
            </a:r>
            <a:r>
              <a:rPr lang="ru-RU" b="1" i="1" dirty="0" err="1" smtClean="0"/>
              <a:t>пісень</a:t>
            </a:r>
            <a:r>
              <a:rPr lang="ru-RU" b="1" i="1" dirty="0" smtClean="0"/>
              <a:t>»</a:t>
            </a:r>
            <a:r>
              <a:rPr lang="ru-RU" b="1" dirty="0" smtClean="0"/>
              <a:t> не </a:t>
            </a:r>
            <a:r>
              <a:rPr lang="ru-RU" b="1" dirty="0" err="1" smtClean="0"/>
              <a:t>вичерпується</a:t>
            </a:r>
            <a:r>
              <a:rPr lang="ru-RU" b="1" dirty="0" smtClean="0"/>
              <a:t> </a:t>
            </a:r>
            <a:r>
              <a:rPr lang="ru-RU" b="1" dirty="0" err="1" smtClean="0"/>
              <a:t>нещасливим</a:t>
            </a:r>
            <a:r>
              <a:rPr lang="ru-RU" b="1" dirty="0" smtClean="0"/>
              <a:t> </a:t>
            </a:r>
            <a:r>
              <a:rPr lang="ru-RU" b="1" dirty="0" err="1" smtClean="0"/>
              <a:t>коханням</a:t>
            </a:r>
            <a:r>
              <a:rPr lang="ru-RU" b="1" dirty="0" smtClean="0"/>
              <a:t> </a:t>
            </a:r>
            <a:r>
              <a:rPr lang="ru-RU" b="1" dirty="0" err="1" smtClean="0"/>
              <a:t>поета</a:t>
            </a:r>
            <a:r>
              <a:rPr lang="ru-RU" b="1" dirty="0" smtClean="0"/>
              <a:t> до </a:t>
            </a:r>
            <a:r>
              <a:rPr lang="ru-RU" b="1" dirty="0" err="1" smtClean="0"/>
              <a:t>багатої</a:t>
            </a:r>
            <a:r>
              <a:rPr lang="ru-RU" b="1" dirty="0" smtClean="0"/>
              <a:t> </a:t>
            </a:r>
            <a:r>
              <a:rPr lang="ru-RU" b="1" dirty="0" err="1" smtClean="0"/>
              <a:t>гамбурзької</a:t>
            </a:r>
            <a:r>
              <a:rPr lang="ru-RU" b="1" dirty="0" smtClean="0"/>
              <a:t> </a:t>
            </a:r>
            <a:r>
              <a:rPr lang="ru-RU" b="1" dirty="0" err="1" smtClean="0"/>
              <a:t>родички</a:t>
            </a:r>
            <a:r>
              <a:rPr lang="ru-RU" b="1" dirty="0" smtClean="0"/>
              <a:t>. </a:t>
            </a:r>
          </a:p>
          <a:p>
            <a:endParaRPr lang="ru-RU" dirty="0"/>
          </a:p>
        </p:txBody>
      </p:sp>
      <p:sp>
        <p:nvSpPr>
          <p:cNvPr id="14" name="Рамка 1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811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285729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«Книга </a:t>
            </a:r>
            <a:r>
              <a:rPr lang="ru-RU" sz="2400" b="1" dirty="0" err="1" smtClean="0">
                <a:solidFill>
                  <a:srgbClr val="FF0000"/>
                </a:solidFill>
              </a:rPr>
              <a:t>пісень</a:t>
            </a:r>
            <a:r>
              <a:rPr lang="ru-RU" sz="2400" b="1" dirty="0" smtClean="0">
                <a:solidFill>
                  <a:srgbClr val="FF0000"/>
                </a:solidFill>
              </a:rPr>
              <a:t>» </a:t>
            </a:r>
            <a:r>
              <a:rPr lang="ru-RU" sz="2400" b="1" dirty="0" err="1" smtClean="0">
                <a:solidFill>
                  <a:srgbClr val="FF0000"/>
                </a:solidFill>
              </a:rPr>
              <a:t>складається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з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чотирьох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розділів</a:t>
            </a:r>
            <a:r>
              <a:rPr lang="ru-RU" sz="2400" b="1" dirty="0" smtClean="0">
                <a:solidFill>
                  <a:srgbClr val="FF0000"/>
                </a:solidFill>
              </a:rPr>
              <a:t>: </a:t>
            </a:r>
          </a:p>
          <a:p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611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Перший </a:t>
            </a:r>
            <a:r>
              <a:rPr lang="ru-RU" sz="2400" dirty="0" err="1" smtClean="0"/>
              <a:t>розділ</a:t>
            </a:r>
            <a:r>
              <a:rPr lang="ru-RU" sz="2400" dirty="0" smtClean="0"/>
              <a:t>,</a:t>
            </a:r>
            <a:r>
              <a:rPr lang="ru-RU" sz="2400" b="1" dirty="0" smtClean="0"/>
              <a:t> </a:t>
            </a:r>
            <a:r>
              <a:rPr lang="ru-RU" sz="2400" b="1" i="1" dirty="0" smtClean="0"/>
              <a:t>«</a:t>
            </a:r>
            <a:r>
              <a:rPr lang="ru-RU" sz="2400" b="1" i="1" dirty="0" err="1" smtClean="0"/>
              <a:t>Юнацькі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страждання</a:t>
            </a:r>
            <a:r>
              <a:rPr lang="ru-RU" sz="2400" b="1" i="1" dirty="0" smtClean="0"/>
              <a:t>»</a:t>
            </a:r>
            <a:r>
              <a:rPr lang="ru-RU" sz="2400" b="1" dirty="0" smtClean="0"/>
              <a:t>, </a:t>
            </a:r>
            <a:r>
              <a:rPr lang="ru-RU" sz="2400" dirty="0" err="1" smtClean="0"/>
              <a:t>є</a:t>
            </a:r>
            <a:r>
              <a:rPr lang="ru-RU" sz="2400" dirty="0" smtClean="0"/>
              <a:t> </a:t>
            </a:r>
            <a:r>
              <a:rPr lang="ru-RU" sz="2400" dirty="0" err="1" smtClean="0"/>
              <a:t>найбільш</a:t>
            </a:r>
            <a:r>
              <a:rPr lang="ru-RU" sz="2400" dirty="0" smtClean="0"/>
              <a:t> </a:t>
            </a:r>
            <a:r>
              <a:rPr lang="ru-RU" sz="2400" dirty="0" err="1" smtClean="0"/>
              <a:t>романтичним</a:t>
            </a:r>
            <a:r>
              <a:rPr lang="ru-RU" sz="2400" dirty="0" smtClean="0"/>
              <a:t>. Перед нами — </a:t>
            </a:r>
            <a:r>
              <a:rPr lang="ru-RU" sz="2400" dirty="0" err="1" smtClean="0"/>
              <a:t>переживання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муки </a:t>
            </a:r>
            <a:r>
              <a:rPr lang="ru-RU" sz="2400" dirty="0" err="1" smtClean="0"/>
              <a:t>нерозділеної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любові</a:t>
            </a:r>
            <a:r>
              <a:rPr lang="ru-RU" sz="2400" dirty="0" smtClean="0"/>
              <a:t>. </a:t>
            </a:r>
            <a:r>
              <a:rPr lang="ru-RU" sz="2400" dirty="0" err="1" smtClean="0"/>
              <a:t>Ліричний</a:t>
            </a:r>
            <a:r>
              <a:rPr lang="ru-RU" sz="2400" dirty="0" smtClean="0"/>
              <a:t> герой </a:t>
            </a:r>
            <a:r>
              <a:rPr lang="ru-RU" sz="2400" dirty="0" err="1" smtClean="0"/>
              <a:t>впадає</a:t>
            </a:r>
            <a:r>
              <a:rPr lang="ru-RU" sz="2400" dirty="0" smtClean="0"/>
              <a:t> у </a:t>
            </a:r>
            <a:r>
              <a:rPr lang="ru-RU" sz="2400" dirty="0" err="1" smtClean="0"/>
              <a:t>відчай</a:t>
            </a:r>
            <a:r>
              <a:rPr lang="ru-RU" sz="2400" dirty="0" smtClean="0"/>
              <a:t>. </a:t>
            </a:r>
            <a:r>
              <a:rPr lang="ru-RU" sz="2400" dirty="0" err="1" smtClean="0"/>
              <a:t>Він</a:t>
            </a:r>
            <a:r>
              <a:rPr lang="ru-RU" sz="2400" dirty="0" smtClean="0"/>
              <a:t> </a:t>
            </a:r>
            <a:r>
              <a:rPr lang="ru-RU" sz="2400" dirty="0" err="1" smtClean="0"/>
              <a:t>сприймає</a:t>
            </a:r>
            <a:r>
              <a:rPr lang="ru-RU" sz="2400" dirty="0" smtClean="0"/>
              <a:t> свою </a:t>
            </a:r>
            <a:r>
              <a:rPr lang="ru-RU" sz="2400" dirty="0" err="1" smtClean="0"/>
              <a:t>трагедію</a:t>
            </a:r>
            <a:r>
              <a:rPr lang="ru-RU" sz="2400" dirty="0" smtClean="0"/>
              <a:t> як </a:t>
            </a:r>
            <a:r>
              <a:rPr lang="ru-RU" sz="2400" dirty="0" err="1" smtClean="0"/>
              <a:t>найбільшу</a:t>
            </a:r>
            <a:r>
              <a:rPr lang="ru-RU" sz="2400" dirty="0" smtClean="0"/>
              <a:t> у </a:t>
            </a:r>
            <a:r>
              <a:rPr lang="ru-RU" sz="2400" dirty="0" err="1" smtClean="0"/>
              <a:t>світі</a:t>
            </a:r>
            <a:r>
              <a:rPr lang="ru-RU" sz="2400" dirty="0" smtClean="0"/>
              <a:t>. </a:t>
            </a:r>
          </a:p>
          <a:p>
            <a:r>
              <a:rPr lang="ru-RU" sz="2400" dirty="0" err="1" smtClean="0"/>
              <a:t>Другий</a:t>
            </a:r>
            <a:r>
              <a:rPr lang="ru-RU" sz="2400" dirty="0" smtClean="0"/>
              <a:t> </a:t>
            </a:r>
            <a:r>
              <a:rPr lang="ru-RU" sz="2400" dirty="0" err="1" smtClean="0"/>
              <a:t>розділ</a:t>
            </a:r>
            <a:r>
              <a:rPr lang="ru-RU" sz="2400" dirty="0" smtClean="0"/>
              <a:t>, </a:t>
            </a:r>
            <a:r>
              <a:rPr lang="ru-RU" sz="2400" b="1" i="1" dirty="0" smtClean="0"/>
              <a:t>«</a:t>
            </a:r>
            <a:r>
              <a:rPr lang="ru-RU" sz="2400" b="1" i="1" dirty="0" err="1" smtClean="0"/>
              <a:t>Ліричне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інтермецо</a:t>
            </a:r>
            <a:r>
              <a:rPr lang="ru-RU" sz="2400" b="1" i="1" dirty="0" smtClean="0"/>
              <a:t>»</a:t>
            </a:r>
            <a:r>
              <a:rPr lang="ru-RU" sz="2400" b="1" dirty="0" smtClean="0"/>
              <a:t>, </a:t>
            </a:r>
            <a:r>
              <a:rPr lang="ru-RU" sz="2400" dirty="0" err="1" smtClean="0"/>
              <a:t>зображує</a:t>
            </a:r>
            <a:r>
              <a:rPr lang="ru-RU" sz="2400" dirty="0" smtClean="0"/>
              <a:t> </a:t>
            </a:r>
            <a:r>
              <a:rPr lang="ru-RU" sz="2400" dirty="0" err="1" smtClean="0"/>
              <a:t>страждання</a:t>
            </a:r>
            <a:r>
              <a:rPr lang="ru-RU" sz="2400" dirty="0" smtClean="0"/>
              <a:t> як </a:t>
            </a:r>
            <a:r>
              <a:rPr lang="ru-RU" sz="2400" dirty="0" err="1" smtClean="0"/>
              <a:t>одвічну</a:t>
            </a:r>
            <a:r>
              <a:rPr lang="ru-RU" sz="2400" dirty="0" smtClean="0"/>
              <a:t>, </a:t>
            </a:r>
            <a:r>
              <a:rPr lang="ru-RU" sz="2400" dirty="0" err="1" smtClean="0"/>
              <a:t>але</a:t>
            </a:r>
            <a:r>
              <a:rPr lang="ru-RU" sz="2400" dirty="0" smtClean="0"/>
              <a:t> </a:t>
            </a:r>
            <a:r>
              <a:rPr lang="ru-RU" sz="2400" dirty="0" err="1" smtClean="0"/>
              <a:t>завжди</a:t>
            </a:r>
            <a:r>
              <a:rPr lang="ru-RU" sz="2400" dirty="0" smtClean="0"/>
              <a:t> </a:t>
            </a:r>
            <a:r>
              <a:rPr lang="ru-RU" sz="2400" dirty="0" err="1" smtClean="0"/>
              <a:t>нову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історію</a:t>
            </a:r>
            <a:r>
              <a:rPr lang="ru-RU" sz="2400" dirty="0" smtClean="0"/>
              <a:t>. Тому </a:t>
            </a:r>
            <a:r>
              <a:rPr lang="ru-RU" sz="2400" dirty="0" err="1" smtClean="0"/>
              <a:t>це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примиряє</a:t>
            </a:r>
            <a:r>
              <a:rPr lang="ru-RU" sz="2400" dirty="0" smtClean="0"/>
              <a:t> </a:t>
            </a:r>
            <a:r>
              <a:rPr lang="ru-RU" sz="2400" dirty="0" err="1" smtClean="0"/>
              <a:t>страждальця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життям</a:t>
            </a:r>
            <a:r>
              <a:rPr lang="ru-RU" sz="2400" dirty="0" smtClean="0"/>
              <a:t>, </a:t>
            </a:r>
            <a:r>
              <a:rPr lang="ru-RU" sz="2400" dirty="0" err="1" smtClean="0"/>
              <a:t>тугу</a:t>
            </a:r>
            <a:r>
              <a:rPr lang="ru-RU" sz="2400" dirty="0" smtClean="0"/>
              <a:t> </a:t>
            </a:r>
            <a:r>
              <a:rPr lang="ru-RU" sz="2400" dirty="0" err="1" smtClean="0"/>
              <a:t>змінює</a:t>
            </a:r>
            <a:r>
              <a:rPr lang="ru-RU" sz="2400" dirty="0" smtClean="0"/>
              <a:t> </a:t>
            </a:r>
            <a:r>
              <a:rPr lang="ru-RU" sz="2400" dirty="0" err="1" smtClean="0"/>
              <a:t>світла</a:t>
            </a:r>
            <a:r>
              <a:rPr lang="ru-RU" sz="2400" dirty="0" smtClean="0"/>
              <a:t> печаль. 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7" name="Содержимое 5" descr="0_392f6_40f0686c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3699220"/>
            <a:ext cx="2304256" cy="28090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Содержимое 3" descr="book4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293096"/>
            <a:ext cx="3118485" cy="207769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623</Words>
  <Application>Microsoft Office PowerPoint</Application>
  <PresentationFormat>Экран (4:3)</PresentationFormat>
  <Paragraphs>107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гейне</dc:title>
  <dc:creator>Admin</dc:creator>
  <cp:lastModifiedBy>filip</cp:lastModifiedBy>
  <cp:revision>67</cp:revision>
  <dcterms:created xsi:type="dcterms:W3CDTF">2017-01-13T14:28:08Z</dcterms:created>
  <dcterms:modified xsi:type="dcterms:W3CDTF">2017-02-07T16:23:55Z</dcterms:modified>
</cp:coreProperties>
</file>