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5" r:id="rId2"/>
    <p:sldId id="273" r:id="rId3"/>
    <p:sldId id="258" r:id="rId4"/>
    <p:sldId id="257" r:id="rId5"/>
    <p:sldId id="281" r:id="rId6"/>
    <p:sldId id="259" r:id="rId7"/>
    <p:sldId id="260" r:id="rId8"/>
    <p:sldId id="261" r:id="rId9"/>
    <p:sldId id="262" r:id="rId10"/>
    <p:sldId id="267" r:id="rId11"/>
    <p:sldId id="282" r:id="rId12"/>
    <p:sldId id="269" r:id="rId13"/>
    <p:sldId id="283" r:id="rId14"/>
    <p:sldId id="277" r:id="rId15"/>
    <p:sldId id="284" r:id="rId16"/>
    <p:sldId id="278" r:id="rId17"/>
    <p:sldId id="286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5D836B-BCC5-4EF9-BCF1-4B3A05305E49}" type="datetimeFigureOut">
              <a:rPr lang="ru-RU" smtClean="0"/>
              <a:pPr/>
              <a:t>07.02.2017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B6305E-C908-4753-A81E-38542C38C6C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5D836B-BCC5-4EF9-BCF1-4B3A05305E49}" type="datetimeFigureOut">
              <a:rPr lang="ru-RU" smtClean="0"/>
              <a:pPr/>
              <a:t>07.02.2017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B6305E-C908-4753-A81E-38542C38C6C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5D836B-BCC5-4EF9-BCF1-4B3A05305E49}" type="datetimeFigureOut">
              <a:rPr lang="ru-RU" smtClean="0"/>
              <a:pPr/>
              <a:t>07.02.2017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B6305E-C908-4753-A81E-38542C38C6C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5D836B-BCC5-4EF9-BCF1-4B3A05305E49}" type="datetimeFigureOut">
              <a:rPr lang="ru-RU" smtClean="0"/>
              <a:pPr/>
              <a:t>07.02.2017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B6305E-C908-4753-A81E-38542C38C6C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5D836B-BCC5-4EF9-BCF1-4B3A05305E49}" type="datetimeFigureOut">
              <a:rPr lang="ru-RU" smtClean="0"/>
              <a:pPr/>
              <a:t>07.02.2017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B6305E-C908-4753-A81E-38542C38C6C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5D836B-BCC5-4EF9-BCF1-4B3A05305E49}" type="datetimeFigureOut">
              <a:rPr lang="ru-RU" smtClean="0"/>
              <a:pPr/>
              <a:t>07.02.2017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B6305E-C908-4753-A81E-38542C38C6C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5D836B-BCC5-4EF9-BCF1-4B3A05305E49}" type="datetimeFigureOut">
              <a:rPr lang="ru-RU" smtClean="0"/>
              <a:pPr/>
              <a:t>07.02.2017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B6305E-C908-4753-A81E-38542C38C6C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5D836B-BCC5-4EF9-BCF1-4B3A05305E49}" type="datetimeFigureOut">
              <a:rPr lang="ru-RU" smtClean="0"/>
              <a:pPr/>
              <a:t>07.02.2017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B6305E-C908-4753-A81E-38542C38C6C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5D836B-BCC5-4EF9-BCF1-4B3A05305E49}" type="datetimeFigureOut">
              <a:rPr lang="ru-RU" smtClean="0"/>
              <a:pPr/>
              <a:t>07.02.2017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B6305E-C908-4753-A81E-38542C38C6C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5D836B-BCC5-4EF9-BCF1-4B3A05305E49}" type="datetimeFigureOut">
              <a:rPr lang="ru-RU" smtClean="0"/>
              <a:pPr/>
              <a:t>07.02.2017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B6305E-C908-4753-A81E-38542C38C6C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5D836B-BCC5-4EF9-BCF1-4B3A05305E49}" type="datetimeFigureOut">
              <a:rPr lang="ru-RU" smtClean="0"/>
              <a:pPr/>
              <a:t>07.02.2017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B6305E-C908-4753-A81E-38542C38C6C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5D836B-BCC5-4EF9-BCF1-4B3A05305E49}" type="datetimeFigureOut">
              <a:rPr lang="ru-RU" smtClean="0"/>
              <a:pPr/>
              <a:t>07.02.2017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B6305E-C908-4753-A81E-38542C38C6C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5" descr="fon-photoshop-28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5572132" y="4071942"/>
            <a:ext cx="335755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Пастух Тетяна Володимирівна,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за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uk-UA" sz="1600" b="1" dirty="0" err="1" smtClean="0">
                <a:latin typeface="Times New Roman" pitchFamily="18" charset="0"/>
                <a:cs typeface="Times New Roman" pitchFamily="18" charset="0"/>
              </a:rPr>
              <a:t>тупник</a:t>
            </a:r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 директора з НВР,</a:t>
            </a:r>
            <a:br>
              <a:rPr lang="uk-UA" sz="1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учитель зарубіжної літератури, спеціаліст вищої кваліфікаційної категорії,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вчитель-методист </a:t>
            </a:r>
            <a:endParaRPr lang="en-US" sz="16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uk-UA" sz="1600" b="1" dirty="0" err="1" smtClean="0">
                <a:latin typeface="Times New Roman" pitchFamily="18" charset="0"/>
                <a:cs typeface="Times New Roman" pitchFamily="18" charset="0"/>
              </a:rPr>
              <a:t>Верхняцького</a:t>
            </a:r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 НВК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1600" b="1" dirty="0" err="1" smtClean="0">
                <a:latin typeface="Times New Roman" pitchFamily="18" charset="0"/>
                <a:cs typeface="Times New Roman" pitchFamily="18" charset="0"/>
              </a:rPr>
              <a:t>“Загальноосвітня</a:t>
            </a:r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 школа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І-ІІІ ступенів №1 – </a:t>
            </a:r>
            <a:r>
              <a:rPr lang="uk-UA" sz="1600" b="1" dirty="0" err="1" smtClean="0">
                <a:latin typeface="Times New Roman" pitchFamily="18" charset="0"/>
                <a:cs typeface="Times New Roman" pitchFamily="18" charset="0"/>
              </a:rPr>
              <a:t>ліцей”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1600" b="1" dirty="0" err="1" smtClean="0">
                <a:latin typeface="Times New Roman" pitchFamily="18" charset="0"/>
                <a:cs typeface="Times New Roman" pitchFamily="18" charset="0"/>
              </a:rPr>
              <a:t>Христинівської</a:t>
            </a:r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 районної ради Черкаської області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143372" y="1000108"/>
            <a:ext cx="4572000" cy="132343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Дидактичний матеріал до уроків зарубіжної літератури </a:t>
            </a:r>
            <a:br>
              <a:rPr lang="uk-UA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 клас</a:t>
            </a:r>
            <a:br>
              <a:rPr lang="uk-UA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Новий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стандарт. Нова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програма</a:t>
            </a:r>
            <a:endParaRPr lang="uk-UA" sz="2000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28604"/>
            <a:ext cx="8229600" cy="5697559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b="1" dirty="0" smtClean="0">
                <a:solidFill>
                  <a:srgbClr val="C00000"/>
                </a:solidFill>
              </a:rPr>
              <a:t>	</a:t>
            </a:r>
            <a:r>
              <a:rPr lang="ru-RU" b="1" dirty="0" err="1" smtClean="0">
                <a:solidFill>
                  <a:srgbClr val="C00000"/>
                </a:solidFill>
              </a:rPr>
              <a:t>Евристична</a:t>
            </a:r>
            <a:r>
              <a:rPr lang="ru-RU" b="1" dirty="0" smtClean="0">
                <a:solidFill>
                  <a:srgbClr val="C00000"/>
                </a:solidFill>
              </a:rPr>
              <a:t> </a:t>
            </a:r>
            <a:r>
              <a:rPr lang="ru-RU" b="1" dirty="0" err="1" smtClean="0">
                <a:solidFill>
                  <a:srgbClr val="C00000"/>
                </a:solidFill>
              </a:rPr>
              <a:t>бесіда</a:t>
            </a:r>
            <a:endParaRPr lang="ru-RU" dirty="0" smtClean="0">
              <a:solidFill>
                <a:srgbClr val="C00000"/>
              </a:solidFill>
            </a:endParaRPr>
          </a:p>
          <a:p>
            <a:pPr>
              <a:buNone/>
            </a:pPr>
            <a:r>
              <a:rPr lang="ru-RU" dirty="0" smtClean="0"/>
              <a:t>1) </a:t>
            </a:r>
            <a:r>
              <a:rPr lang="ru-RU" dirty="0" err="1" smtClean="0"/>
              <a:t>Які</a:t>
            </a:r>
            <a:r>
              <a:rPr lang="ru-RU" dirty="0" smtClean="0"/>
              <a:t> </a:t>
            </a:r>
            <a:r>
              <a:rPr lang="ru-RU" dirty="0" err="1" smtClean="0"/>
              <a:t>балади</a:t>
            </a:r>
            <a:r>
              <a:rPr lang="ru-RU" dirty="0" smtClean="0"/>
              <a:t> </a:t>
            </a:r>
            <a:r>
              <a:rPr lang="ru-RU" dirty="0" err="1" smtClean="0"/>
              <a:t>бувають</a:t>
            </a:r>
            <a:r>
              <a:rPr lang="ru-RU" dirty="0" smtClean="0"/>
              <a:t> за </a:t>
            </a:r>
            <a:r>
              <a:rPr lang="ru-RU" dirty="0" err="1" smtClean="0"/>
              <a:t>змістом</a:t>
            </a:r>
            <a:r>
              <a:rPr lang="ru-RU" dirty="0" smtClean="0"/>
              <a:t>? </a:t>
            </a:r>
          </a:p>
          <a:p>
            <a:pPr>
              <a:buNone/>
            </a:pPr>
            <a:r>
              <a:rPr lang="ru-RU" dirty="0" smtClean="0"/>
              <a:t>2) </a:t>
            </a:r>
            <a:r>
              <a:rPr lang="ru-RU" dirty="0" err="1" smtClean="0"/>
              <a:t>Що</a:t>
            </a:r>
            <a:r>
              <a:rPr lang="ru-RU" dirty="0" smtClean="0"/>
              <a:t>, на вашу думку, «страшного» в </a:t>
            </a:r>
            <a:r>
              <a:rPr lang="ru-RU" dirty="0" err="1" smtClean="0"/>
              <a:t>баладі</a:t>
            </a:r>
            <a:r>
              <a:rPr lang="ru-RU" dirty="0" smtClean="0"/>
              <a:t>? Чим </a:t>
            </a:r>
            <a:r>
              <a:rPr lang="ru-RU" dirty="0" err="1" smtClean="0"/>
              <a:t>можна</a:t>
            </a:r>
            <a:r>
              <a:rPr lang="ru-RU" dirty="0" smtClean="0"/>
              <a:t> </a:t>
            </a:r>
            <a:r>
              <a:rPr lang="ru-RU" dirty="0" err="1" smtClean="0"/>
              <a:t>налякати</a:t>
            </a:r>
            <a:r>
              <a:rPr lang="ru-RU" dirty="0" smtClean="0"/>
              <a:t> </a:t>
            </a:r>
            <a:r>
              <a:rPr lang="ru-RU" dirty="0" err="1" smtClean="0"/>
              <a:t>читача</a:t>
            </a:r>
            <a:r>
              <a:rPr lang="ru-RU" dirty="0" smtClean="0"/>
              <a:t>? </a:t>
            </a:r>
          </a:p>
          <a:p>
            <a:pPr>
              <a:buNone/>
            </a:pPr>
            <a:r>
              <a:rPr lang="ru-RU" dirty="0" smtClean="0"/>
              <a:t>3) Як </a:t>
            </a:r>
            <a:r>
              <a:rPr lang="ru-RU" dirty="0" err="1" smtClean="0"/>
              <a:t>побудова</a:t>
            </a:r>
            <a:r>
              <a:rPr lang="ru-RU" dirty="0" smtClean="0"/>
              <a:t> </a:t>
            </a:r>
            <a:r>
              <a:rPr lang="ru-RU" dirty="0" err="1" smtClean="0"/>
              <a:t>балади</a:t>
            </a:r>
            <a:r>
              <a:rPr lang="ru-RU" dirty="0" smtClean="0"/>
              <a:t> </a:t>
            </a:r>
            <a:r>
              <a:rPr lang="ru-RU" dirty="0" err="1" smtClean="0"/>
              <a:t>підкреслює</a:t>
            </a:r>
            <a:r>
              <a:rPr lang="ru-RU" dirty="0" smtClean="0"/>
              <a:t> </a:t>
            </a:r>
            <a:r>
              <a:rPr lang="ru-RU" dirty="0" err="1" smtClean="0"/>
              <a:t>напруженість</a:t>
            </a:r>
            <a:r>
              <a:rPr lang="ru-RU" dirty="0" smtClean="0"/>
              <a:t>, драматизм, </a:t>
            </a:r>
            <a:endParaRPr lang="en-US" dirty="0" smtClean="0"/>
          </a:p>
          <a:p>
            <a:pPr>
              <a:buNone/>
            </a:pPr>
            <a:r>
              <a:rPr lang="en-US" dirty="0" smtClean="0"/>
              <a:t>	</a:t>
            </a:r>
            <a:r>
              <a:rPr lang="ru-RU" dirty="0" err="1" smtClean="0"/>
              <a:t>ілюструє</a:t>
            </a:r>
            <a:r>
              <a:rPr lang="ru-RU" dirty="0" smtClean="0"/>
              <a:t> </a:t>
            </a:r>
            <a:r>
              <a:rPr lang="ru-RU" dirty="0" err="1" smtClean="0"/>
              <a:t>боротьбу</a:t>
            </a:r>
            <a:r>
              <a:rPr lang="ru-RU" dirty="0" smtClean="0"/>
              <a:t> </a:t>
            </a:r>
            <a:r>
              <a:rPr lang="ru-RU" dirty="0" err="1" smtClean="0"/>
              <a:t>зі</a:t>
            </a:r>
            <a:r>
              <a:rPr lang="ru-RU" dirty="0" smtClean="0"/>
              <a:t> </a:t>
            </a:r>
            <a:endParaRPr lang="en-US" dirty="0" smtClean="0"/>
          </a:p>
          <a:p>
            <a:pPr>
              <a:buNone/>
            </a:pPr>
            <a:r>
              <a:rPr lang="en-US" dirty="0" smtClean="0"/>
              <a:t>	</a:t>
            </a:r>
            <a:r>
              <a:rPr lang="ru-RU" dirty="0" err="1" smtClean="0"/>
              <a:t>страшним</a:t>
            </a:r>
            <a:r>
              <a:rPr lang="ru-RU" dirty="0" smtClean="0"/>
              <a:t>? </a:t>
            </a:r>
          </a:p>
          <a:p>
            <a:pPr>
              <a:buNone/>
            </a:pPr>
            <a:endParaRPr lang="ru-RU" dirty="0" smtClean="0"/>
          </a:p>
          <a:p>
            <a:endParaRPr lang="ru-RU" dirty="0"/>
          </a:p>
        </p:txBody>
      </p:sp>
      <p:sp>
        <p:nvSpPr>
          <p:cNvPr id="5" name="Рамка 4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100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4" name="Содержимое 3" descr="Erlkoenig_Jena_0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215074" y="3214686"/>
            <a:ext cx="2483054" cy="3310738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4911741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1) </a:t>
            </a:r>
            <a:r>
              <a:rPr lang="ru-RU" dirty="0" err="1" smtClean="0"/>
              <a:t>Страшні</a:t>
            </a:r>
            <a:r>
              <a:rPr lang="ru-RU" dirty="0" smtClean="0"/>
              <a:t>, </a:t>
            </a:r>
            <a:r>
              <a:rPr lang="ru-RU" dirty="0" err="1" smtClean="0"/>
              <a:t>історичні</a:t>
            </a:r>
            <a:r>
              <a:rPr lang="ru-RU" dirty="0" smtClean="0"/>
              <a:t>, </a:t>
            </a:r>
            <a:r>
              <a:rPr lang="ru-RU" dirty="0" err="1" smtClean="0"/>
              <a:t>любовні</a:t>
            </a:r>
            <a:r>
              <a:rPr lang="ru-RU" dirty="0" smtClean="0"/>
              <a:t>, </a:t>
            </a:r>
            <a:r>
              <a:rPr lang="ru-RU" dirty="0" err="1" smtClean="0"/>
              <a:t>сімейно-побутові</a:t>
            </a:r>
            <a:r>
              <a:rPr lang="ru-RU" dirty="0" smtClean="0"/>
              <a:t>, </a:t>
            </a:r>
            <a:r>
              <a:rPr lang="ru-RU" dirty="0" err="1" smtClean="0"/>
              <a:t>розбійничі</a:t>
            </a:r>
            <a:r>
              <a:rPr lang="ru-RU" dirty="0" smtClean="0"/>
              <a:t>.</a:t>
            </a:r>
          </a:p>
          <a:p>
            <a:pPr>
              <a:buNone/>
            </a:pPr>
            <a:r>
              <a:rPr lang="ru-RU" dirty="0" smtClean="0"/>
              <a:t>2) </a:t>
            </a:r>
            <a:r>
              <a:rPr lang="ru-RU" dirty="0" err="1" smtClean="0"/>
              <a:t>Співіснування</a:t>
            </a:r>
            <a:r>
              <a:rPr lang="ru-RU" dirty="0" smtClean="0"/>
              <a:t> реального </a:t>
            </a:r>
            <a:r>
              <a:rPr lang="ru-RU" dirty="0" err="1" smtClean="0"/>
              <a:t>і</a:t>
            </a:r>
            <a:r>
              <a:rPr lang="ru-RU" dirty="0" smtClean="0"/>
              <a:t> фантастичного, яке </a:t>
            </a:r>
            <a:r>
              <a:rPr lang="ru-RU" dirty="0" err="1" smtClean="0"/>
              <a:t>втручається</a:t>
            </a:r>
            <a:r>
              <a:rPr lang="ru-RU" dirty="0" smtClean="0"/>
              <a:t> у </a:t>
            </a:r>
            <a:r>
              <a:rPr lang="ru-RU" dirty="0" err="1" smtClean="0"/>
              <a:t>реальне</a:t>
            </a:r>
            <a:r>
              <a:rPr lang="ru-RU" dirty="0" smtClean="0"/>
              <a:t> </a:t>
            </a:r>
            <a:r>
              <a:rPr lang="ru-RU" dirty="0" err="1" smtClean="0"/>
              <a:t>життя</a:t>
            </a:r>
            <a:r>
              <a:rPr lang="ru-RU" dirty="0" smtClean="0"/>
              <a:t>.</a:t>
            </a:r>
          </a:p>
          <a:p>
            <a:pPr>
              <a:buNone/>
            </a:pPr>
            <a:r>
              <a:rPr lang="ru-RU" dirty="0" smtClean="0"/>
              <a:t>3) У </a:t>
            </a:r>
            <a:r>
              <a:rPr lang="ru-RU" dirty="0" err="1" smtClean="0"/>
              <a:t>формі</a:t>
            </a:r>
            <a:r>
              <a:rPr lang="ru-RU" dirty="0" smtClean="0"/>
              <a:t> </a:t>
            </a:r>
            <a:r>
              <a:rPr lang="ru-RU" dirty="0" err="1" smtClean="0"/>
              <a:t>діалогу</a:t>
            </a:r>
            <a:r>
              <a:rPr lang="ru-RU" dirty="0" smtClean="0"/>
              <a:t>, а </a:t>
            </a:r>
            <a:r>
              <a:rPr lang="ru-RU" dirty="0" err="1" smtClean="0"/>
              <a:t>точніше</a:t>
            </a:r>
            <a:r>
              <a:rPr lang="ru-RU" dirty="0" smtClean="0"/>
              <a:t> — </a:t>
            </a:r>
            <a:r>
              <a:rPr lang="ru-RU" dirty="0" err="1" smtClean="0"/>
              <a:t>полілогу</a:t>
            </a:r>
            <a:r>
              <a:rPr lang="ru-RU" dirty="0" smtClean="0"/>
              <a:t> для   </a:t>
            </a:r>
            <a:r>
              <a:rPr lang="ru-RU" dirty="0" err="1" smtClean="0"/>
              <a:t>трьох</a:t>
            </a:r>
            <a:r>
              <a:rPr lang="ru-RU" dirty="0" smtClean="0"/>
              <a:t> </a:t>
            </a:r>
            <a:r>
              <a:rPr lang="ru-RU" dirty="0" err="1" smtClean="0"/>
              <a:t>осіб</a:t>
            </a:r>
            <a:r>
              <a:rPr lang="ru-RU" dirty="0" smtClean="0"/>
              <a:t>.</a:t>
            </a:r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1000100" y="428604"/>
            <a:ext cx="191911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dirty="0" smtClean="0">
                <a:solidFill>
                  <a:srgbClr val="C00000"/>
                </a:solidFill>
              </a:rPr>
              <a:t>Перевір себе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5" name="Рамка 4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100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6" name="Содержимое 7" descr="Silhouette_of_Johann_Wolfgang_von_Goethe.svg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572264" y="3714752"/>
            <a:ext cx="2053360" cy="290037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28736"/>
            <a:ext cx="8229600" cy="4697427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dirty="0" smtClean="0"/>
              <a:t>1) </a:t>
            </a:r>
            <a:r>
              <a:rPr lang="ru-RU" dirty="0" err="1" smtClean="0"/>
              <a:t>Чи</a:t>
            </a:r>
            <a:r>
              <a:rPr lang="ru-RU" dirty="0" smtClean="0"/>
              <a:t> </a:t>
            </a:r>
            <a:r>
              <a:rPr lang="ru-RU" dirty="0" err="1" smtClean="0"/>
              <a:t>справді</a:t>
            </a:r>
            <a:r>
              <a:rPr lang="ru-RU" dirty="0" smtClean="0"/>
              <a:t> </a:t>
            </a:r>
            <a:r>
              <a:rPr lang="ru-RU" dirty="0" err="1" smtClean="0"/>
              <a:t>ця</a:t>
            </a:r>
            <a:r>
              <a:rPr lang="ru-RU" dirty="0" smtClean="0"/>
              <a:t> </a:t>
            </a:r>
            <a:r>
              <a:rPr lang="ru-RU" dirty="0" err="1" smtClean="0"/>
              <a:t>балада</a:t>
            </a:r>
            <a:r>
              <a:rPr lang="ru-RU" dirty="0" smtClean="0"/>
              <a:t> «страшна»?</a:t>
            </a:r>
          </a:p>
          <a:p>
            <a:pPr>
              <a:buNone/>
            </a:pPr>
            <a:r>
              <a:rPr lang="ru-RU" dirty="0" smtClean="0"/>
              <a:t>2) </a:t>
            </a:r>
            <a:r>
              <a:rPr lang="ru-RU" dirty="0" err="1" smtClean="0"/>
              <a:t>Чи</a:t>
            </a:r>
            <a:r>
              <a:rPr lang="ru-RU" dirty="0" smtClean="0"/>
              <a:t> </a:t>
            </a:r>
            <a:r>
              <a:rPr lang="ru-RU" dirty="0" err="1" smtClean="0"/>
              <a:t>насправді</a:t>
            </a:r>
            <a:r>
              <a:rPr lang="ru-RU" dirty="0" smtClean="0"/>
              <a:t> </a:t>
            </a:r>
            <a:r>
              <a:rPr lang="ru-RU" dirty="0" err="1" smtClean="0"/>
              <a:t>трагічний</a:t>
            </a:r>
            <a:r>
              <a:rPr lang="ru-RU" dirty="0" smtClean="0"/>
              <a:t> </a:t>
            </a:r>
            <a:r>
              <a:rPr lang="ru-RU" dirty="0" err="1" smtClean="0"/>
              <a:t>кінець</a:t>
            </a:r>
            <a:r>
              <a:rPr lang="ru-RU" dirty="0" smtClean="0"/>
              <a:t> </a:t>
            </a:r>
            <a:r>
              <a:rPr lang="ru-RU" dirty="0" err="1" smtClean="0"/>
              <a:t>балади</a:t>
            </a:r>
            <a:r>
              <a:rPr lang="ru-RU" dirty="0" smtClean="0"/>
              <a:t> </a:t>
            </a:r>
            <a:r>
              <a:rPr lang="ru-RU" dirty="0" err="1" smtClean="0"/>
              <a:t>пов’язаний</a:t>
            </a:r>
            <a:r>
              <a:rPr lang="ru-RU" dirty="0" smtClean="0"/>
              <a:t> </a:t>
            </a:r>
            <a:r>
              <a:rPr lang="ru-RU" dirty="0" err="1" smtClean="0"/>
              <a:t>саме</a:t>
            </a:r>
            <a:r>
              <a:rPr lang="ru-RU" dirty="0" smtClean="0"/>
              <a:t> </a:t>
            </a:r>
            <a:r>
              <a:rPr lang="ru-RU" dirty="0" err="1" smtClean="0"/>
              <a:t>з</a:t>
            </a:r>
            <a:r>
              <a:rPr lang="ru-RU" dirty="0" smtClean="0"/>
              <a:t> </a:t>
            </a:r>
            <a:r>
              <a:rPr lang="ru-RU" dirty="0" err="1" smtClean="0"/>
              <a:t>потойбічним</a:t>
            </a:r>
            <a:r>
              <a:rPr lang="ru-RU" dirty="0" smtClean="0"/>
              <a:t>, </a:t>
            </a:r>
            <a:r>
              <a:rPr lang="ru-RU" dirty="0" err="1" smtClean="0"/>
              <a:t>фантастичним</a:t>
            </a:r>
            <a:r>
              <a:rPr lang="ru-RU" dirty="0" smtClean="0"/>
              <a:t> </a:t>
            </a:r>
            <a:r>
              <a:rPr lang="ru-RU" dirty="0" err="1" smtClean="0"/>
              <a:t>явищем</a:t>
            </a:r>
            <a:r>
              <a:rPr lang="ru-RU" dirty="0" smtClean="0"/>
              <a:t>? </a:t>
            </a:r>
            <a:r>
              <a:rPr lang="ru-RU" dirty="0" err="1" smtClean="0"/>
              <a:t>Від</a:t>
            </a:r>
            <a:r>
              <a:rPr lang="ru-RU" dirty="0" smtClean="0"/>
              <a:t> </a:t>
            </a:r>
            <a:r>
              <a:rPr lang="ru-RU" dirty="0" err="1" smtClean="0"/>
              <a:t>чого</a:t>
            </a:r>
            <a:r>
              <a:rPr lang="ru-RU" dirty="0" smtClean="0"/>
              <a:t> </a:t>
            </a:r>
            <a:r>
              <a:rPr lang="ru-RU" dirty="0" err="1" smtClean="0"/>
              <a:t>помирає</a:t>
            </a:r>
            <a:r>
              <a:rPr lang="ru-RU" dirty="0" smtClean="0"/>
              <a:t> хлопчик? </a:t>
            </a:r>
          </a:p>
          <a:p>
            <a:pPr>
              <a:buNone/>
            </a:pPr>
            <a:r>
              <a:rPr lang="ru-RU" dirty="0" smtClean="0"/>
              <a:t>3) </a:t>
            </a:r>
            <a:r>
              <a:rPr lang="ru-RU" dirty="0" err="1" smtClean="0"/>
              <a:t>Чому</a:t>
            </a:r>
            <a:r>
              <a:rPr lang="ru-RU" dirty="0" smtClean="0"/>
              <a:t> </a:t>
            </a:r>
            <a:r>
              <a:rPr lang="ru-RU" dirty="0" err="1" smtClean="0"/>
              <a:t>являється</a:t>
            </a:r>
            <a:r>
              <a:rPr lang="ru-RU" dirty="0" smtClean="0"/>
              <a:t> </a:t>
            </a:r>
            <a:r>
              <a:rPr lang="ru-RU" dirty="0" err="1" smtClean="0"/>
              <a:t>хлопцеві</a:t>
            </a:r>
            <a:r>
              <a:rPr lang="ru-RU" dirty="0" smtClean="0"/>
              <a:t> </a:t>
            </a:r>
            <a:r>
              <a:rPr lang="ru-RU" dirty="0" err="1" smtClean="0"/>
              <a:t>вільшаний</a:t>
            </a:r>
            <a:r>
              <a:rPr lang="ru-RU" dirty="0" smtClean="0"/>
              <a:t> король? </a:t>
            </a:r>
          </a:p>
          <a:p>
            <a:pPr>
              <a:buNone/>
            </a:pPr>
            <a:r>
              <a:rPr lang="ru-RU" dirty="0" smtClean="0"/>
              <a:t>4) </a:t>
            </a:r>
            <a:r>
              <a:rPr lang="ru-RU" dirty="0" err="1" smtClean="0"/>
              <a:t>Який</a:t>
            </a:r>
            <a:r>
              <a:rPr lang="ru-RU" dirty="0" smtClean="0"/>
              <a:t> </a:t>
            </a:r>
            <a:r>
              <a:rPr lang="ru-RU" dirty="0" err="1" smtClean="0"/>
              <a:t>вигляд</a:t>
            </a:r>
            <a:r>
              <a:rPr lang="ru-RU" dirty="0" smtClean="0"/>
              <a:t> </a:t>
            </a:r>
            <a:r>
              <a:rPr lang="ru-RU" dirty="0" err="1" smtClean="0"/>
              <a:t>має</a:t>
            </a:r>
            <a:r>
              <a:rPr lang="ru-RU" dirty="0" smtClean="0"/>
              <a:t> </a:t>
            </a:r>
            <a:r>
              <a:rPr lang="ru-RU" dirty="0" err="1" smtClean="0"/>
              <a:t>вільшаний</a:t>
            </a:r>
            <a:r>
              <a:rPr lang="ru-RU" dirty="0" smtClean="0"/>
              <a:t> король?</a:t>
            </a:r>
          </a:p>
          <a:p>
            <a:pPr>
              <a:buNone/>
            </a:pPr>
            <a:r>
              <a:rPr lang="ru-RU" dirty="0" smtClean="0"/>
              <a:t>5) Як </a:t>
            </a:r>
            <a:r>
              <a:rPr lang="ru-RU" dirty="0" err="1" smtClean="0"/>
              <a:t>він</a:t>
            </a:r>
            <a:r>
              <a:rPr lang="ru-RU" dirty="0" smtClean="0"/>
              <a:t> </a:t>
            </a:r>
            <a:r>
              <a:rPr lang="ru-RU" dirty="0" err="1" smtClean="0"/>
              <a:t>звертається</a:t>
            </a:r>
            <a:r>
              <a:rPr lang="ru-RU" dirty="0" smtClean="0"/>
              <a:t> до хлопчика, </a:t>
            </a:r>
            <a:r>
              <a:rPr lang="ru-RU" dirty="0" err="1" smtClean="0"/>
              <a:t>що</a:t>
            </a:r>
            <a:r>
              <a:rPr lang="ru-RU" dirty="0" smtClean="0"/>
              <a:t> </a:t>
            </a:r>
            <a:r>
              <a:rPr lang="ru-RU" dirty="0" err="1" smtClean="0"/>
              <a:t>обіцяє</a:t>
            </a:r>
            <a:r>
              <a:rPr lang="ru-RU" dirty="0" smtClean="0"/>
              <a:t> </a:t>
            </a:r>
            <a:r>
              <a:rPr lang="ru-RU" dirty="0" err="1" smtClean="0"/>
              <a:t>йому</a:t>
            </a:r>
            <a:r>
              <a:rPr lang="ru-RU" dirty="0" smtClean="0"/>
              <a:t>?</a:t>
            </a:r>
          </a:p>
          <a:p>
            <a:pPr>
              <a:buNone/>
            </a:pPr>
            <a:r>
              <a:rPr lang="ru-RU" dirty="0" smtClean="0"/>
              <a:t>6) </a:t>
            </a:r>
            <a:r>
              <a:rPr lang="ru-RU" dirty="0" err="1" smtClean="0"/>
              <a:t>Чи</a:t>
            </a:r>
            <a:r>
              <a:rPr lang="ru-RU" dirty="0" smtClean="0"/>
              <a:t> </a:t>
            </a:r>
            <a:r>
              <a:rPr lang="ru-RU" dirty="0" err="1" smtClean="0"/>
              <a:t>бачить</a:t>
            </a:r>
            <a:r>
              <a:rPr lang="ru-RU" dirty="0" smtClean="0"/>
              <a:t> </a:t>
            </a:r>
            <a:r>
              <a:rPr lang="ru-RU" dirty="0" err="1" smtClean="0"/>
              <a:t>батько</a:t>
            </a:r>
            <a:r>
              <a:rPr lang="ru-RU" dirty="0" smtClean="0"/>
              <a:t> </a:t>
            </a:r>
            <a:r>
              <a:rPr lang="ru-RU" dirty="0" err="1" smtClean="0"/>
              <a:t>вільшаного</a:t>
            </a:r>
            <a:r>
              <a:rPr lang="ru-RU" dirty="0" smtClean="0"/>
              <a:t> короля? </a:t>
            </a:r>
            <a:r>
              <a:rPr lang="ru-RU" dirty="0" err="1" smtClean="0"/>
              <a:t>Звідки</a:t>
            </a:r>
            <a:r>
              <a:rPr lang="ru-RU" dirty="0" smtClean="0"/>
              <a:t> нам про </a:t>
            </a:r>
            <a:r>
              <a:rPr lang="ru-RU" dirty="0" err="1" smtClean="0"/>
              <a:t>це</a:t>
            </a:r>
            <a:r>
              <a:rPr lang="ru-RU" dirty="0" smtClean="0"/>
              <a:t> </a:t>
            </a:r>
            <a:r>
              <a:rPr lang="ru-RU" dirty="0" err="1" smtClean="0"/>
              <a:t>відомо</a:t>
            </a:r>
            <a:r>
              <a:rPr lang="ru-RU" dirty="0" smtClean="0"/>
              <a:t>?</a:t>
            </a:r>
          </a:p>
          <a:p>
            <a:pPr>
              <a:buNone/>
            </a:pPr>
            <a:r>
              <a:rPr lang="ru-RU" dirty="0" smtClean="0"/>
              <a:t>7) </a:t>
            </a:r>
            <a:r>
              <a:rPr lang="ru-RU" dirty="0" err="1" smtClean="0"/>
              <a:t>Чому</a:t>
            </a:r>
            <a:r>
              <a:rPr lang="ru-RU" dirty="0" smtClean="0"/>
              <a:t> ж </a:t>
            </a:r>
            <a:r>
              <a:rPr lang="ru-RU" dirty="0" err="1" smtClean="0"/>
              <a:t>батько</a:t>
            </a:r>
            <a:r>
              <a:rPr lang="ru-RU" dirty="0" smtClean="0"/>
              <a:t> </a:t>
            </a:r>
            <a:r>
              <a:rPr lang="ru-RU" dirty="0" err="1" smtClean="0"/>
              <a:t>наляканий</a:t>
            </a:r>
            <a:r>
              <a:rPr lang="ru-RU" dirty="0" smtClean="0"/>
              <a:t>? </a:t>
            </a:r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642910" y="357166"/>
            <a:ext cx="453669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err="1" smtClean="0">
                <a:solidFill>
                  <a:srgbClr val="C00000"/>
                </a:solidFill>
              </a:rPr>
              <a:t>Бесіда</a:t>
            </a:r>
            <a:r>
              <a:rPr lang="ru-RU" sz="2400" b="1" dirty="0" smtClean="0">
                <a:solidFill>
                  <a:srgbClr val="C00000"/>
                </a:solidFill>
              </a:rPr>
              <a:t> за </a:t>
            </a:r>
            <a:r>
              <a:rPr lang="ru-RU" sz="2400" b="1" dirty="0" err="1" smtClean="0">
                <a:solidFill>
                  <a:srgbClr val="C00000"/>
                </a:solidFill>
              </a:rPr>
              <a:t>змістом</a:t>
            </a:r>
            <a:r>
              <a:rPr lang="ru-RU" sz="2400" b="1" dirty="0" smtClean="0">
                <a:solidFill>
                  <a:srgbClr val="C00000"/>
                </a:solidFill>
              </a:rPr>
              <a:t> </a:t>
            </a:r>
            <a:r>
              <a:rPr lang="ru-RU" sz="2400" b="1" dirty="0" err="1" smtClean="0">
                <a:solidFill>
                  <a:srgbClr val="C00000"/>
                </a:solidFill>
              </a:rPr>
              <a:t>з</a:t>
            </a:r>
            <a:r>
              <a:rPr lang="ru-RU" sz="2400" b="1" dirty="0" smtClean="0">
                <a:solidFill>
                  <a:srgbClr val="C00000"/>
                </a:solidFill>
              </a:rPr>
              <a:t> </a:t>
            </a:r>
            <a:r>
              <a:rPr lang="ru-RU" sz="2400" b="1" dirty="0" err="1" smtClean="0">
                <a:solidFill>
                  <a:srgbClr val="C00000"/>
                </a:solidFill>
              </a:rPr>
              <a:t>елементами</a:t>
            </a:r>
            <a:r>
              <a:rPr lang="ru-RU" sz="2400" b="1" dirty="0" smtClean="0">
                <a:solidFill>
                  <a:srgbClr val="C00000"/>
                </a:solidFill>
              </a:rPr>
              <a:t> </a:t>
            </a:r>
          </a:p>
          <a:p>
            <a:r>
              <a:rPr lang="ru-RU" sz="2400" b="1" dirty="0" err="1" smtClean="0">
                <a:solidFill>
                  <a:srgbClr val="C00000"/>
                </a:solidFill>
              </a:rPr>
              <a:t>текстологічного</a:t>
            </a:r>
            <a:r>
              <a:rPr lang="ru-RU" sz="2400" b="1" dirty="0" smtClean="0">
                <a:solidFill>
                  <a:srgbClr val="C00000"/>
                </a:solidFill>
              </a:rPr>
              <a:t> </a:t>
            </a:r>
            <a:r>
              <a:rPr lang="ru-RU" sz="2400" b="1" dirty="0" err="1" smtClean="0">
                <a:solidFill>
                  <a:srgbClr val="C00000"/>
                </a:solidFill>
              </a:rPr>
              <a:t>аналізу</a:t>
            </a:r>
            <a:endParaRPr lang="ru-RU" sz="2400" dirty="0">
              <a:solidFill>
                <a:srgbClr val="C00000"/>
              </a:solidFill>
            </a:endParaRPr>
          </a:p>
        </p:txBody>
      </p:sp>
      <p:sp>
        <p:nvSpPr>
          <p:cNvPr id="5" name="Рамка 4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100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6" name="Содержимое 5" descr="Goeth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26498" y="214290"/>
            <a:ext cx="1850565" cy="2071702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000108"/>
            <a:ext cx="7115196" cy="4429156"/>
          </a:xfrm>
        </p:spPr>
        <p:txBody>
          <a:bodyPr>
            <a:normAutofit lnSpcReduction="10000"/>
          </a:bodyPr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2) </a:t>
            </a:r>
            <a:r>
              <a:rPr lang="ru-RU" dirty="0" err="1" smtClean="0"/>
              <a:t>Він</a:t>
            </a:r>
            <a:r>
              <a:rPr lang="ru-RU" dirty="0" smtClean="0"/>
              <a:t> </a:t>
            </a:r>
            <a:r>
              <a:rPr lang="ru-RU" dirty="0" err="1" smtClean="0"/>
              <a:t>був</a:t>
            </a:r>
            <a:r>
              <a:rPr lang="ru-RU" dirty="0" smtClean="0"/>
              <a:t> </a:t>
            </a:r>
            <a:r>
              <a:rPr lang="ru-RU" dirty="0" err="1" smtClean="0"/>
              <a:t>дуже</a:t>
            </a:r>
            <a:r>
              <a:rPr lang="ru-RU" dirty="0" smtClean="0"/>
              <a:t> </a:t>
            </a:r>
            <a:r>
              <a:rPr lang="ru-RU" dirty="0" err="1" smtClean="0"/>
              <a:t>хворим</a:t>
            </a:r>
            <a:r>
              <a:rPr lang="ru-RU" dirty="0" smtClean="0"/>
              <a:t>:«</a:t>
            </a:r>
            <a:r>
              <a:rPr lang="ru-RU" dirty="0" err="1" smtClean="0"/>
              <a:t>чогось</a:t>
            </a:r>
            <a:r>
              <a:rPr lang="ru-RU" dirty="0" smtClean="0"/>
              <a:t> </a:t>
            </a:r>
            <a:r>
              <a:rPr lang="ru-RU" dirty="0" err="1" smtClean="0"/>
              <a:t>боїться</a:t>
            </a:r>
            <a:r>
              <a:rPr lang="ru-RU" dirty="0" smtClean="0"/>
              <a:t> </a:t>
            </a:r>
            <a:r>
              <a:rPr lang="ru-RU" dirty="0" err="1" smtClean="0"/>
              <a:t>і</a:t>
            </a:r>
            <a:r>
              <a:rPr lang="ru-RU" dirty="0" smtClean="0"/>
              <a:t> </a:t>
            </a:r>
            <a:r>
              <a:rPr lang="ru-RU" dirty="0" err="1" smtClean="0"/>
              <a:t>мерзне</a:t>
            </a:r>
            <a:r>
              <a:rPr lang="ru-RU" dirty="0" smtClean="0"/>
              <a:t> </a:t>
            </a:r>
            <a:r>
              <a:rPr lang="ru-RU" dirty="0" err="1" smtClean="0"/>
              <a:t>син</a:t>
            </a:r>
            <a:r>
              <a:rPr lang="ru-RU" dirty="0" smtClean="0"/>
              <a:t>».</a:t>
            </a:r>
          </a:p>
          <a:p>
            <a:pPr>
              <a:buNone/>
            </a:pPr>
            <a:r>
              <a:rPr lang="ru-RU" dirty="0" smtClean="0"/>
              <a:t>3) </a:t>
            </a:r>
            <a:r>
              <a:rPr lang="ru-RU" dirty="0" err="1" smtClean="0"/>
              <a:t>Це</a:t>
            </a:r>
            <a:r>
              <a:rPr lang="ru-RU" dirty="0" smtClean="0"/>
              <a:t> </a:t>
            </a:r>
            <a:r>
              <a:rPr lang="ru-RU" dirty="0" err="1" smtClean="0"/>
              <a:t>плід</a:t>
            </a:r>
            <a:r>
              <a:rPr lang="ru-RU" dirty="0" smtClean="0"/>
              <a:t> </a:t>
            </a:r>
            <a:r>
              <a:rPr lang="ru-RU" dirty="0" err="1" smtClean="0"/>
              <a:t>його</a:t>
            </a:r>
            <a:r>
              <a:rPr lang="ru-RU" dirty="0" smtClean="0"/>
              <a:t> </a:t>
            </a:r>
            <a:r>
              <a:rPr lang="ru-RU" dirty="0" err="1" smtClean="0"/>
              <a:t>хворобливої</a:t>
            </a:r>
            <a:r>
              <a:rPr lang="ru-RU" dirty="0" smtClean="0"/>
              <a:t> </a:t>
            </a:r>
            <a:r>
              <a:rPr lang="ru-RU" dirty="0" err="1" smtClean="0"/>
              <a:t>уяви</a:t>
            </a:r>
            <a:r>
              <a:rPr lang="ru-RU" dirty="0" smtClean="0"/>
              <a:t> — </a:t>
            </a:r>
            <a:r>
              <a:rPr lang="ru-RU" dirty="0" err="1" smtClean="0"/>
              <a:t>чудернацькі</a:t>
            </a:r>
            <a:r>
              <a:rPr lang="ru-RU" dirty="0" smtClean="0"/>
              <a:t> хмари туману плюс </a:t>
            </a:r>
            <a:r>
              <a:rPr lang="ru-RU" dirty="0" err="1" smtClean="0"/>
              <a:t>марення</a:t>
            </a:r>
            <a:r>
              <a:rPr lang="ru-RU" dirty="0" smtClean="0"/>
              <a:t> хворого.</a:t>
            </a:r>
          </a:p>
          <a:p>
            <a:pPr>
              <a:buNone/>
            </a:pPr>
            <a:r>
              <a:rPr lang="ru-RU" dirty="0" smtClean="0"/>
              <a:t>7) «В руках </a:t>
            </a:r>
            <a:r>
              <a:rPr lang="ru-RU" dirty="0" err="1" smtClean="0"/>
              <a:t>його</a:t>
            </a:r>
            <a:r>
              <a:rPr lang="ru-RU" dirty="0" smtClean="0"/>
              <a:t> хлопчик </a:t>
            </a:r>
            <a:r>
              <a:rPr lang="ru-RU" dirty="0" err="1" smtClean="0"/>
              <a:t>бідний</a:t>
            </a:r>
            <a:r>
              <a:rPr lang="ru-RU" dirty="0" smtClean="0"/>
              <a:t> </a:t>
            </a:r>
            <a:r>
              <a:rPr lang="ru-RU" dirty="0" err="1" smtClean="0"/>
              <a:t>кричить</a:t>
            </a:r>
            <a:r>
              <a:rPr lang="ru-RU" dirty="0" smtClean="0"/>
              <a:t>» - </a:t>
            </a:r>
            <a:r>
              <a:rPr lang="ru-RU" dirty="0" err="1" smtClean="0"/>
              <a:t>трагічний</a:t>
            </a:r>
            <a:r>
              <a:rPr lang="ru-RU" dirty="0" smtClean="0"/>
              <a:t> </a:t>
            </a:r>
            <a:r>
              <a:rPr lang="ru-RU" dirty="0" err="1" smtClean="0"/>
              <a:t>кінець</a:t>
            </a:r>
            <a:r>
              <a:rPr lang="ru-RU" dirty="0" smtClean="0"/>
              <a:t> </a:t>
            </a:r>
            <a:r>
              <a:rPr lang="ru-RU" dirty="0" err="1" smtClean="0"/>
              <a:t>пояснюється</a:t>
            </a:r>
            <a:r>
              <a:rPr lang="ru-RU" dirty="0" smtClean="0"/>
              <a:t> </a:t>
            </a:r>
            <a:r>
              <a:rPr lang="ru-RU" dirty="0" err="1" smtClean="0"/>
              <a:t>цілком</a:t>
            </a:r>
            <a:r>
              <a:rPr lang="ru-RU" dirty="0" smtClean="0"/>
              <a:t> </a:t>
            </a:r>
            <a:r>
              <a:rPr lang="ru-RU" dirty="0" err="1" smtClean="0"/>
              <a:t>реалістично</a:t>
            </a:r>
            <a:r>
              <a:rPr lang="ru-RU" dirty="0" smtClean="0"/>
              <a:t>.</a:t>
            </a:r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1000100" y="428604"/>
            <a:ext cx="221977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dirty="0" err="1" smtClean="0">
                <a:solidFill>
                  <a:srgbClr val="C00000"/>
                </a:solidFill>
              </a:rPr>
              <a:t>Самореревірка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5" name="Рамка 4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100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6" name="Содержимое 3" descr="0_853c9_6f81657a_XL.png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29454" y="285728"/>
            <a:ext cx="2044785" cy="3757626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sz="2700" b="1" dirty="0" smtClean="0">
                <a:solidFill>
                  <a:srgbClr val="C00000"/>
                </a:solidFill>
              </a:rPr>
              <a:t>Літературне дослідження. Знайти </a:t>
            </a:r>
            <a:r>
              <a:rPr lang="ru-RU" sz="2700" b="1" dirty="0" err="1" smtClean="0">
                <a:solidFill>
                  <a:srgbClr val="C00000"/>
                </a:solidFill>
              </a:rPr>
              <a:t>образи-символи</a:t>
            </a:r>
            <a:r>
              <a:rPr lang="ru-RU" sz="2700" b="1" dirty="0" smtClean="0">
                <a:solidFill>
                  <a:srgbClr val="C00000"/>
                </a:solidFill>
              </a:rPr>
              <a:t> </a:t>
            </a:r>
            <a:r>
              <a:rPr lang="ru-RU" sz="2700" b="1" dirty="0" err="1" smtClean="0">
                <a:solidFill>
                  <a:srgbClr val="C00000"/>
                </a:solidFill>
              </a:rPr>
              <a:t>балади</a:t>
            </a:r>
            <a:r>
              <a:rPr lang="uk-UA" sz="2700" b="1" dirty="0" smtClean="0">
                <a:solidFill>
                  <a:srgbClr val="C00000"/>
                </a:solidFill>
              </a:rPr>
              <a:t> </a:t>
            </a:r>
            <a:r>
              <a:rPr lang="ru-RU" b="1" dirty="0" smtClean="0">
                <a:solidFill>
                  <a:srgbClr val="C00000"/>
                </a:solidFill>
              </a:rPr>
              <a:t/>
            </a:r>
            <a:br>
              <a:rPr lang="ru-RU" b="1" dirty="0" smtClean="0">
                <a:solidFill>
                  <a:srgbClr val="C00000"/>
                </a:solidFill>
              </a:rPr>
            </a:b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42910" y="928670"/>
            <a:ext cx="5786478" cy="4429155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800" b="1" dirty="0" err="1" smtClean="0"/>
              <a:t>Вільшаний</a:t>
            </a:r>
            <a:r>
              <a:rPr lang="ru-RU" sz="2800" b="1" dirty="0" smtClean="0"/>
              <a:t> король</a:t>
            </a:r>
          </a:p>
          <a:p>
            <a:pPr>
              <a:buNone/>
            </a:pPr>
            <a:r>
              <a:rPr lang="ru-RU" sz="2800" b="1" dirty="0" smtClean="0"/>
              <a:t>Природа  </a:t>
            </a:r>
          </a:p>
          <a:p>
            <a:pPr>
              <a:buNone/>
            </a:pPr>
            <a:r>
              <a:rPr lang="ru-RU" sz="2800" b="1" dirty="0" err="1" smtClean="0"/>
              <a:t>Ніч</a:t>
            </a:r>
            <a:endParaRPr lang="ru-RU" sz="2800" b="1" dirty="0" smtClean="0"/>
          </a:p>
          <a:p>
            <a:pPr>
              <a:buNone/>
            </a:pPr>
            <a:r>
              <a:rPr lang="ru-RU" sz="2800" b="1" dirty="0" err="1" smtClean="0"/>
              <a:t>Вітер</a:t>
            </a:r>
            <a:r>
              <a:rPr lang="ru-RU" sz="2800" b="1" dirty="0" smtClean="0"/>
              <a:t> </a:t>
            </a:r>
          </a:p>
          <a:p>
            <a:pPr>
              <a:buNone/>
            </a:pPr>
            <a:r>
              <a:rPr lang="ru-RU" sz="2800" b="1" dirty="0" smtClean="0"/>
              <a:t>Туман</a:t>
            </a:r>
          </a:p>
          <a:p>
            <a:pPr>
              <a:buNone/>
            </a:pPr>
            <a:r>
              <a:rPr lang="ru-RU" sz="2800" b="1" dirty="0" smtClean="0"/>
              <a:t>Верба</a:t>
            </a:r>
          </a:p>
          <a:p>
            <a:pPr>
              <a:buNone/>
            </a:pPr>
            <a:r>
              <a:rPr lang="ru-RU" sz="2800" b="1" dirty="0" smtClean="0"/>
              <a:t>Хлопчик  </a:t>
            </a:r>
          </a:p>
          <a:p>
            <a:pPr>
              <a:buNone/>
            </a:pPr>
            <a:r>
              <a:rPr lang="ru-RU" sz="2800" b="1" dirty="0" err="1" smtClean="0"/>
              <a:t>Вільха</a:t>
            </a:r>
            <a:r>
              <a:rPr lang="ru-RU" sz="2800" b="1" dirty="0" smtClean="0"/>
              <a:t> </a:t>
            </a:r>
          </a:p>
          <a:p>
            <a:pPr>
              <a:buNone/>
            </a:pPr>
            <a:r>
              <a:rPr lang="ru-RU" sz="2800" b="1" dirty="0" err="1" smtClean="0"/>
              <a:t>Батько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й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син</a:t>
            </a:r>
            <a:r>
              <a:rPr lang="ru-RU" sz="2800" b="1" dirty="0" smtClean="0"/>
              <a:t>  </a:t>
            </a:r>
          </a:p>
          <a:p>
            <a:pPr>
              <a:buNone/>
            </a:pPr>
            <a:r>
              <a:rPr lang="ru-RU" sz="2800" b="1" dirty="0" err="1" smtClean="0"/>
              <a:t>Тупіт</a:t>
            </a:r>
            <a:r>
              <a:rPr lang="ru-RU" sz="2800" b="1" dirty="0" smtClean="0"/>
              <a:t> коня  </a:t>
            </a:r>
            <a:endParaRPr lang="ru-RU" sz="2800" b="1" dirty="0"/>
          </a:p>
        </p:txBody>
      </p:sp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100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5" name="Содержимое 7" descr="Silhouette_of_Johann_Wolfgang_von_Goethe.svg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86446" y="2285992"/>
            <a:ext cx="2910616" cy="4111245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00108"/>
            <a:ext cx="8229600" cy="5126055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dirty="0" err="1" smtClean="0"/>
              <a:t>вільшаний</a:t>
            </a:r>
            <a:r>
              <a:rPr lang="ru-RU" dirty="0" smtClean="0"/>
              <a:t> король — природа  </a:t>
            </a:r>
          </a:p>
          <a:p>
            <a:pPr>
              <a:buNone/>
            </a:pPr>
            <a:r>
              <a:rPr lang="ru-RU" dirty="0" err="1" smtClean="0"/>
              <a:t>ніч</a:t>
            </a:r>
            <a:r>
              <a:rPr lang="ru-RU" dirty="0" smtClean="0"/>
              <a:t> — </a:t>
            </a:r>
            <a:r>
              <a:rPr lang="ru-RU" dirty="0" err="1" smtClean="0"/>
              <a:t>стихія</a:t>
            </a:r>
            <a:r>
              <a:rPr lang="ru-RU" dirty="0" smtClean="0"/>
              <a:t> </a:t>
            </a:r>
            <a:r>
              <a:rPr lang="ru-RU" dirty="0" err="1" smtClean="0"/>
              <a:t>непізнаного</a:t>
            </a:r>
            <a:r>
              <a:rPr lang="ru-RU" dirty="0" smtClean="0"/>
              <a:t>, </a:t>
            </a:r>
            <a:r>
              <a:rPr lang="ru-RU" dirty="0" err="1" smtClean="0"/>
              <a:t>нерозвинених</a:t>
            </a:r>
            <a:r>
              <a:rPr lang="ru-RU" dirty="0" smtClean="0"/>
              <a:t> </a:t>
            </a:r>
            <a:r>
              <a:rPr lang="ru-RU" dirty="0" err="1" smtClean="0"/>
              <a:t>можливостей</a:t>
            </a:r>
            <a:r>
              <a:rPr lang="ru-RU" dirty="0" smtClean="0"/>
              <a:t>; </a:t>
            </a:r>
            <a:r>
              <a:rPr lang="ru-RU" dirty="0" err="1" smtClean="0"/>
              <a:t>стихія</a:t>
            </a:r>
            <a:r>
              <a:rPr lang="ru-RU" dirty="0" smtClean="0"/>
              <a:t> </a:t>
            </a:r>
            <a:r>
              <a:rPr lang="ru-RU" dirty="0" err="1" smtClean="0"/>
              <a:t>злих</a:t>
            </a:r>
            <a:r>
              <a:rPr lang="ru-RU" dirty="0" smtClean="0"/>
              <a:t> сил </a:t>
            </a:r>
          </a:p>
          <a:p>
            <a:pPr>
              <a:buNone/>
            </a:pPr>
            <a:r>
              <a:rPr lang="ru-RU" dirty="0" err="1" smtClean="0"/>
              <a:t>вітер</a:t>
            </a:r>
            <a:r>
              <a:rPr lang="ru-RU" dirty="0" smtClean="0"/>
              <a:t> — символ </a:t>
            </a:r>
            <a:r>
              <a:rPr lang="ru-RU" dirty="0" err="1" smtClean="0"/>
              <a:t>руйнації</a:t>
            </a:r>
            <a:r>
              <a:rPr lang="ru-RU" dirty="0" smtClean="0"/>
              <a:t> </a:t>
            </a:r>
            <a:r>
              <a:rPr lang="ru-RU" dirty="0" err="1" smtClean="0"/>
              <a:t>й</a:t>
            </a:r>
            <a:r>
              <a:rPr lang="ru-RU" dirty="0" smtClean="0"/>
              <a:t> </a:t>
            </a:r>
            <a:r>
              <a:rPr lang="ru-RU" dirty="0" err="1" smtClean="0"/>
              <a:t>оновлення</a:t>
            </a:r>
            <a:r>
              <a:rPr lang="ru-RU" dirty="0" smtClean="0"/>
              <a:t>, дух (</a:t>
            </a:r>
            <a:r>
              <a:rPr lang="ru-RU" dirty="0" err="1" smtClean="0"/>
              <a:t>подих</a:t>
            </a:r>
            <a:r>
              <a:rPr lang="ru-RU" dirty="0" smtClean="0"/>
              <a:t>) </a:t>
            </a:r>
            <a:r>
              <a:rPr lang="ru-RU" dirty="0" err="1" smtClean="0"/>
              <a:t>Всесвіту</a:t>
            </a:r>
            <a:r>
              <a:rPr lang="ru-RU" dirty="0" smtClean="0"/>
              <a:t>; </a:t>
            </a:r>
          </a:p>
          <a:p>
            <a:pPr>
              <a:buNone/>
            </a:pPr>
            <a:r>
              <a:rPr lang="ru-RU" dirty="0" err="1" smtClean="0"/>
              <a:t>вітер</a:t>
            </a:r>
            <a:r>
              <a:rPr lang="ru-RU" dirty="0" smtClean="0"/>
              <a:t> — символ </a:t>
            </a:r>
            <a:r>
              <a:rPr lang="ru-RU" dirty="0" err="1" smtClean="0"/>
              <a:t>свободи</a:t>
            </a:r>
            <a:r>
              <a:rPr lang="ru-RU" dirty="0" smtClean="0"/>
              <a:t>, </a:t>
            </a:r>
            <a:r>
              <a:rPr lang="ru-RU" dirty="0" err="1" smtClean="0"/>
              <a:t>швидкості</a:t>
            </a:r>
            <a:r>
              <a:rPr lang="ru-RU" dirty="0" smtClean="0"/>
              <a:t> </a:t>
            </a:r>
          </a:p>
          <a:p>
            <a:pPr>
              <a:buNone/>
            </a:pPr>
            <a:r>
              <a:rPr lang="ru-RU" dirty="0" smtClean="0"/>
              <a:t>туман — символ </a:t>
            </a:r>
            <a:r>
              <a:rPr lang="ru-RU" dirty="0" err="1" smtClean="0"/>
              <a:t>блукання</a:t>
            </a:r>
            <a:r>
              <a:rPr lang="ru-RU" dirty="0" smtClean="0"/>
              <a:t> </a:t>
            </a:r>
            <a:r>
              <a:rPr lang="ru-RU" dirty="0" err="1" smtClean="0"/>
              <a:t>і</a:t>
            </a:r>
            <a:r>
              <a:rPr lang="ru-RU" dirty="0" smtClean="0"/>
              <a:t> </a:t>
            </a:r>
            <a:r>
              <a:rPr lang="ru-RU" dirty="0" err="1" smtClean="0"/>
              <a:t>невизначеності</a:t>
            </a:r>
            <a:r>
              <a:rPr lang="ru-RU" dirty="0" smtClean="0"/>
              <a:t> шляху;  </a:t>
            </a:r>
          </a:p>
          <a:p>
            <a:pPr>
              <a:buNone/>
            </a:pPr>
            <a:r>
              <a:rPr lang="ru-RU" dirty="0" smtClean="0"/>
              <a:t>верба — символ </a:t>
            </a:r>
            <a:r>
              <a:rPr lang="ru-RU" dirty="0" err="1" smtClean="0"/>
              <a:t>печалі</a:t>
            </a:r>
            <a:r>
              <a:rPr lang="ru-RU" dirty="0" smtClean="0"/>
              <a:t>, туги, </a:t>
            </a:r>
            <a:r>
              <a:rPr lang="ru-RU" dirty="0" err="1" smtClean="0"/>
              <a:t>долі</a:t>
            </a:r>
            <a:r>
              <a:rPr lang="ru-RU" dirty="0" smtClean="0"/>
              <a:t>;  </a:t>
            </a:r>
          </a:p>
          <a:p>
            <a:pPr>
              <a:buNone/>
            </a:pPr>
            <a:r>
              <a:rPr lang="ru-RU" dirty="0" smtClean="0"/>
              <a:t>хлопчик — </a:t>
            </a:r>
            <a:r>
              <a:rPr lang="ru-RU" dirty="0" err="1" smtClean="0"/>
              <a:t>людство</a:t>
            </a:r>
            <a:r>
              <a:rPr lang="ru-RU" dirty="0" smtClean="0"/>
              <a:t>  </a:t>
            </a:r>
          </a:p>
          <a:p>
            <a:pPr>
              <a:buNone/>
            </a:pPr>
            <a:r>
              <a:rPr lang="ru-RU" dirty="0" err="1" smtClean="0"/>
              <a:t>вільха</a:t>
            </a:r>
            <a:r>
              <a:rPr lang="ru-RU" dirty="0" smtClean="0"/>
              <a:t>— (</a:t>
            </a:r>
            <a:r>
              <a:rPr lang="ru-RU" dirty="0" err="1" smtClean="0"/>
              <a:t>низинне</a:t>
            </a:r>
            <a:r>
              <a:rPr lang="ru-RU" dirty="0" smtClean="0"/>
              <a:t> дерево) — символ </a:t>
            </a:r>
            <a:r>
              <a:rPr lang="ru-RU" dirty="0" err="1" smtClean="0"/>
              <a:t>поєднання</a:t>
            </a:r>
            <a:r>
              <a:rPr lang="ru-RU" dirty="0" smtClean="0"/>
              <a:t> в </a:t>
            </a:r>
            <a:r>
              <a:rPr lang="ru-RU" dirty="0" err="1" smtClean="0"/>
              <a:t>одне</a:t>
            </a:r>
            <a:r>
              <a:rPr lang="ru-RU" dirty="0" smtClean="0"/>
              <a:t> </a:t>
            </a:r>
            <a:r>
              <a:rPr lang="ru-RU" dirty="0" err="1" smtClean="0"/>
              <a:t>ціле</a:t>
            </a:r>
            <a:r>
              <a:rPr lang="ru-RU" dirty="0" smtClean="0"/>
              <a:t> води </a:t>
            </a:r>
            <a:r>
              <a:rPr lang="ru-RU" dirty="0" err="1" smtClean="0"/>
              <a:t>і</a:t>
            </a:r>
            <a:r>
              <a:rPr lang="ru-RU" dirty="0" smtClean="0"/>
              <a:t> </a:t>
            </a:r>
            <a:r>
              <a:rPr lang="ru-RU" dirty="0" err="1" smtClean="0"/>
              <a:t>землі</a:t>
            </a:r>
            <a:r>
              <a:rPr lang="ru-RU" dirty="0" smtClean="0"/>
              <a:t>. </a:t>
            </a:r>
          </a:p>
          <a:p>
            <a:pPr>
              <a:buNone/>
            </a:pPr>
            <a:r>
              <a:rPr lang="ru-RU" dirty="0" err="1" smtClean="0"/>
              <a:t>батько</a:t>
            </a:r>
            <a:r>
              <a:rPr lang="ru-RU" dirty="0" smtClean="0"/>
              <a:t> </a:t>
            </a:r>
            <a:r>
              <a:rPr lang="ru-RU" dirty="0" err="1" smtClean="0"/>
              <a:t>й</a:t>
            </a:r>
            <a:r>
              <a:rPr lang="ru-RU" dirty="0" smtClean="0"/>
              <a:t> </a:t>
            </a:r>
            <a:r>
              <a:rPr lang="ru-RU" dirty="0" err="1" smtClean="0"/>
              <a:t>син</a:t>
            </a:r>
            <a:r>
              <a:rPr lang="ru-RU" dirty="0" smtClean="0"/>
              <a:t> — </a:t>
            </a:r>
            <a:r>
              <a:rPr lang="ru-RU" dirty="0" err="1" smtClean="0"/>
              <a:t>втілення</a:t>
            </a:r>
            <a:r>
              <a:rPr lang="ru-RU" dirty="0" smtClean="0"/>
              <a:t> </a:t>
            </a:r>
            <a:r>
              <a:rPr lang="ru-RU" dirty="0" err="1" smtClean="0"/>
              <a:t>різних</a:t>
            </a:r>
            <a:r>
              <a:rPr lang="ru-RU" dirty="0" smtClean="0"/>
              <a:t> </a:t>
            </a:r>
            <a:r>
              <a:rPr lang="ru-RU" dirty="0" err="1" smtClean="0"/>
              <a:t>поглядів</a:t>
            </a:r>
            <a:r>
              <a:rPr lang="ru-RU" dirty="0" smtClean="0"/>
              <a:t> на </a:t>
            </a:r>
            <a:r>
              <a:rPr lang="ru-RU" dirty="0" err="1" smtClean="0"/>
              <a:t>світ</a:t>
            </a:r>
            <a:r>
              <a:rPr lang="ru-RU" dirty="0" smtClean="0"/>
              <a:t>, природу  </a:t>
            </a:r>
          </a:p>
          <a:p>
            <a:pPr>
              <a:buNone/>
            </a:pPr>
            <a:r>
              <a:rPr lang="ru-RU" dirty="0" err="1" smtClean="0"/>
              <a:t>тупіт</a:t>
            </a:r>
            <a:r>
              <a:rPr lang="ru-RU" dirty="0" smtClean="0"/>
              <a:t> коня — </a:t>
            </a:r>
            <a:r>
              <a:rPr lang="ru-RU" dirty="0" err="1" smtClean="0"/>
              <a:t>рух</a:t>
            </a:r>
            <a:r>
              <a:rPr lang="ru-RU" dirty="0" smtClean="0"/>
              <a:t> </a:t>
            </a:r>
            <a:r>
              <a:rPr lang="ru-RU" dirty="0" err="1" smtClean="0"/>
              <a:t>природи</a:t>
            </a:r>
            <a:r>
              <a:rPr lang="ru-RU" dirty="0" smtClean="0"/>
              <a:t> </a:t>
            </a:r>
            <a:r>
              <a:rPr lang="ru-RU" dirty="0" err="1" smtClean="0"/>
              <a:t>й</a:t>
            </a:r>
            <a:r>
              <a:rPr lang="ru-RU" dirty="0" smtClean="0"/>
              <a:t> </a:t>
            </a:r>
            <a:r>
              <a:rPr lang="ru-RU" dirty="0" err="1" smtClean="0"/>
              <a:t>людства</a:t>
            </a:r>
            <a:endParaRPr lang="ru-RU" dirty="0" smtClean="0"/>
          </a:p>
          <a:p>
            <a:pPr>
              <a:buNone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714348" y="428604"/>
            <a:ext cx="170456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b="1" dirty="0" err="1" smtClean="0">
                <a:solidFill>
                  <a:srgbClr val="C00000"/>
                </a:solidFill>
              </a:rPr>
              <a:t>Самореревірка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5" name="Рамка 4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100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6" name="Содержимое 9" descr="7e565996828f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643702" y="5357826"/>
            <a:ext cx="1928826" cy="1301957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28605"/>
            <a:ext cx="7329510" cy="785817"/>
          </a:xfrm>
        </p:spPr>
        <p:txBody>
          <a:bodyPr/>
          <a:lstStyle/>
          <a:p>
            <a:pPr>
              <a:buNone/>
            </a:pPr>
            <a:r>
              <a:rPr lang="en-US" dirty="0" smtClean="0">
                <a:solidFill>
                  <a:srgbClr val="FF0000"/>
                </a:solidFill>
              </a:rPr>
              <a:t>	</a:t>
            </a:r>
            <a:r>
              <a:rPr lang="ru-RU" sz="2400" dirty="0" err="1" smtClean="0">
                <a:solidFill>
                  <a:srgbClr val="C00000"/>
                </a:solidFill>
              </a:rPr>
              <a:t>Конфлікти</a:t>
            </a:r>
            <a:r>
              <a:rPr lang="ru-RU" sz="2400" dirty="0" smtClean="0">
                <a:solidFill>
                  <a:srgbClr val="C00000"/>
                </a:solidFill>
              </a:rPr>
              <a:t> </a:t>
            </a:r>
            <a:r>
              <a:rPr lang="ru-RU" sz="2400" dirty="0" err="1" smtClean="0">
                <a:solidFill>
                  <a:srgbClr val="C00000"/>
                </a:solidFill>
              </a:rPr>
              <a:t>твору</a:t>
            </a:r>
            <a:r>
              <a:rPr lang="ru-RU" sz="2400" dirty="0" smtClean="0">
                <a:solidFill>
                  <a:srgbClr val="C00000"/>
                </a:solidFill>
              </a:rPr>
              <a:t>. </a:t>
            </a:r>
            <a:r>
              <a:rPr lang="ru-RU" sz="2400" dirty="0" err="1" smtClean="0">
                <a:solidFill>
                  <a:srgbClr val="C00000"/>
                </a:solidFill>
              </a:rPr>
              <a:t>Знайти</a:t>
            </a:r>
            <a:r>
              <a:rPr lang="ru-RU" sz="2400" dirty="0" smtClean="0">
                <a:solidFill>
                  <a:srgbClr val="C00000"/>
                </a:solidFill>
              </a:rPr>
              <a:t> </a:t>
            </a:r>
            <a:r>
              <a:rPr lang="ru-RU" sz="2400" dirty="0" err="1" smtClean="0">
                <a:solidFill>
                  <a:srgbClr val="C00000"/>
                </a:solidFill>
              </a:rPr>
              <a:t>відповідність</a:t>
            </a:r>
            <a:r>
              <a:rPr lang="ru-RU" sz="2400" dirty="0" smtClean="0">
                <a:solidFill>
                  <a:srgbClr val="C00000"/>
                </a:solidFill>
              </a:rPr>
              <a:t>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71472" y="1214422"/>
            <a:ext cx="314327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err="1" smtClean="0"/>
              <a:t>Дорослий</a:t>
            </a:r>
            <a:endParaRPr lang="en-US" sz="3600" dirty="0" smtClean="0"/>
          </a:p>
          <a:p>
            <a:r>
              <a:rPr lang="ru-RU" sz="3600" dirty="0" err="1" smtClean="0"/>
              <a:t>Батько</a:t>
            </a:r>
            <a:endParaRPr lang="en-US" sz="3600" dirty="0" smtClean="0"/>
          </a:p>
          <a:p>
            <a:r>
              <a:rPr lang="ru-RU" sz="3600" dirty="0" err="1" smtClean="0"/>
              <a:t>Життя</a:t>
            </a:r>
            <a:endParaRPr lang="en-US" sz="3600" dirty="0" smtClean="0"/>
          </a:p>
          <a:p>
            <a:r>
              <a:rPr lang="ru-RU" sz="3600" dirty="0" err="1" smtClean="0"/>
              <a:t>Надія</a:t>
            </a:r>
            <a:endParaRPr lang="en-US" sz="3600" dirty="0" smtClean="0"/>
          </a:p>
          <a:p>
            <a:r>
              <a:rPr lang="uk-UA" sz="3600" dirty="0" err="1" smtClean="0"/>
              <a:t>Р</a:t>
            </a:r>
            <a:r>
              <a:rPr lang="ru-RU" sz="3600" dirty="0" err="1" smtClean="0"/>
              <a:t>еальне</a:t>
            </a:r>
            <a:endParaRPr lang="ru-RU" sz="36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072066" y="1214422"/>
            <a:ext cx="2693366" cy="286232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 err="1" smtClean="0"/>
              <a:t>Син</a:t>
            </a:r>
            <a:r>
              <a:rPr lang="ru-RU" sz="3600" dirty="0" smtClean="0"/>
              <a:t> </a:t>
            </a:r>
          </a:p>
          <a:p>
            <a:r>
              <a:rPr lang="ru-RU" sz="3600" dirty="0" err="1" smtClean="0"/>
              <a:t>Відчай</a:t>
            </a:r>
            <a:endParaRPr lang="ru-RU" sz="3600" dirty="0" smtClean="0"/>
          </a:p>
          <a:p>
            <a:r>
              <a:rPr lang="ru-RU" sz="3600" dirty="0" err="1" smtClean="0"/>
              <a:t>Фантастичне</a:t>
            </a:r>
            <a:endParaRPr lang="ru-RU" sz="3600" dirty="0" smtClean="0"/>
          </a:p>
          <a:p>
            <a:r>
              <a:rPr lang="ru-RU" sz="3600" dirty="0" smtClean="0"/>
              <a:t>Смерть</a:t>
            </a:r>
            <a:endParaRPr lang="en-US" sz="3600" dirty="0" smtClean="0"/>
          </a:p>
          <a:p>
            <a:r>
              <a:rPr lang="ru-RU" sz="3600" dirty="0" err="1" smtClean="0"/>
              <a:t>Дитина</a:t>
            </a:r>
            <a:endParaRPr lang="en-US" sz="3600" dirty="0" smtClean="0"/>
          </a:p>
        </p:txBody>
      </p:sp>
      <p:cxnSp>
        <p:nvCxnSpPr>
          <p:cNvPr id="7" name="Прямая со стрелкой 6"/>
          <p:cNvCxnSpPr/>
          <p:nvPr/>
        </p:nvCxnSpPr>
        <p:spPr>
          <a:xfrm flipV="1">
            <a:off x="2428860" y="2714620"/>
            <a:ext cx="2571768" cy="107157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Рамка 7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100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9" name="Содержимое 3" descr="1323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58" y="4214818"/>
            <a:ext cx="2857520" cy="2379624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</p:pic>
      <p:pic>
        <p:nvPicPr>
          <p:cNvPr id="11" name="Содержимое 5" descr="mqdefault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4678" y="4214818"/>
            <a:ext cx="3556025" cy="2357454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2" name="Содержимое 3" descr="108420112_large_ErlkGnig_af_F_JungWiaKGnstlerkartenVerlag_Postkarte_Gelaufen_Datiert_192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786578" y="4214818"/>
            <a:ext cx="1928826" cy="2359863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85728"/>
            <a:ext cx="8229600" cy="5840435"/>
          </a:xfrm>
          <a:ln>
            <a:solidFill>
              <a:srgbClr val="0070C0"/>
            </a:solidFill>
          </a:ln>
        </p:spPr>
        <p:txBody>
          <a:bodyPr>
            <a:normAutofit fontScale="47500" lnSpcReduction="20000"/>
          </a:bodyPr>
          <a:lstStyle/>
          <a:p>
            <a:pPr algn="ctr">
              <a:buNone/>
            </a:pPr>
            <a:r>
              <a:rPr lang="uk-UA" sz="3600" b="1" dirty="0" smtClean="0"/>
              <a:t>Список використаних джерел:</a:t>
            </a:r>
          </a:p>
          <a:p>
            <a:pPr algn="ctr">
              <a:buNone/>
            </a:pPr>
            <a:r>
              <a:rPr lang="uk-UA" sz="3600" b="1" dirty="0" smtClean="0"/>
              <a:t>Література</a:t>
            </a:r>
            <a:endParaRPr lang="ru-RU" sz="3600" b="1" dirty="0" smtClean="0"/>
          </a:p>
          <a:p>
            <a:pPr>
              <a:buNone/>
            </a:pPr>
            <a:r>
              <a:rPr lang="ru-RU" dirty="0" smtClean="0"/>
              <a:t>1. </a:t>
            </a:r>
            <a:r>
              <a:rPr lang="ru-RU" dirty="0" err="1" smtClean="0"/>
              <a:t>Балишев</a:t>
            </a:r>
            <a:r>
              <a:rPr lang="ru-RU" dirty="0" smtClean="0"/>
              <a:t> Н. </a:t>
            </a:r>
            <a:r>
              <a:rPr lang="uk-UA" dirty="0" smtClean="0"/>
              <a:t>Германія</a:t>
            </a:r>
            <a:r>
              <a:rPr lang="ru-RU" dirty="0" smtClean="0"/>
              <a:t>(Культура </a:t>
            </a:r>
            <a:r>
              <a:rPr lang="ru-RU" dirty="0" err="1" smtClean="0"/>
              <a:t>і</a:t>
            </a:r>
            <a:r>
              <a:rPr lang="ru-RU" dirty="0" smtClean="0"/>
              <a:t> </a:t>
            </a:r>
            <a:r>
              <a:rPr lang="ru-RU" dirty="0" err="1" smtClean="0"/>
              <a:t>література</a:t>
            </a:r>
            <a:r>
              <a:rPr lang="ru-RU" dirty="0" smtClean="0"/>
              <a:t> 1</a:t>
            </a:r>
            <a:r>
              <a:rPr lang="en-US" dirty="0" smtClean="0"/>
              <a:t>9 </a:t>
            </a:r>
            <a:r>
              <a:rPr lang="ru-RU" dirty="0" smtClean="0"/>
              <a:t>ст.) // </a:t>
            </a:r>
            <a:r>
              <a:rPr lang="ru-RU" dirty="0" err="1" smtClean="0"/>
              <a:t>Зарубіжна</a:t>
            </a:r>
            <a:r>
              <a:rPr lang="ru-RU" dirty="0" smtClean="0"/>
              <a:t> </a:t>
            </a:r>
            <a:r>
              <a:rPr lang="ru-RU" dirty="0" err="1" smtClean="0"/>
              <a:t>література</a:t>
            </a:r>
            <a:r>
              <a:rPr lang="ru-RU" dirty="0" smtClean="0"/>
              <a:t>. – 2000. – №22. – </a:t>
            </a:r>
            <a:r>
              <a:rPr lang="ru-RU" dirty="0" err="1" smtClean="0"/>
              <a:t>червень</a:t>
            </a:r>
            <a:r>
              <a:rPr lang="ru-RU" dirty="0" smtClean="0"/>
              <a:t>. С. 1–2.</a:t>
            </a:r>
          </a:p>
          <a:p>
            <a:pPr>
              <a:buNone/>
            </a:pPr>
            <a:r>
              <a:rPr lang="uk-UA" dirty="0" smtClean="0"/>
              <a:t>2. Варко О. «Рей Бредбері</a:t>
            </a:r>
            <a:r>
              <a:rPr lang="ru-RU" dirty="0" smtClean="0"/>
              <a:t>: </a:t>
            </a:r>
            <a:r>
              <a:rPr lang="ru-RU" dirty="0" err="1" smtClean="0"/>
              <a:t>творче</a:t>
            </a:r>
            <a:r>
              <a:rPr lang="ru-RU" dirty="0" smtClean="0"/>
              <a:t> </a:t>
            </a:r>
            <a:r>
              <a:rPr lang="ru-RU" dirty="0" err="1" smtClean="0"/>
              <a:t>надбання</a:t>
            </a:r>
            <a:r>
              <a:rPr lang="ru-RU" dirty="0" smtClean="0"/>
              <a:t>»</a:t>
            </a:r>
            <a:r>
              <a:rPr lang="uk-UA" dirty="0" smtClean="0"/>
              <a:t>/</a:t>
            </a:r>
            <a:r>
              <a:rPr lang="uk-UA" dirty="0" err="1" smtClean="0"/>
              <a:t>рецепційно-компаративістична</a:t>
            </a:r>
            <a:r>
              <a:rPr lang="uk-UA" dirty="0" smtClean="0"/>
              <a:t> аналітика // Проблеми гуманітарних наук. </a:t>
            </a:r>
            <a:r>
              <a:rPr lang="ru-RU" dirty="0" err="1" smtClean="0"/>
              <a:t>Наукові</a:t>
            </a:r>
            <a:r>
              <a:rPr lang="ru-RU" dirty="0" smtClean="0"/>
              <a:t> записки ДДПУ. – </a:t>
            </a:r>
            <a:r>
              <a:rPr lang="ru-RU" dirty="0" err="1" smtClean="0"/>
              <a:t>Дрогобич</a:t>
            </a:r>
            <a:r>
              <a:rPr lang="ru-RU" dirty="0" smtClean="0"/>
              <a:t>, 2001. – С. 244–254.</a:t>
            </a:r>
            <a:endParaRPr lang="uk-UA" dirty="0" smtClean="0"/>
          </a:p>
          <a:p>
            <a:pPr>
              <a:buNone/>
            </a:pPr>
            <a:r>
              <a:rPr lang="ru-RU" dirty="0" smtClean="0"/>
              <a:t>3. Дорошенко К. </a:t>
            </a:r>
            <a:r>
              <a:rPr lang="ru-RU" dirty="0" err="1" smtClean="0"/>
              <a:t>Світ</a:t>
            </a:r>
            <a:r>
              <a:rPr lang="ru-RU" dirty="0" smtClean="0"/>
              <a:t> </a:t>
            </a:r>
            <a:r>
              <a:rPr lang="ru-RU" dirty="0" err="1" smtClean="0"/>
              <a:t>літератури</a:t>
            </a:r>
            <a:r>
              <a:rPr lang="ru-RU" dirty="0" smtClean="0"/>
              <a:t> // </a:t>
            </a:r>
            <a:r>
              <a:rPr lang="ru-RU" dirty="0" err="1" smtClean="0"/>
              <a:t>Літературна</a:t>
            </a:r>
            <a:r>
              <a:rPr lang="ru-RU" dirty="0" smtClean="0"/>
              <a:t> </a:t>
            </a:r>
            <a:r>
              <a:rPr lang="ru-RU" dirty="0" err="1" smtClean="0"/>
              <a:t>Україна</a:t>
            </a:r>
            <a:r>
              <a:rPr lang="ru-RU" dirty="0" smtClean="0"/>
              <a:t>, 1970, 23 </a:t>
            </a:r>
            <a:r>
              <a:rPr lang="ru-RU" dirty="0" err="1" smtClean="0"/>
              <a:t>жовтня</a:t>
            </a:r>
            <a:r>
              <a:rPr lang="ru-RU" dirty="0" smtClean="0"/>
              <a:t>. – С. 3.44– 47. </a:t>
            </a:r>
          </a:p>
          <a:p>
            <a:pPr>
              <a:buNone/>
            </a:pPr>
            <a:r>
              <a:rPr lang="ru-RU" dirty="0" smtClean="0"/>
              <a:t>4. Гнатюк В. В. </a:t>
            </a:r>
            <a:r>
              <a:rPr lang="ru-RU" dirty="0" err="1" smtClean="0"/>
              <a:t>Твір</a:t>
            </a:r>
            <a:r>
              <a:rPr lang="ru-RU" dirty="0" smtClean="0"/>
              <a:t> як </a:t>
            </a:r>
            <a:r>
              <a:rPr lang="ru-RU" dirty="0" err="1" smtClean="0"/>
              <a:t>звернення</a:t>
            </a:r>
            <a:r>
              <a:rPr lang="ru-RU" dirty="0" smtClean="0"/>
              <a:t> автора до </a:t>
            </a:r>
            <a:r>
              <a:rPr lang="ru-RU" dirty="0" err="1" smtClean="0"/>
              <a:t>суспільства</a:t>
            </a:r>
            <a:r>
              <a:rPr lang="ru-RU" dirty="0" smtClean="0"/>
              <a:t>? / В. В. </a:t>
            </a:r>
            <a:r>
              <a:rPr lang="ru-RU" dirty="0" err="1" smtClean="0"/>
              <a:t>Гладишев</a:t>
            </a:r>
            <a:r>
              <a:rPr lang="ru-RU" dirty="0" smtClean="0"/>
              <a:t> // </a:t>
            </a:r>
            <a:r>
              <a:rPr lang="ru-RU" dirty="0" err="1" smtClean="0"/>
              <a:t>Зарубіжна</a:t>
            </a:r>
            <a:r>
              <a:rPr lang="ru-RU" dirty="0" smtClean="0"/>
              <a:t> </a:t>
            </a:r>
            <a:r>
              <a:rPr lang="ru-RU" dirty="0" err="1" smtClean="0"/>
              <a:t>літ</a:t>
            </a:r>
            <a:r>
              <a:rPr lang="ru-RU" dirty="0" smtClean="0"/>
              <a:t>. в </a:t>
            </a:r>
            <a:r>
              <a:rPr lang="ru-RU" dirty="0" err="1" smtClean="0"/>
              <a:t>шк</a:t>
            </a:r>
            <a:r>
              <a:rPr lang="ru-RU" dirty="0" smtClean="0"/>
              <a:t>. </a:t>
            </a:r>
            <a:r>
              <a:rPr lang="ru-RU" dirty="0" err="1" smtClean="0"/>
              <a:t>України</a:t>
            </a:r>
            <a:r>
              <a:rPr lang="ru-RU" dirty="0" smtClean="0"/>
              <a:t>. - 2011. - № 7/8. - С. 38-40. 8. </a:t>
            </a:r>
          </a:p>
          <a:p>
            <a:pPr>
              <a:buNone/>
            </a:pPr>
            <a:r>
              <a:rPr lang="ru-RU" dirty="0" smtClean="0"/>
              <a:t>5. Коваленко А.. </a:t>
            </a:r>
            <a:r>
              <a:rPr lang="ru-RU" dirty="0" err="1" smtClean="0"/>
              <a:t>Зарубіжні</a:t>
            </a:r>
            <a:r>
              <a:rPr lang="ru-RU" dirty="0" smtClean="0"/>
              <a:t> </a:t>
            </a:r>
            <a:r>
              <a:rPr lang="ru-RU" dirty="0" err="1" smtClean="0"/>
              <a:t>письменники</a:t>
            </a:r>
            <a:r>
              <a:rPr lang="ru-RU" dirty="0" smtClean="0"/>
              <a:t> / А. </a:t>
            </a:r>
            <a:r>
              <a:rPr lang="ru-RU" dirty="0" err="1" smtClean="0"/>
              <a:t>Градовський</a:t>
            </a:r>
            <a:r>
              <a:rPr lang="ru-RU" dirty="0" smtClean="0"/>
              <a:t> // </a:t>
            </a:r>
            <a:r>
              <a:rPr lang="ru-RU" dirty="0" err="1" smtClean="0"/>
              <a:t>Всесвітня</a:t>
            </a:r>
            <a:r>
              <a:rPr lang="ru-RU" dirty="0" smtClean="0"/>
              <a:t> </a:t>
            </a:r>
            <a:r>
              <a:rPr lang="ru-RU" dirty="0" err="1" smtClean="0"/>
              <a:t>літ</a:t>
            </a:r>
            <a:r>
              <a:rPr lang="ru-RU" dirty="0" smtClean="0"/>
              <a:t>. та культура в </a:t>
            </a:r>
            <a:r>
              <a:rPr lang="ru-RU" dirty="0" err="1" smtClean="0"/>
              <a:t>навч</a:t>
            </a:r>
            <a:r>
              <a:rPr lang="ru-RU" dirty="0" smtClean="0"/>
              <a:t>. </a:t>
            </a:r>
            <a:r>
              <a:rPr lang="ru-RU" dirty="0" err="1" smtClean="0"/>
              <a:t>закл</a:t>
            </a:r>
            <a:r>
              <a:rPr lang="ru-RU" dirty="0" smtClean="0"/>
              <a:t>. </a:t>
            </a:r>
            <a:r>
              <a:rPr lang="ru-RU" dirty="0" err="1" smtClean="0"/>
              <a:t>України</a:t>
            </a:r>
            <a:r>
              <a:rPr lang="ru-RU" dirty="0" smtClean="0"/>
              <a:t>. - 2010. - № 3. - С. 10-12. </a:t>
            </a:r>
            <a:endParaRPr lang="en-US" dirty="0" smtClean="0"/>
          </a:p>
          <a:p>
            <a:pPr>
              <a:buNone/>
            </a:pPr>
            <a:r>
              <a:rPr lang="ru-RU" dirty="0" smtClean="0"/>
              <a:t>6. </a:t>
            </a:r>
            <a:r>
              <a:rPr lang="ru-RU" dirty="0" err="1" smtClean="0"/>
              <a:t>Павельчук</a:t>
            </a:r>
            <a:r>
              <a:rPr lang="ru-RU" dirty="0" smtClean="0"/>
              <a:t> Т. </a:t>
            </a:r>
            <a:r>
              <a:rPr lang="ru-RU" dirty="0" err="1" smtClean="0"/>
              <a:t>Проблеми</a:t>
            </a:r>
            <a:r>
              <a:rPr lang="ru-RU" dirty="0" smtClean="0"/>
              <a:t> </a:t>
            </a:r>
            <a:r>
              <a:rPr lang="ru-RU" dirty="0" err="1" smtClean="0"/>
              <a:t>співвідношення</a:t>
            </a:r>
            <a:r>
              <a:rPr lang="ru-RU" dirty="0" smtClean="0"/>
              <a:t> </a:t>
            </a:r>
            <a:r>
              <a:rPr lang="ru-RU" dirty="0" err="1" smtClean="0"/>
              <a:t>життя</a:t>
            </a:r>
            <a:r>
              <a:rPr lang="ru-RU" dirty="0" smtClean="0"/>
              <a:t> </a:t>
            </a:r>
            <a:r>
              <a:rPr lang="ru-RU" dirty="0" err="1" smtClean="0"/>
              <a:t>і</a:t>
            </a:r>
            <a:r>
              <a:rPr lang="ru-RU" dirty="0" smtClean="0"/>
              <a:t> </a:t>
            </a:r>
            <a:r>
              <a:rPr lang="ru-RU" dirty="0" err="1" smtClean="0"/>
              <a:t>мистецтва</a:t>
            </a:r>
            <a:r>
              <a:rPr lang="ru-RU" dirty="0" smtClean="0"/>
              <a:t> в </a:t>
            </a:r>
            <a:r>
              <a:rPr lang="ru-RU" dirty="0" err="1" smtClean="0"/>
              <a:t>драмі</a:t>
            </a:r>
            <a:r>
              <a:rPr lang="ru-RU" dirty="0" smtClean="0"/>
              <a:t> / </a:t>
            </a:r>
          </a:p>
          <a:p>
            <a:pPr>
              <a:buNone/>
            </a:pPr>
            <a:r>
              <a:rPr lang="ru-RU" dirty="0" smtClean="0"/>
              <a:t>7. </a:t>
            </a:r>
            <a:r>
              <a:rPr lang="ru-RU" dirty="0" err="1" smtClean="0"/>
              <a:t>Тимофєєва</a:t>
            </a:r>
            <a:r>
              <a:rPr lang="ru-RU" dirty="0" smtClean="0"/>
              <a:t> </a:t>
            </a:r>
            <a:r>
              <a:rPr lang="ru-RU" dirty="0" smtClean="0"/>
              <a:t>// </a:t>
            </a:r>
            <a:r>
              <a:rPr lang="ru-RU" dirty="0" err="1" smtClean="0"/>
              <a:t>Рідний</a:t>
            </a:r>
            <a:r>
              <a:rPr lang="ru-RU" dirty="0" smtClean="0"/>
              <a:t> край : альманах / </a:t>
            </a:r>
            <a:r>
              <a:rPr lang="ru-RU" dirty="0" err="1" smtClean="0"/>
              <a:t>Полтав</a:t>
            </a:r>
            <a:r>
              <a:rPr lang="ru-RU" dirty="0" smtClean="0"/>
              <a:t>. </a:t>
            </a:r>
            <a:r>
              <a:rPr lang="ru-RU" dirty="0" err="1" smtClean="0"/>
              <a:t>держ</a:t>
            </a:r>
            <a:r>
              <a:rPr lang="ru-RU" dirty="0" smtClean="0"/>
              <a:t>. </a:t>
            </a:r>
            <a:r>
              <a:rPr lang="ru-RU" dirty="0" err="1" smtClean="0"/>
              <a:t>пед</a:t>
            </a:r>
            <a:r>
              <a:rPr lang="ru-RU" dirty="0" smtClean="0"/>
              <a:t>. ун-т </a:t>
            </a:r>
            <a:r>
              <a:rPr lang="ru-RU" dirty="0" err="1" smtClean="0"/>
              <a:t>ім</a:t>
            </a:r>
            <a:r>
              <a:rPr lang="ru-RU" dirty="0" smtClean="0"/>
              <a:t>. В. Г. Короленка ; </a:t>
            </a:r>
            <a:r>
              <a:rPr lang="ru-RU" dirty="0" err="1" smtClean="0"/>
              <a:t>відп</a:t>
            </a:r>
            <a:r>
              <a:rPr lang="ru-RU" dirty="0" smtClean="0"/>
              <a:t>. </a:t>
            </a:r>
            <a:r>
              <a:rPr lang="ru-RU" dirty="0" err="1" smtClean="0"/>
              <a:t>секретар</a:t>
            </a:r>
            <a:r>
              <a:rPr lang="ru-RU" dirty="0" smtClean="0"/>
              <a:t> Г. </a:t>
            </a:r>
            <a:r>
              <a:rPr lang="ru-RU" dirty="0" err="1" smtClean="0"/>
              <a:t>Білик</a:t>
            </a:r>
            <a:r>
              <a:rPr lang="ru-RU" dirty="0" smtClean="0"/>
              <a:t> ; </a:t>
            </a:r>
            <a:r>
              <a:rPr lang="ru-RU" dirty="0" err="1" smtClean="0"/>
              <a:t>літ</a:t>
            </a:r>
            <a:r>
              <a:rPr lang="ru-RU" dirty="0" smtClean="0"/>
              <a:t>. ред. М. Степаненко. – Полтава, 2004. – № 1. – С. 118–120. 95.4 Р 49</a:t>
            </a:r>
            <a:br>
              <a:rPr lang="ru-RU" dirty="0" smtClean="0"/>
            </a:br>
            <a:endParaRPr lang="en-US" dirty="0" smtClean="0"/>
          </a:p>
          <a:p>
            <a:pPr algn="ctr">
              <a:buNone/>
            </a:pPr>
            <a:r>
              <a:rPr lang="ru-RU" b="1" dirty="0" err="1" smtClean="0"/>
              <a:t>Інтернет</a:t>
            </a:r>
            <a:r>
              <a:rPr lang="ru-RU" b="1" dirty="0" smtClean="0"/>
              <a:t> </a:t>
            </a:r>
            <a:r>
              <a:rPr lang="ru-RU" b="1" dirty="0" err="1" smtClean="0"/>
              <a:t>ресурси</a:t>
            </a:r>
            <a:r>
              <a:rPr lang="ru-RU" b="1" dirty="0" smtClean="0"/>
              <a:t>:</a:t>
            </a:r>
          </a:p>
          <a:p>
            <a:pPr marL="514350" indent="-514350">
              <a:buNone/>
            </a:pPr>
            <a:endParaRPr lang="uk-UA" i="1" dirty="0" smtClean="0"/>
          </a:p>
          <a:p>
            <a:pPr marL="514350" indent="-514350">
              <a:buAutoNum type="arabicPeriod"/>
            </a:pPr>
            <a:endParaRPr lang="uk-UA" i="1" dirty="0" smtClean="0"/>
          </a:p>
          <a:p>
            <a:pPr marL="514350" indent="-514350">
              <a:buAutoNum type="arabicPeriod"/>
            </a:pPr>
            <a:r>
              <a:rPr lang="en-US" dirty="0" smtClean="0"/>
              <a:t>https://uk.wikipedia.org/wiki/Htq&lt;htl,ths</a:t>
            </a:r>
            <a:endParaRPr lang="ru-RU" dirty="0" smtClean="0"/>
          </a:p>
          <a:p>
            <a:pPr marL="514350" indent="-514350">
              <a:buAutoNum type="arabicPeriod"/>
            </a:pPr>
            <a:r>
              <a:rPr lang="en-US" dirty="0" smtClean="0"/>
              <a:t>https://www.google.ru/url?sa=t&amp;rct=j&amp;q=&amp;esrc=s&amp;source=web&amp;cd</a:t>
            </a:r>
            <a:endParaRPr lang="uk-UA" dirty="0" smtClean="0"/>
          </a:p>
          <a:p>
            <a:pPr marL="514350" indent="-514350">
              <a:buAutoNum type="arabicPeriod"/>
            </a:pPr>
            <a:r>
              <a:rPr lang="en-US" dirty="0" smtClean="0"/>
              <a:t>https://www.bookrags.com/checkout/?p=lp&amp;u=love-story</a:t>
            </a:r>
            <a:endParaRPr lang="uk-UA" dirty="0" smtClean="0"/>
          </a:p>
          <a:p>
            <a:pPr marL="514350" indent="-514350">
              <a:buAutoNum type="arabicPeriod"/>
            </a:pPr>
            <a:r>
              <a:rPr lang="en-US" dirty="0" smtClean="0"/>
              <a:t>www.ukrcenter.com/</a:t>
            </a:r>
            <a:r>
              <a:rPr lang="ru-RU" dirty="0" err="1" smtClean="0"/>
              <a:t>Література</a:t>
            </a:r>
            <a:r>
              <a:rPr lang="ru-RU" dirty="0" smtClean="0"/>
              <a:t>/4210/</a:t>
            </a:r>
            <a:r>
              <a:rPr lang="ru-RU" dirty="0" err="1" smtClean="0"/>
              <a:t>Біографія</a:t>
            </a:r>
            <a:endParaRPr lang="ru-RU" dirty="0" smtClean="0"/>
          </a:p>
          <a:p>
            <a:pPr marL="514350" indent="-514350">
              <a:buAutoNum type="arabicPeriod"/>
            </a:pPr>
            <a:r>
              <a:rPr lang="en-US" dirty="0" smtClean="0"/>
              <a:t>http://zw.ciit.zp.ua/index.php/%</a:t>
            </a:r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Содержимое 5" descr="5650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7" name="Прямоугольник 6"/>
          <p:cNvSpPr/>
          <p:nvPr/>
        </p:nvSpPr>
        <p:spPr>
          <a:xfrm>
            <a:off x="2071670" y="2786058"/>
            <a:ext cx="5000660" cy="3143272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None/>
            </a:pPr>
            <a:r>
              <a:rPr lang="uk-UA" b="1" dirty="0" smtClean="0">
                <a:solidFill>
                  <a:srgbClr val="FFFF00"/>
                </a:solidFill>
              </a:rPr>
              <a:t>Тема</a:t>
            </a:r>
            <a:r>
              <a:rPr lang="uk-UA" dirty="0" smtClean="0">
                <a:solidFill>
                  <a:srgbClr val="FFFF00"/>
                </a:solidFill>
              </a:rPr>
              <a:t>.</a:t>
            </a:r>
            <a:r>
              <a:rPr lang="en-US" dirty="0" smtClean="0">
                <a:solidFill>
                  <a:srgbClr val="FFFF00"/>
                </a:solidFill>
              </a:rPr>
              <a:t> </a:t>
            </a:r>
            <a:r>
              <a:rPr lang="uk-UA" dirty="0" smtClean="0">
                <a:solidFill>
                  <a:srgbClr val="FFFF00"/>
                </a:solidFill>
              </a:rPr>
              <a:t>Міфологічний зміст образів вірша  Й.В. Ґете «Вільшаний король» </a:t>
            </a:r>
          </a:p>
          <a:p>
            <a:pPr>
              <a:buNone/>
            </a:pPr>
            <a:r>
              <a:rPr lang="ru-RU" b="1" dirty="0" smtClean="0">
                <a:solidFill>
                  <a:srgbClr val="FFFF00"/>
                </a:solidFill>
              </a:rPr>
              <a:t>Мета:</a:t>
            </a:r>
            <a:r>
              <a:rPr lang="ru-RU" dirty="0" smtClean="0">
                <a:solidFill>
                  <a:srgbClr val="FFFF00"/>
                </a:solidFill>
              </a:rPr>
              <a:t> </a:t>
            </a:r>
            <a:r>
              <a:rPr lang="ru-RU" dirty="0" err="1" smtClean="0">
                <a:solidFill>
                  <a:srgbClr val="FFFF00"/>
                </a:solidFill>
              </a:rPr>
              <a:t>формувати</a:t>
            </a:r>
            <a:r>
              <a:rPr lang="ru-RU" dirty="0" smtClean="0">
                <a:solidFill>
                  <a:srgbClr val="FFFF00"/>
                </a:solidFill>
              </a:rPr>
              <a:t> </a:t>
            </a:r>
            <a:r>
              <a:rPr lang="ru-RU" dirty="0" err="1" smtClean="0">
                <a:solidFill>
                  <a:srgbClr val="FFFF00"/>
                </a:solidFill>
              </a:rPr>
              <a:t>предметні</a:t>
            </a:r>
            <a:r>
              <a:rPr lang="ru-RU" dirty="0" smtClean="0">
                <a:solidFill>
                  <a:srgbClr val="FFFF00"/>
                </a:solidFill>
              </a:rPr>
              <a:t> </a:t>
            </a:r>
            <a:r>
              <a:rPr lang="ru-RU" dirty="0" err="1" smtClean="0">
                <a:solidFill>
                  <a:srgbClr val="FFFF00"/>
                </a:solidFill>
              </a:rPr>
              <a:t>компетентності</a:t>
            </a:r>
            <a:r>
              <a:rPr lang="ru-RU" dirty="0" smtClean="0">
                <a:solidFill>
                  <a:srgbClr val="FFFF00"/>
                </a:solidFill>
              </a:rPr>
              <a:t>, </a:t>
            </a:r>
            <a:r>
              <a:rPr lang="ru-RU" dirty="0" err="1" smtClean="0">
                <a:solidFill>
                  <a:srgbClr val="FFFF00"/>
                </a:solidFill>
              </a:rPr>
              <a:t>познайомити</a:t>
            </a:r>
            <a:r>
              <a:rPr lang="ru-RU" dirty="0" smtClean="0">
                <a:solidFill>
                  <a:srgbClr val="FFFF00"/>
                </a:solidFill>
              </a:rPr>
              <a:t> </a:t>
            </a:r>
            <a:r>
              <a:rPr lang="ru-RU" dirty="0" err="1" smtClean="0">
                <a:solidFill>
                  <a:srgbClr val="FFFF00"/>
                </a:solidFill>
              </a:rPr>
              <a:t>із</a:t>
            </a:r>
            <a:r>
              <a:rPr lang="ru-RU" dirty="0" smtClean="0">
                <a:solidFill>
                  <a:srgbClr val="FFFF00"/>
                </a:solidFill>
              </a:rPr>
              <a:t> </a:t>
            </a:r>
            <a:r>
              <a:rPr lang="ru-RU" dirty="0" err="1" smtClean="0">
                <a:solidFill>
                  <a:srgbClr val="FFFF00"/>
                </a:solidFill>
              </a:rPr>
              <a:t>міфологічним</a:t>
            </a:r>
            <a:r>
              <a:rPr lang="ru-RU" dirty="0" smtClean="0">
                <a:solidFill>
                  <a:srgbClr val="FFFF00"/>
                </a:solidFill>
              </a:rPr>
              <a:t> </a:t>
            </a:r>
            <a:r>
              <a:rPr lang="ru-RU" dirty="0" err="1" smtClean="0">
                <a:solidFill>
                  <a:srgbClr val="FFFF00"/>
                </a:solidFill>
              </a:rPr>
              <a:t>змістом</a:t>
            </a:r>
            <a:r>
              <a:rPr lang="ru-RU" dirty="0" smtClean="0">
                <a:solidFill>
                  <a:srgbClr val="FFFF00"/>
                </a:solidFill>
              </a:rPr>
              <a:t>  </a:t>
            </a:r>
            <a:r>
              <a:rPr lang="ru-RU" dirty="0" err="1" smtClean="0">
                <a:solidFill>
                  <a:srgbClr val="FFFF00"/>
                </a:solidFill>
              </a:rPr>
              <a:t>образів</a:t>
            </a:r>
            <a:r>
              <a:rPr lang="ru-RU" dirty="0" smtClean="0">
                <a:solidFill>
                  <a:srgbClr val="FFFF00"/>
                </a:solidFill>
              </a:rPr>
              <a:t> </a:t>
            </a:r>
            <a:r>
              <a:rPr lang="ru-RU" dirty="0" err="1" smtClean="0">
                <a:solidFill>
                  <a:srgbClr val="FFFF00"/>
                </a:solidFill>
              </a:rPr>
              <a:t>твору</a:t>
            </a:r>
            <a:r>
              <a:rPr lang="ru-RU" dirty="0" smtClean="0">
                <a:solidFill>
                  <a:srgbClr val="FFFF00"/>
                </a:solidFill>
              </a:rPr>
              <a:t>, </a:t>
            </a:r>
            <a:r>
              <a:rPr lang="ru-RU" dirty="0" err="1" smtClean="0">
                <a:solidFill>
                  <a:srgbClr val="FFFF00"/>
                </a:solidFill>
              </a:rPr>
              <a:t>вдосконалювати</a:t>
            </a:r>
            <a:r>
              <a:rPr lang="ru-RU" dirty="0" smtClean="0">
                <a:solidFill>
                  <a:srgbClr val="FFFF00"/>
                </a:solidFill>
              </a:rPr>
              <a:t> </a:t>
            </a:r>
            <a:r>
              <a:rPr lang="ru-RU" dirty="0" err="1" smtClean="0">
                <a:solidFill>
                  <a:srgbClr val="FFFF00"/>
                </a:solidFill>
              </a:rPr>
              <a:t>навички</a:t>
            </a:r>
            <a:r>
              <a:rPr lang="ru-RU" dirty="0" smtClean="0">
                <a:solidFill>
                  <a:srgbClr val="FFFF00"/>
                </a:solidFill>
              </a:rPr>
              <a:t> </a:t>
            </a:r>
            <a:r>
              <a:rPr lang="ru-RU" dirty="0" err="1" smtClean="0">
                <a:solidFill>
                  <a:srgbClr val="FFFF00"/>
                </a:solidFill>
              </a:rPr>
              <a:t>художнього</a:t>
            </a:r>
            <a:r>
              <a:rPr lang="ru-RU" dirty="0" smtClean="0">
                <a:solidFill>
                  <a:srgbClr val="FFFF00"/>
                </a:solidFill>
              </a:rPr>
              <a:t> </a:t>
            </a:r>
            <a:r>
              <a:rPr lang="ru-RU" dirty="0" err="1" smtClean="0">
                <a:solidFill>
                  <a:srgbClr val="FFFF00"/>
                </a:solidFill>
              </a:rPr>
              <a:t>аналізу</a:t>
            </a:r>
            <a:r>
              <a:rPr lang="ru-RU" dirty="0" smtClean="0">
                <a:solidFill>
                  <a:srgbClr val="FFFF00"/>
                </a:solidFill>
              </a:rPr>
              <a:t> </a:t>
            </a:r>
            <a:r>
              <a:rPr lang="ru-RU" dirty="0" err="1" smtClean="0">
                <a:solidFill>
                  <a:srgbClr val="FFFF00"/>
                </a:solidFill>
              </a:rPr>
              <a:t>твору</a:t>
            </a:r>
            <a:r>
              <a:rPr lang="ru-RU" dirty="0" smtClean="0">
                <a:solidFill>
                  <a:srgbClr val="FFFF00"/>
                </a:solidFill>
              </a:rPr>
              <a:t>; </a:t>
            </a:r>
            <a:r>
              <a:rPr lang="ru-RU" dirty="0" err="1" smtClean="0">
                <a:solidFill>
                  <a:srgbClr val="FFFF00"/>
                </a:solidFill>
              </a:rPr>
              <a:t>розвивати</a:t>
            </a:r>
            <a:r>
              <a:rPr lang="ru-RU" dirty="0" smtClean="0">
                <a:solidFill>
                  <a:srgbClr val="FFFF00"/>
                </a:solidFill>
              </a:rPr>
              <a:t> культуру </a:t>
            </a:r>
            <a:r>
              <a:rPr lang="ru-RU" dirty="0" err="1" smtClean="0">
                <a:solidFill>
                  <a:srgbClr val="FFFF00"/>
                </a:solidFill>
              </a:rPr>
              <a:t>відповіді</a:t>
            </a:r>
            <a:r>
              <a:rPr lang="ru-RU" dirty="0" smtClean="0">
                <a:solidFill>
                  <a:srgbClr val="FFFF00"/>
                </a:solidFill>
              </a:rPr>
              <a:t>, </a:t>
            </a:r>
            <a:r>
              <a:rPr lang="ru-RU" dirty="0" err="1" smtClean="0">
                <a:solidFill>
                  <a:srgbClr val="FFFF00"/>
                </a:solidFill>
              </a:rPr>
              <a:t>логічность</a:t>
            </a:r>
            <a:r>
              <a:rPr lang="ru-RU" dirty="0" smtClean="0">
                <a:solidFill>
                  <a:srgbClr val="FFFF00"/>
                </a:solidFill>
              </a:rPr>
              <a:t>, </a:t>
            </a:r>
            <a:r>
              <a:rPr lang="ru-RU" dirty="0" err="1" smtClean="0">
                <a:solidFill>
                  <a:srgbClr val="FFFF00"/>
                </a:solidFill>
              </a:rPr>
              <a:t>послідовность</a:t>
            </a:r>
            <a:r>
              <a:rPr lang="ru-RU" dirty="0" smtClean="0">
                <a:solidFill>
                  <a:srgbClr val="FFFF00"/>
                </a:solidFill>
              </a:rPr>
              <a:t>, </a:t>
            </a:r>
            <a:r>
              <a:rPr lang="ru-RU" dirty="0" err="1" smtClean="0">
                <a:solidFill>
                  <a:srgbClr val="FFFF00"/>
                </a:solidFill>
              </a:rPr>
              <a:t>емоційність</a:t>
            </a:r>
            <a:r>
              <a:rPr lang="ru-RU" dirty="0" smtClean="0">
                <a:solidFill>
                  <a:srgbClr val="FFFF00"/>
                </a:solidFill>
              </a:rPr>
              <a:t>, </a:t>
            </a:r>
            <a:r>
              <a:rPr lang="ru-RU" dirty="0" err="1" smtClean="0">
                <a:solidFill>
                  <a:srgbClr val="FFFF00"/>
                </a:solidFill>
              </a:rPr>
              <a:t>навички</a:t>
            </a:r>
            <a:r>
              <a:rPr lang="ru-RU" dirty="0" smtClean="0">
                <a:solidFill>
                  <a:srgbClr val="FFFF00"/>
                </a:solidFill>
              </a:rPr>
              <a:t> </a:t>
            </a:r>
            <a:r>
              <a:rPr lang="ru-RU" dirty="0" err="1" smtClean="0">
                <a:solidFill>
                  <a:srgbClr val="FFFF00"/>
                </a:solidFill>
              </a:rPr>
              <a:t>виразного</a:t>
            </a:r>
            <a:r>
              <a:rPr lang="ru-RU" dirty="0" smtClean="0">
                <a:solidFill>
                  <a:srgbClr val="FFFF00"/>
                </a:solidFill>
              </a:rPr>
              <a:t> </a:t>
            </a:r>
            <a:r>
              <a:rPr lang="ru-RU" dirty="0" err="1" smtClean="0">
                <a:solidFill>
                  <a:srgbClr val="FFFF00"/>
                </a:solidFill>
              </a:rPr>
              <a:t>читання</a:t>
            </a:r>
            <a:r>
              <a:rPr lang="ru-RU" dirty="0" smtClean="0">
                <a:solidFill>
                  <a:srgbClr val="FFFF00"/>
                </a:solidFill>
              </a:rPr>
              <a:t>; </a:t>
            </a:r>
            <a:r>
              <a:rPr lang="ru-RU" dirty="0" err="1" smtClean="0">
                <a:solidFill>
                  <a:srgbClr val="FFFF00"/>
                </a:solidFill>
              </a:rPr>
              <a:t>виховувати</a:t>
            </a:r>
            <a:r>
              <a:rPr lang="ru-RU" dirty="0" smtClean="0">
                <a:solidFill>
                  <a:srgbClr val="FFFF00"/>
                </a:solidFill>
              </a:rPr>
              <a:t> </a:t>
            </a:r>
            <a:r>
              <a:rPr lang="ru-RU" dirty="0" err="1" smtClean="0">
                <a:solidFill>
                  <a:srgbClr val="FFFF00"/>
                </a:solidFill>
              </a:rPr>
              <a:t>літературний</a:t>
            </a:r>
            <a:r>
              <a:rPr lang="ru-RU" dirty="0" smtClean="0">
                <a:solidFill>
                  <a:srgbClr val="FFFF00"/>
                </a:solidFill>
              </a:rPr>
              <a:t> </a:t>
            </a:r>
            <a:r>
              <a:rPr lang="ru-RU" dirty="0" err="1" smtClean="0">
                <a:solidFill>
                  <a:srgbClr val="FFFF00"/>
                </a:solidFill>
              </a:rPr>
              <a:t>смак,любов</a:t>
            </a:r>
            <a:r>
              <a:rPr lang="ru-RU" dirty="0" smtClean="0">
                <a:solidFill>
                  <a:srgbClr val="FFFF00"/>
                </a:solidFill>
              </a:rPr>
              <a:t> до </a:t>
            </a:r>
            <a:r>
              <a:rPr lang="ru-RU" dirty="0" err="1" smtClean="0">
                <a:solidFill>
                  <a:srgbClr val="FFFF00"/>
                </a:solidFill>
              </a:rPr>
              <a:t>художнього</a:t>
            </a:r>
            <a:r>
              <a:rPr lang="ru-RU" dirty="0" smtClean="0">
                <a:solidFill>
                  <a:srgbClr val="FFFF00"/>
                </a:solidFill>
              </a:rPr>
              <a:t> слова.</a:t>
            </a:r>
          </a:p>
        </p:txBody>
      </p:sp>
      <p:pic>
        <p:nvPicPr>
          <p:cNvPr id="5" name="Содержимое 3" descr="1282655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00166" y="2571743"/>
            <a:ext cx="6034618" cy="3643339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00562" y="500042"/>
            <a:ext cx="4086196" cy="4740277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en-US" sz="2400" dirty="0" smtClean="0"/>
              <a:t>	</a:t>
            </a:r>
            <a:r>
              <a:rPr lang="ru-RU" sz="2800" b="1" dirty="0" err="1" smtClean="0"/>
              <a:t>Німецький</a:t>
            </a:r>
            <a:r>
              <a:rPr lang="ru-RU" sz="2800" b="1" dirty="0" smtClean="0"/>
              <a:t> поет, драматург, </a:t>
            </a:r>
            <a:r>
              <a:rPr lang="ru-RU" sz="2800" b="1" dirty="0" err="1" smtClean="0"/>
              <a:t>філософ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і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вчений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Йоганн</a:t>
            </a:r>
            <a:r>
              <a:rPr lang="ru-RU" sz="2800" b="1" dirty="0" smtClean="0"/>
              <a:t> Вольфганг </a:t>
            </a:r>
            <a:r>
              <a:rPr lang="ru-RU" sz="2800" b="1" dirty="0" err="1" smtClean="0"/>
              <a:t>Ґете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належить</a:t>
            </a:r>
            <a:r>
              <a:rPr lang="ru-RU" sz="2800" b="1" dirty="0" smtClean="0"/>
              <a:t> до </a:t>
            </a:r>
            <a:r>
              <a:rPr lang="ru-RU" sz="2800" b="1" dirty="0" err="1" smtClean="0"/>
              <a:t>найвизначніших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митців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європейської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культури</a:t>
            </a:r>
            <a:r>
              <a:rPr lang="ru-RU" sz="2800" b="1" dirty="0" smtClean="0"/>
              <a:t>. </a:t>
            </a:r>
            <a:r>
              <a:rPr lang="ru-RU" sz="2800" b="1" dirty="0" err="1" smtClean="0"/>
              <a:t>Його</a:t>
            </a:r>
            <a:r>
              <a:rPr lang="ru-RU" sz="2800" b="1" dirty="0" smtClean="0"/>
              <a:t> твори </a:t>
            </a:r>
            <a:r>
              <a:rPr lang="ru-RU" sz="2800" b="1" dirty="0" err="1" smtClean="0"/>
              <a:t>ввійшли</a:t>
            </a:r>
            <a:r>
              <a:rPr lang="ru-RU" sz="2800" b="1" dirty="0" smtClean="0"/>
              <a:t> до </a:t>
            </a:r>
            <a:r>
              <a:rPr lang="ru-RU" sz="2800" b="1" dirty="0" err="1" smtClean="0"/>
              <a:t>художньої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спадщини</a:t>
            </a:r>
            <a:r>
              <a:rPr lang="ru-RU" sz="2800" b="1" dirty="0" smtClean="0"/>
              <a:t> не </a:t>
            </a:r>
            <a:r>
              <a:rPr lang="ru-RU" sz="2800" b="1" dirty="0" err="1" smtClean="0"/>
              <a:t>тільки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німецького</a:t>
            </a:r>
            <a:r>
              <a:rPr lang="ru-RU" sz="2800" b="1" dirty="0" smtClean="0"/>
              <a:t> народу, а </a:t>
            </a:r>
            <a:r>
              <a:rPr lang="ru-RU" sz="2800" b="1" dirty="0" err="1" smtClean="0"/>
              <a:t>й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усього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людства</a:t>
            </a:r>
            <a:r>
              <a:rPr lang="ru-RU" sz="2800" b="1" dirty="0" smtClean="0"/>
              <a:t>.</a:t>
            </a:r>
            <a:endParaRPr lang="ru-RU" sz="2800" b="1" dirty="0"/>
          </a:p>
        </p:txBody>
      </p:sp>
      <p:sp>
        <p:nvSpPr>
          <p:cNvPr id="5" name="Рамка 4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100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6" name="Содержимое 5" descr="Goeth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500034" y="428604"/>
            <a:ext cx="3992660" cy="4429156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7" name="Содержимое 9" descr="7e565996828f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643570" y="5286388"/>
            <a:ext cx="1928826" cy="1301957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786182" y="571480"/>
            <a:ext cx="5014890" cy="471490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2800" b="1" dirty="0" smtClean="0"/>
              <a:t>	</a:t>
            </a:r>
            <a:r>
              <a:rPr lang="uk-UA" sz="2800" b="1" dirty="0" smtClean="0"/>
              <a:t>Лірика Гете побудована на реальних подіях із життя, можливо, це тому, що він розумів свою велич, геніальність: "Щоб створити щось, треба насамперед чимось бути". І своє життя Гете вважав гідним матеріалом для побудови шедеврів вищої проби.</a:t>
            </a:r>
            <a:endParaRPr lang="ru-RU" sz="2800" b="1" dirty="0"/>
          </a:p>
        </p:txBody>
      </p:sp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100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5" name="Содержимое 3" descr="220px-Goethe_raabe_181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57" y="571480"/>
            <a:ext cx="3541715" cy="4572032"/>
          </a:xfrm>
          <a:prstGeom prst="rect">
            <a:avLst/>
          </a:prstGeom>
        </p:spPr>
      </p:pic>
      <p:pic>
        <p:nvPicPr>
          <p:cNvPr id="6" name="Содержимое 7" descr="vin99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57752" y="4861142"/>
            <a:ext cx="3300654" cy="1484323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28604"/>
            <a:ext cx="8229600" cy="5697559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uk-UA" b="1" dirty="0" smtClean="0"/>
              <a:t>	</a:t>
            </a:r>
            <a:r>
              <a:rPr lang="vi-VN" sz="2200" b="1" dirty="0" smtClean="0">
                <a:solidFill>
                  <a:srgbClr val="C00000"/>
                </a:solidFill>
              </a:rPr>
              <a:t>«Вільшаний король»</a:t>
            </a:r>
            <a:r>
              <a:rPr lang="vi-VN" sz="2200" dirty="0" smtClean="0"/>
              <a:t> </a:t>
            </a:r>
            <a:r>
              <a:rPr lang="en-US" sz="2200" dirty="0" smtClean="0"/>
              <a:t>— </a:t>
            </a:r>
            <a:r>
              <a:rPr lang="vi-VN" sz="2200" dirty="0" smtClean="0"/>
              <a:t>балада Йоганна Гете, написана в 1782 у році. Описує смерть дитини від рук надприродної істоти, духу — «Лісового царя» (при цьому невідомо, вбив його дух, чи хлопчик просто був хворий і марив).</a:t>
            </a:r>
          </a:p>
          <a:p>
            <a:pPr>
              <a:buNone/>
            </a:pPr>
            <a:r>
              <a:rPr lang="uk-UA" sz="2200" dirty="0" smtClean="0"/>
              <a:t>	</a:t>
            </a:r>
            <a:r>
              <a:rPr lang="vi-VN" sz="2200" dirty="0" smtClean="0"/>
              <a:t>Поет описує батька з сином, що скачуть на коні через ліс в негоду вечірньої пори. Синові здається, що його вабить до себе в лісовий цар; батько ж пояснює йому, що це все йому ввижається. Наприкінці</a:t>
            </a:r>
            <a:r>
              <a:rPr lang="uk-UA" sz="2200" dirty="0" smtClean="0"/>
              <a:t>,</a:t>
            </a:r>
            <a:r>
              <a:rPr lang="vi-VN" sz="2200" dirty="0" smtClean="0"/>
              <a:t> син кричить про те, що лісовий цар наздогнав його. Коли вони нарешті приїжджають додому, батько виявляє, що дитина мертва.</a:t>
            </a:r>
          </a:p>
          <a:p>
            <a:endParaRPr lang="ru-RU" dirty="0"/>
          </a:p>
        </p:txBody>
      </p:sp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100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5" name="Содержимое 5" descr="2597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714744" y="4857760"/>
            <a:ext cx="2500330" cy="143947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4714884"/>
            <a:ext cx="8229600" cy="1857389"/>
          </a:xfrm>
        </p:spPr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ru-RU" dirty="0" smtClean="0"/>
              <a:t>	</a:t>
            </a:r>
            <a:r>
              <a:rPr lang="ru-RU" dirty="0" smtClean="0"/>
              <a:t>На </a:t>
            </a:r>
            <a:r>
              <a:rPr lang="ru-RU" dirty="0" err="1" smtClean="0"/>
              <a:t>створення</a:t>
            </a:r>
            <a:r>
              <a:rPr lang="ru-RU" dirty="0" smtClean="0"/>
              <a:t> </a:t>
            </a:r>
            <a:r>
              <a:rPr lang="ru-RU" dirty="0" err="1" smtClean="0"/>
              <a:t>балади</a:t>
            </a:r>
            <a:r>
              <a:rPr lang="ru-RU" dirty="0" smtClean="0"/>
              <a:t> «</a:t>
            </a:r>
            <a:r>
              <a:rPr lang="ru-RU" dirty="0" err="1" smtClean="0"/>
              <a:t>Вільшаний</a:t>
            </a:r>
            <a:r>
              <a:rPr lang="ru-RU" dirty="0" smtClean="0"/>
              <a:t> король» </a:t>
            </a:r>
            <a:r>
              <a:rPr lang="ru-RU" dirty="0" err="1" smtClean="0"/>
              <a:t>поета</a:t>
            </a:r>
            <a:r>
              <a:rPr lang="ru-RU" dirty="0" smtClean="0"/>
              <a:t> </a:t>
            </a:r>
            <a:r>
              <a:rPr lang="ru-RU" dirty="0" err="1" smtClean="0"/>
              <a:t>надихнула</a:t>
            </a:r>
            <a:r>
              <a:rPr lang="ru-RU" dirty="0" smtClean="0"/>
              <a:t> </a:t>
            </a:r>
            <a:r>
              <a:rPr lang="ru-RU" dirty="0" err="1" smtClean="0"/>
              <a:t>датська</a:t>
            </a:r>
            <a:r>
              <a:rPr lang="ru-RU" dirty="0" smtClean="0"/>
              <a:t> народна </a:t>
            </a:r>
            <a:r>
              <a:rPr lang="ru-RU" dirty="0" err="1" smtClean="0"/>
              <a:t>пісня</a:t>
            </a:r>
            <a:r>
              <a:rPr lang="ru-RU" dirty="0" smtClean="0"/>
              <a:t> «Дочки короля </a:t>
            </a:r>
            <a:r>
              <a:rPr lang="ru-RU" dirty="0" err="1" smtClean="0"/>
              <a:t>ельфів</a:t>
            </a:r>
            <a:r>
              <a:rPr lang="ru-RU" dirty="0" smtClean="0"/>
              <a:t>». </a:t>
            </a:r>
            <a:r>
              <a:rPr lang="ru-RU" dirty="0" err="1" smtClean="0"/>
              <a:t>Використовуючи</a:t>
            </a:r>
            <a:r>
              <a:rPr lang="ru-RU" dirty="0" smtClean="0"/>
              <a:t> фантастику, поет </a:t>
            </a:r>
            <a:r>
              <a:rPr lang="ru-RU" dirty="0" err="1" smtClean="0"/>
              <a:t>почасти</a:t>
            </a:r>
            <a:r>
              <a:rPr lang="ru-RU" dirty="0" smtClean="0"/>
              <a:t> </a:t>
            </a:r>
            <a:r>
              <a:rPr lang="ru-RU" dirty="0" err="1" smtClean="0"/>
              <a:t>долає</a:t>
            </a:r>
            <a:r>
              <a:rPr lang="ru-RU" dirty="0" smtClean="0"/>
              <a:t> </a:t>
            </a:r>
            <a:r>
              <a:rPr lang="ru-RU" dirty="0" err="1" smtClean="0"/>
              <a:t>містичність</a:t>
            </a:r>
            <a:r>
              <a:rPr lang="ru-RU" dirty="0" smtClean="0"/>
              <a:t>, наводить </a:t>
            </a:r>
            <a:r>
              <a:rPr lang="ru-RU" dirty="0" err="1" smtClean="0"/>
              <a:t>реалістичне</a:t>
            </a:r>
            <a:r>
              <a:rPr lang="ru-RU" dirty="0" smtClean="0"/>
              <a:t> </a:t>
            </a:r>
            <a:r>
              <a:rPr lang="ru-RU" dirty="0" err="1" smtClean="0"/>
              <a:t>пояснення</a:t>
            </a:r>
            <a:r>
              <a:rPr lang="ru-RU" dirty="0" smtClean="0"/>
              <a:t> </a:t>
            </a:r>
            <a:r>
              <a:rPr lang="ru-RU" dirty="0" err="1" smtClean="0"/>
              <a:t>нічним</a:t>
            </a:r>
            <a:r>
              <a:rPr lang="ru-RU" dirty="0" smtClean="0"/>
              <a:t> страхам </a:t>
            </a:r>
            <a:r>
              <a:rPr lang="ru-RU" dirty="0" err="1" smtClean="0"/>
              <a:t>дитини</a:t>
            </a:r>
            <a:r>
              <a:rPr lang="ru-RU" dirty="0" smtClean="0"/>
              <a:t>. Таким чином, </a:t>
            </a:r>
            <a:r>
              <a:rPr lang="ru-RU" dirty="0" err="1" smtClean="0"/>
              <a:t>реалістичний</a:t>
            </a:r>
            <a:r>
              <a:rPr lang="ru-RU" dirty="0" smtClean="0"/>
              <a:t> план </a:t>
            </a:r>
            <a:r>
              <a:rPr lang="ru-RU" dirty="0" err="1" smtClean="0"/>
              <a:t>балади</a:t>
            </a:r>
            <a:r>
              <a:rPr lang="ru-RU" dirty="0" smtClean="0"/>
              <a:t> </a:t>
            </a:r>
            <a:r>
              <a:rPr lang="ru-RU" dirty="0" err="1" smtClean="0"/>
              <a:t>накладається</a:t>
            </a:r>
            <a:r>
              <a:rPr lang="ru-RU" dirty="0" smtClean="0"/>
              <a:t> на </a:t>
            </a:r>
            <a:r>
              <a:rPr lang="ru-RU" dirty="0" err="1" smtClean="0"/>
              <a:t>фантастично-міфологічний</a:t>
            </a:r>
            <a:r>
              <a:rPr lang="ru-RU" dirty="0" smtClean="0"/>
              <a:t>. </a:t>
            </a:r>
            <a:r>
              <a:rPr lang="ru-RU" dirty="0" err="1" smtClean="0"/>
              <a:t>Ґете</a:t>
            </a:r>
            <a:r>
              <a:rPr lang="ru-RU" dirty="0" smtClean="0"/>
              <a:t> </a:t>
            </a:r>
            <a:r>
              <a:rPr lang="ru-RU" dirty="0" err="1" smtClean="0"/>
              <a:t>використав</a:t>
            </a:r>
            <a:r>
              <a:rPr lang="ru-RU" dirty="0" smtClean="0"/>
              <a:t> форму </a:t>
            </a:r>
            <a:r>
              <a:rPr lang="ru-RU" dirty="0" err="1" smtClean="0"/>
              <a:t>діалогу</a:t>
            </a:r>
            <a:r>
              <a:rPr lang="ru-RU" dirty="0" smtClean="0"/>
              <a:t>, </a:t>
            </a:r>
            <a:r>
              <a:rPr lang="ru-RU" dirty="0" err="1" smtClean="0"/>
              <a:t>що</a:t>
            </a:r>
            <a:r>
              <a:rPr lang="ru-RU" dirty="0" smtClean="0"/>
              <a:t> </a:t>
            </a:r>
            <a:r>
              <a:rPr lang="ru-RU" dirty="0" err="1" smtClean="0"/>
              <a:t>було</a:t>
            </a:r>
            <a:r>
              <a:rPr lang="ru-RU" dirty="0" smtClean="0"/>
              <a:t> </a:t>
            </a:r>
            <a:r>
              <a:rPr lang="ru-RU" dirty="0" err="1" smtClean="0"/>
              <a:t>притаманне</a:t>
            </a:r>
            <a:r>
              <a:rPr lang="ru-RU" dirty="0" smtClean="0"/>
              <a:t> </a:t>
            </a:r>
            <a:r>
              <a:rPr lang="ru-RU" dirty="0" err="1" smtClean="0"/>
              <a:t>фольклорним</a:t>
            </a:r>
            <a:r>
              <a:rPr lang="ru-RU" dirty="0" smtClean="0"/>
              <a:t> </a:t>
            </a:r>
            <a:r>
              <a:rPr lang="ru-RU" dirty="0" err="1" smtClean="0"/>
              <a:t>баладам</a:t>
            </a:r>
            <a:r>
              <a:rPr lang="ru-RU" dirty="0" smtClean="0"/>
              <a:t>. 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100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5" name="Содержимое 6" descr="108420115_ErlkGnig_Carl_Gottlieb_Peschel_1840_Goeth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728" y="214290"/>
            <a:ext cx="6357982" cy="4341594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85794"/>
            <a:ext cx="4257676" cy="5715040"/>
          </a:xfrm>
        </p:spPr>
        <p:txBody>
          <a:bodyPr>
            <a:normAutofit fontScale="55000" lnSpcReduction="20000"/>
          </a:bodyPr>
          <a:lstStyle/>
          <a:p>
            <a:pPr>
              <a:buNone/>
            </a:pPr>
            <a:r>
              <a:rPr lang="ru-RU" dirty="0" smtClean="0"/>
              <a:t>	</a:t>
            </a:r>
            <a:br>
              <a:rPr lang="ru-RU" dirty="0" smtClean="0"/>
            </a:br>
            <a:r>
              <a:rPr lang="ru-RU" dirty="0" smtClean="0"/>
              <a:t> </a:t>
            </a:r>
            <a:r>
              <a:rPr lang="ru-RU" b="1" dirty="0" err="1" smtClean="0"/>
              <a:t>Хто</a:t>
            </a:r>
            <a:r>
              <a:rPr lang="ru-RU" b="1" dirty="0" smtClean="0"/>
              <a:t> </a:t>
            </a:r>
            <a:r>
              <a:rPr lang="ru-RU" b="1" dirty="0" err="1" smtClean="0"/>
              <a:t>пізно</a:t>
            </a:r>
            <a:r>
              <a:rPr lang="ru-RU" b="1" dirty="0" smtClean="0"/>
              <a:t> так </a:t>
            </a:r>
            <a:r>
              <a:rPr lang="ru-RU" b="1" dirty="0" err="1" smtClean="0"/>
              <a:t>мчить</a:t>
            </a:r>
            <a:r>
              <a:rPr lang="ru-RU" b="1" dirty="0" smtClean="0"/>
              <a:t> у час </a:t>
            </a:r>
            <a:r>
              <a:rPr lang="ru-RU" b="1" dirty="0" err="1" smtClean="0"/>
              <a:t>нічний</a:t>
            </a:r>
            <a:r>
              <a:rPr lang="ru-RU" b="1" dirty="0" smtClean="0"/>
              <a:t>?</a:t>
            </a:r>
          </a:p>
          <a:p>
            <a:pPr>
              <a:buNone/>
            </a:pPr>
            <a:r>
              <a:rPr lang="ru-RU" b="1" dirty="0" smtClean="0"/>
              <a:t>	То </a:t>
            </a:r>
            <a:r>
              <a:rPr lang="ru-RU" b="1" dirty="0" err="1" smtClean="0"/>
              <a:t>їде</a:t>
            </a:r>
            <a:r>
              <a:rPr lang="ru-RU" b="1" dirty="0" smtClean="0"/>
              <a:t> </a:t>
            </a:r>
            <a:r>
              <a:rPr lang="ru-RU" b="1" dirty="0" err="1" smtClean="0"/>
              <a:t>батько</a:t>
            </a:r>
            <a:r>
              <a:rPr lang="ru-RU" b="1" dirty="0" smtClean="0"/>
              <a:t>, </a:t>
            </a:r>
            <a:r>
              <a:rPr lang="ru-RU" b="1" dirty="0" err="1" smtClean="0"/>
              <a:t>з</a:t>
            </a:r>
            <a:r>
              <a:rPr lang="ru-RU" b="1" dirty="0" smtClean="0"/>
              <a:t> ним </a:t>
            </a:r>
            <a:r>
              <a:rPr lang="ru-RU" b="1" dirty="0" err="1" smtClean="0"/>
              <a:t>син</a:t>
            </a:r>
            <a:r>
              <a:rPr lang="ru-RU" b="1" dirty="0" smtClean="0"/>
              <a:t> </a:t>
            </a:r>
            <a:r>
              <a:rPr lang="ru-RU" b="1" dirty="0" err="1" smtClean="0"/>
              <a:t>малий</a:t>
            </a:r>
            <a:r>
              <a:rPr lang="ru-RU" b="1" dirty="0" smtClean="0"/>
              <a:t>.</a:t>
            </a:r>
          </a:p>
          <a:p>
            <a:pPr>
              <a:buNone/>
            </a:pPr>
            <a:r>
              <a:rPr lang="ru-RU" b="1" dirty="0" smtClean="0"/>
              <a:t>	</a:t>
            </a:r>
            <a:r>
              <a:rPr lang="ru-RU" b="1" dirty="0" err="1" smtClean="0"/>
              <a:t>Чогось</a:t>
            </a:r>
            <a:r>
              <a:rPr lang="ru-RU" b="1" dirty="0" smtClean="0"/>
              <a:t> </a:t>
            </a:r>
            <a:r>
              <a:rPr lang="ru-RU" b="1" dirty="0" err="1" smtClean="0"/>
              <a:t>боїться</a:t>
            </a:r>
            <a:r>
              <a:rPr lang="ru-RU" b="1" dirty="0" smtClean="0"/>
              <a:t> </a:t>
            </a:r>
            <a:r>
              <a:rPr lang="ru-RU" b="1" dirty="0" err="1" smtClean="0"/>
              <a:t>і</a:t>
            </a:r>
            <a:r>
              <a:rPr lang="ru-RU" b="1" dirty="0" smtClean="0"/>
              <a:t> </a:t>
            </a:r>
            <a:r>
              <a:rPr lang="ru-RU" b="1" dirty="0" err="1" smtClean="0"/>
              <a:t>мерзне</a:t>
            </a:r>
            <a:r>
              <a:rPr lang="ru-RU" b="1" dirty="0" smtClean="0"/>
              <a:t> </a:t>
            </a:r>
            <a:r>
              <a:rPr lang="ru-RU" b="1" dirty="0" err="1" smtClean="0"/>
              <a:t>син</a:t>
            </a:r>
            <a:r>
              <a:rPr lang="ru-RU" b="1" dirty="0" smtClean="0"/>
              <a:t> —</a:t>
            </a:r>
          </a:p>
          <a:p>
            <a:pPr>
              <a:buNone/>
            </a:pPr>
            <a:r>
              <a:rPr lang="ru-RU" b="1" dirty="0" smtClean="0"/>
              <a:t>	Малого </a:t>
            </a:r>
            <a:r>
              <a:rPr lang="ru-RU" b="1" dirty="0" err="1" smtClean="0"/>
              <a:t>тулить</a:t>
            </a:r>
            <a:r>
              <a:rPr lang="ru-RU" b="1" dirty="0" smtClean="0"/>
              <a:t> </a:t>
            </a:r>
            <a:r>
              <a:rPr lang="ru-RU" b="1" dirty="0" err="1" smtClean="0"/>
              <a:t>і</a:t>
            </a:r>
            <a:r>
              <a:rPr lang="ru-RU" b="1" dirty="0" smtClean="0"/>
              <a:t> </a:t>
            </a:r>
            <a:r>
              <a:rPr lang="ru-RU" b="1" dirty="0" err="1" smtClean="0"/>
              <a:t>гріє</a:t>
            </a:r>
            <a:r>
              <a:rPr lang="ru-RU" b="1" dirty="0" smtClean="0"/>
              <a:t> </a:t>
            </a:r>
            <a:r>
              <a:rPr lang="ru-RU" b="1" dirty="0" err="1" smtClean="0"/>
              <a:t>він</a:t>
            </a:r>
            <a:r>
              <a:rPr lang="ru-RU" b="1" dirty="0" smtClean="0"/>
              <a:t>.</a:t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«</a:t>
            </a:r>
            <a:r>
              <a:rPr lang="ru-RU" b="1" dirty="0" err="1" smtClean="0"/>
              <a:t>Чому</a:t>
            </a:r>
            <a:r>
              <a:rPr lang="ru-RU" b="1" dirty="0" smtClean="0"/>
              <a:t> </a:t>
            </a:r>
            <a:r>
              <a:rPr lang="ru-RU" b="1" dirty="0" err="1" smtClean="0"/>
              <a:t>тремтиш</a:t>
            </a:r>
            <a:r>
              <a:rPr lang="ru-RU" b="1" dirty="0" smtClean="0"/>
              <a:t> </a:t>
            </a:r>
            <a:r>
              <a:rPr lang="ru-RU" b="1" dirty="0" err="1" smtClean="0"/>
              <a:t>ти</a:t>
            </a:r>
            <a:r>
              <a:rPr lang="ru-RU" b="1" dirty="0" smtClean="0"/>
              <a:t>, </a:t>
            </a:r>
            <a:r>
              <a:rPr lang="ru-RU" b="1" dirty="0" err="1" smtClean="0"/>
              <a:t>синку</a:t>
            </a:r>
            <a:r>
              <a:rPr lang="ru-RU" b="1" dirty="0" smtClean="0"/>
              <a:t>, </a:t>
            </a:r>
            <a:r>
              <a:rPr lang="ru-RU" b="1" dirty="0" err="1" smtClean="0"/>
              <a:t>щомить</a:t>
            </a:r>
            <a:r>
              <a:rPr lang="ru-RU" b="1" dirty="0" smtClean="0"/>
              <a:t>?!</a:t>
            </a:r>
            <a:br>
              <a:rPr lang="ru-RU" b="1" dirty="0" smtClean="0"/>
            </a:br>
            <a:r>
              <a:rPr lang="ru-RU" b="1" dirty="0" smtClean="0"/>
              <a:t>—    Король </a:t>
            </a:r>
            <a:r>
              <a:rPr lang="ru-RU" b="1" dirty="0" err="1" smtClean="0"/>
              <a:t>вільшаний</a:t>
            </a:r>
            <a:r>
              <a:rPr lang="ru-RU" b="1" dirty="0" smtClean="0"/>
              <a:t> он там </a:t>
            </a:r>
            <a:r>
              <a:rPr lang="ru-RU" b="1" dirty="0" err="1" smtClean="0"/>
              <a:t>стоїть</a:t>
            </a:r>
            <a:r>
              <a:rPr lang="ru-RU" b="1" dirty="0" smtClean="0"/>
              <a:t>!</a:t>
            </a:r>
          </a:p>
          <a:p>
            <a:pPr>
              <a:buNone/>
            </a:pPr>
            <a:r>
              <a:rPr lang="ru-RU" b="1" dirty="0" smtClean="0"/>
              <a:t>	</a:t>
            </a:r>
            <a:r>
              <a:rPr lang="ru-RU" b="1" dirty="0" err="1" smtClean="0"/>
              <a:t>Він</a:t>
            </a:r>
            <a:r>
              <a:rPr lang="ru-RU" b="1" dirty="0" smtClean="0"/>
              <a:t> у </a:t>
            </a:r>
            <a:r>
              <a:rPr lang="ru-RU" b="1" dirty="0" err="1" smtClean="0"/>
              <a:t>короні</a:t>
            </a:r>
            <a:r>
              <a:rPr lang="ru-RU" b="1" dirty="0" smtClean="0"/>
              <a:t>, </a:t>
            </a:r>
            <a:r>
              <a:rPr lang="ru-RU" b="1" dirty="0" err="1" smtClean="0"/>
              <a:t>хвостатий</a:t>
            </a:r>
            <a:r>
              <a:rPr lang="ru-RU" b="1" dirty="0" smtClean="0"/>
              <a:t> пан! —</a:t>
            </a:r>
          </a:p>
          <a:p>
            <a:pPr>
              <a:buNone/>
            </a:pPr>
            <a:r>
              <a:rPr lang="ru-RU" b="1" dirty="0" smtClean="0"/>
              <a:t>	«То, </a:t>
            </a:r>
            <a:r>
              <a:rPr lang="ru-RU" b="1" dirty="0" err="1" smtClean="0"/>
              <a:t>сину</a:t>
            </a:r>
            <a:r>
              <a:rPr lang="ru-RU" b="1" dirty="0" smtClean="0"/>
              <a:t>, </a:t>
            </a:r>
            <a:r>
              <a:rPr lang="ru-RU" b="1" dirty="0" err="1" smtClean="0"/>
              <a:t>сивий</a:t>
            </a:r>
            <a:r>
              <a:rPr lang="ru-RU" b="1" dirty="0" smtClean="0"/>
              <a:t> </a:t>
            </a:r>
            <a:r>
              <a:rPr lang="ru-RU" b="1" dirty="0" err="1" smtClean="0"/>
              <a:t>нічний</a:t>
            </a:r>
            <a:r>
              <a:rPr lang="ru-RU" b="1" dirty="0" smtClean="0"/>
              <a:t> туман!»</a:t>
            </a:r>
          </a:p>
          <a:p>
            <a:pPr>
              <a:buNone/>
            </a:pPr>
            <a:r>
              <a:rPr lang="ru-RU" b="1" dirty="0" smtClean="0"/>
              <a:t>	</a:t>
            </a:r>
            <a:br>
              <a:rPr lang="ru-RU" b="1" dirty="0" smtClean="0"/>
            </a:br>
            <a:r>
              <a:rPr lang="ru-RU" b="1" dirty="0" smtClean="0"/>
              <a:t>—    «Любе дитя, до мене </a:t>
            </a:r>
            <a:r>
              <a:rPr lang="ru-RU" b="1" dirty="0" err="1" smtClean="0"/>
              <a:t>мерщій</a:t>
            </a:r>
            <a:r>
              <a:rPr lang="ru-RU" b="1" dirty="0" smtClean="0"/>
              <a:t>!</a:t>
            </a:r>
          </a:p>
          <a:p>
            <a:pPr>
              <a:buNone/>
            </a:pPr>
            <a:r>
              <a:rPr lang="ru-RU" b="1" dirty="0" smtClean="0"/>
              <a:t>	</a:t>
            </a:r>
            <a:r>
              <a:rPr lang="ru-RU" b="1" dirty="0" err="1" smtClean="0"/>
              <a:t>Будемо</a:t>
            </a:r>
            <a:r>
              <a:rPr lang="ru-RU" b="1" dirty="0" smtClean="0"/>
              <a:t> </a:t>
            </a:r>
            <a:r>
              <a:rPr lang="ru-RU" b="1" dirty="0" err="1" smtClean="0"/>
              <a:t>гратись</a:t>
            </a:r>
            <a:r>
              <a:rPr lang="ru-RU" b="1" dirty="0" smtClean="0"/>
              <a:t> в </a:t>
            </a:r>
            <a:r>
              <a:rPr lang="ru-RU" b="1" dirty="0" err="1" smtClean="0"/>
              <a:t>оселі</a:t>
            </a:r>
            <a:r>
              <a:rPr lang="ru-RU" b="1" dirty="0" smtClean="0"/>
              <a:t> </a:t>
            </a:r>
            <a:r>
              <a:rPr lang="ru-RU" b="1" dirty="0" err="1" smtClean="0"/>
              <a:t>моїй</a:t>
            </a:r>
            <a:r>
              <a:rPr lang="ru-RU" b="1" dirty="0" smtClean="0"/>
              <a:t>,</a:t>
            </a:r>
          </a:p>
          <a:p>
            <a:pPr>
              <a:buNone/>
            </a:pPr>
            <a:r>
              <a:rPr lang="ru-RU" b="1" dirty="0" smtClean="0"/>
              <a:t>	</a:t>
            </a:r>
            <a:r>
              <a:rPr lang="ru-RU" b="1" dirty="0" err="1" smtClean="0"/>
              <a:t>Квіти</a:t>
            </a:r>
            <a:r>
              <a:rPr lang="ru-RU" b="1" dirty="0" smtClean="0"/>
              <a:t> </a:t>
            </a:r>
            <a:r>
              <a:rPr lang="ru-RU" b="1" dirty="0" err="1" smtClean="0"/>
              <a:t>прекрасні</a:t>
            </a:r>
            <a:r>
              <a:rPr lang="ru-RU" b="1" dirty="0" smtClean="0"/>
              <a:t> </a:t>
            </a:r>
            <a:r>
              <a:rPr lang="ru-RU" b="1" dirty="0" err="1" smtClean="0"/>
              <a:t>знайду</a:t>
            </a:r>
            <a:r>
              <a:rPr lang="ru-RU" b="1" dirty="0" smtClean="0"/>
              <a:t> </a:t>
            </a:r>
            <a:r>
              <a:rPr lang="ru-RU" b="1" dirty="0" err="1" smtClean="0"/>
              <a:t>тобі</a:t>
            </a:r>
            <a:r>
              <a:rPr lang="ru-RU" b="1" dirty="0" smtClean="0"/>
              <a:t> я,</a:t>
            </a:r>
          </a:p>
          <a:p>
            <a:pPr>
              <a:buNone/>
            </a:pPr>
            <a:r>
              <a:rPr lang="ru-RU" b="1" dirty="0" smtClean="0"/>
              <a:t>	У </a:t>
            </a:r>
            <a:r>
              <a:rPr lang="ru-RU" b="1" dirty="0" err="1" smtClean="0"/>
              <a:t>злото</a:t>
            </a:r>
            <a:r>
              <a:rPr lang="ru-RU" b="1" dirty="0" smtClean="0"/>
              <a:t> </a:t>
            </a:r>
            <a:r>
              <a:rPr lang="ru-RU" b="1" dirty="0" err="1" smtClean="0"/>
              <a:t>матуся</a:t>
            </a:r>
            <a:r>
              <a:rPr lang="ru-RU" b="1" dirty="0" smtClean="0"/>
              <a:t> </a:t>
            </a:r>
            <a:r>
              <a:rPr lang="ru-RU" b="1" dirty="0" err="1" smtClean="0"/>
              <a:t>одягне</a:t>
            </a:r>
            <a:r>
              <a:rPr lang="ru-RU" b="1" dirty="0" smtClean="0"/>
              <a:t> моя».</a:t>
            </a:r>
          </a:p>
          <a:p>
            <a:pPr>
              <a:buNone/>
            </a:pP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—    </a:t>
            </a:r>
            <a:r>
              <a:rPr lang="ru-RU" b="1" dirty="0" err="1" smtClean="0"/>
              <a:t>Мій</a:t>
            </a:r>
            <a:r>
              <a:rPr lang="ru-RU" b="1" dirty="0" smtClean="0"/>
              <a:t> тату, </a:t>
            </a:r>
            <a:r>
              <a:rPr lang="ru-RU" b="1" dirty="0" err="1" smtClean="0"/>
              <a:t>мій</a:t>
            </a:r>
            <a:r>
              <a:rPr lang="ru-RU" b="1" dirty="0" smtClean="0"/>
              <a:t> тату, яке </a:t>
            </a:r>
            <a:r>
              <a:rPr lang="ru-RU" b="1" dirty="0" err="1" smtClean="0"/>
              <a:t>страшне</a:t>
            </a:r>
            <a:r>
              <a:rPr lang="ru-RU" b="1" dirty="0" smtClean="0"/>
              <a:t>!</a:t>
            </a:r>
          </a:p>
          <a:p>
            <a:pPr>
              <a:buNone/>
            </a:pPr>
            <a:r>
              <a:rPr lang="ru-RU" b="1" dirty="0" smtClean="0"/>
              <a:t>	Як </a:t>
            </a:r>
            <a:r>
              <a:rPr lang="ru-RU" b="1" dirty="0" err="1" smtClean="0"/>
              <a:t>надить</a:t>
            </a:r>
            <a:r>
              <a:rPr lang="ru-RU" b="1" dirty="0" smtClean="0"/>
              <a:t> </a:t>
            </a:r>
            <a:r>
              <a:rPr lang="ru-RU" b="1" dirty="0" err="1" smtClean="0"/>
              <a:t>вільшаний</a:t>
            </a:r>
            <a:r>
              <a:rPr lang="ru-RU" b="1" dirty="0" smtClean="0"/>
              <a:t> король мене! —</a:t>
            </a:r>
          </a:p>
          <a:p>
            <a:pPr>
              <a:buNone/>
            </a:pPr>
            <a:r>
              <a:rPr lang="ru-RU" b="1" dirty="0" smtClean="0"/>
              <a:t>	«</a:t>
            </a:r>
            <a:r>
              <a:rPr lang="ru-RU" b="1" dirty="0" err="1" smtClean="0"/>
              <a:t>Годі</a:t>
            </a:r>
            <a:r>
              <a:rPr lang="ru-RU" b="1" dirty="0" smtClean="0"/>
              <a:t>, </a:t>
            </a:r>
            <a:r>
              <a:rPr lang="ru-RU" b="1" dirty="0" err="1" smtClean="0"/>
              <a:t>маля</a:t>
            </a:r>
            <a:r>
              <a:rPr lang="ru-RU" b="1" dirty="0" smtClean="0"/>
              <a:t>, </a:t>
            </a:r>
            <a:r>
              <a:rPr lang="ru-RU" b="1" dirty="0" err="1" smtClean="0"/>
              <a:t>заспокойся</a:t>
            </a:r>
            <a:r>
              <a:rPr lang="ru-RU" b="1" dirty="0" smtClean="0"/>
              <a:t>, </a:t>
            </a:r>
            <a:r>
              <a:rPr lang="ru-RU" b="1" dirty="0" err="1" smtClean="0"/>
              <a:t>маля</a:t>
            </a:r>
            <a:r>
              <a:rPr lang="ru-RU" b="1" dirty="0" smtClean="0"/>
              <a:t>!</a:t>
            </a:r>
            <a:br>
              <a:rPr lang="ru-RU" b="1" dirty="0" smtClean="0"/>
            </a:br>
            <a:r>
              <a:rPr lang="ru-RU" b="1" dirty="0" smtClean="0"/>
              <a:t>То </a:t>
            </a:r>
            <a:r>
              <a:rPr lang="ru-RU" b="1" dirty="0" err="1" smtClean="0"/>
              <a:t>вітер</a:t>
            </a:r>
            <a:r>
              <a:rPr lang="ru-RU" b="1" dirty="0" smtClean="0"/>
              <a:t> </a:t>
            </a:r>
            <a:r>
              <a:rPr lang="ru-RU" b="1" dirty="0" err="1" smtClean="0"/>
              <a:t>колише</a:t>
            </a:r>
            <a:r>
              <a:rPr lang="ru-RU" b="1" dirty="0" smtClean="0"/>
              <a:t> в гаю </a:t>
            </a:r>
            <a:r>
              <a:rPr lang="ru-RU" b="1" dirty="0" err="1" smtClean="0"/>
              <a:t>гілля</a:t>
            </a:r>
            <a:r>
              <a:rPr lang="ru-RU" b="1" dirty="0" smtClean="0"/>
              <a:t>!»</a:t>
            </a:r>
          </a:p>
          <a:p>
            <a:endParaRPr lang="ru-RU" dirty="0"/>
          </a:p>
        </p:txBody>
      </p:sp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100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71472" y="285728"/>
            <a:ext cx="566911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err="1" smtClean="0">
                <a:solidFill>
                  <a:srgbClr val="C00000"/>
                </a:solidFill>
              </a:rPr>
              <a:t>Виразне</a:t>
            </a:r>
            <a:r>
              <a:rPr lang="ru-RU" sz="2400" dirty="0" smtClean="0">
                <a:solidFill>
                  <a:srgbClr val="C00000"/>
                </a:solidFill>
              </a:rPr>
              <a:t> </a:t>
            </a:r>
            <a:r>
              <a:rPr lang="ru-RU" sz="2400" dirty="0" err="1" smtClean="0">
                <a:solidFill>
                  <a:srgbClr val="C00000"/>
                </a:solidFill>
              </a:rPr>
              <a:t>читання</a:t>
            </a:r>
            <a:r>
              <a:rPr lang="ru-RU" sz="2400" dirty="0" smtClean="0">
                <a:solidFill>
                  <a:srgbClr val="C00000"/>
                </a:solidFill>
              </a:rPr>
              <a:t>  «</a:t>
            </a:r>
            <a:r>
              <a:rPr lang="ru-RU" sz="2400" b="1" i="1" dirty="0" smtClean="0">
                <a:solidFill>
                  <a:srgbClr val="C00000"/>
                </a:solidFill>
              </a:rPr>
              <a:t>ВІЛЬШАНИЙ КОРОЛЬ»</a:t>
            </a:r>
            <a:endParaRPr lang="ru-RU" sz="2400" b="1" i="1" dirty="0">
              <a:solidFill>
                <a:srgbClr val="C00000"/>
              </a:solidFill>
            </a:endParaRPr>
          </a:p>
        </p:txBody>
      </p:sp>
      <p:pic>
        <p:nvPicPr>
          <p:cNvPr id="6" name="Содержимое 11" descr="1261338024_oak_king_by_ironshod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7" y="1142984"/>
            <a:ext cx="3509987" cy="4786346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785794"/>
            <a:ext cx="8472518" cy="5340369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1.   </a:t>
            </a:r>
            <a:r>
              <a:rPr lang="ru-RU" sz="3100" dirty="0" smtClean="0"/>
              <a:t> </a:t>
            </a:r>
            <a:r>
              <a:rPr lang="ru-RU" sz="3100" dirty="0" err="1" smtClean="0"/>
              <a:t>Яким</a:t>
            </a:r>
            <a:r>
              <a:rPr lang="ru-RU" sz="3100" dirty="0" smtClean="0"/>
              <a:t> </a:t>
            </a:r>
            <a:r>
              <a:rPr lang="ru-RU" sz="3100" dirty="0" err="1" smtClean="0"/>
              <a:t>було</a:t>
            </a:r>
            <a:r>
              <a:rPr lang="ru-RU" sz="3100" dirty="0" smtClean="0"/>
              <a:t> </a:t>
            </a:r>
            <a:r>
              <a:rPr lang="ru-RU" sz="3100" dirty="0" err="1" smtClean="0"/>
              <a:t>ставлення</a:t>
            </a:r>
            <a:r>
              <a:rPr lang="ru-RU" sz="3100" dirty="0" smtClean="0"/>
              <a:t> Й. В. </a:t>
            </a:r>
            <a:r>
              <a:rPr lang="ru-RU" sz="3100" dirty="0" err="1" smtClean="0"/>
              <a:t>Ґете</a:t>
            </a:r>
            <a:r>
              <a:rPr lang="ru-RU" sz="3100" dirty="0" smtClean="0"/>
              <a:t> до жанру </a:t>
            </a:r>
            <a:r>
              <a:rPr lang="ru-RU" sz="3100" dirty="0" err="1" smtClean="0"/>
              <a:t>балади</a:t>
            </a:r>
            <a:r>
              <a:rPr lang="ru-RU" sz="3100" dirty="0" smtClean="0"/>
              <a:t>? Як </a:t>
            </a:r>
            <a:r>
              <a:rPr lang="ru-RU" sz="3100" dirty="0" err="1" smtClean="0"/>
              <a:t>він</a:t>
            </a:r>
            <a:r>
              <a:rPr lang="ru-RU" sz="3100" dirty="0" smtClean="0"/>
              <a:t> </a:t>
            </a:r>
            <a:r>
              <a:rPr lang="ru-RU" sz="3100" dirty="0" err="1" smtClean="0"/>
              <a:t>називав</a:t>
            </a:r>
            <a:r>
              <a:rPr lang="ru-RU" sz="3100" dirty="0" smtClean="0"/>
              <a:t> </a:t>
            </a:r>
            <a:r>
              <a:rPr lang="ru-RU" sz="3100" dirty="0" err="1" smtClean="0"/>
              <a:t>цей</a:t>
            </a:r>
            <a:r>
              <a:rPr lang="ru-RU" sz="3100" dirty="0" smtClean="0"/>
              <a:t> жанр?</a:t>
            </a:r>
            <a:br>
              <a:rPr lang="ru-RU" sz="3100" dirty="0" smtClean="0"/>
            </a:br>
            <a:r>
              <a:rPr lang="ru-RU" sz="3100" dirty="0" smtClean="0"/>
              <a:t>2.    Коли </a:t>
            </a:r>
            <a:r>
              <a:rPr lang="ru-RU" sz="3100" dirty="0" err="1" smtClean="0"/>
              <a:t>і</a:t>
            </a:r>
            <a:r>
              <a:rPr lang="ru-RU" sz="3100" dirty="0" smtClean="0"/>
              <a:t> де </a:t>
            </a:r>
            <a:r>
              <a:rPr lang="ru-RU" sz="3100" dirty="0" err="1" smtClean="0"/>
              <a:t>відбуваються</a:t>
            </a:r>
            <a:r>
              <a:rPr lang="ru-RU" sz="3100" dirty="0" smtClean="0"/>
              <a:t> </a:t>
            </a:r>
            <a:r>
              <a:rPr lang="ru-RU" sz="3100" dirty="0" err="1" smtClean="0"/>
              <a:t>події</a:t>
            </a:r>
            <a:r>
              <a:rPr lang="ru-RU" sz="3100" dirty="0" smtClean="0"/>
              <a:t> в </a:t>
            </a:r>
            <a:r>
              <a:rPr lang="ru-RU" sz="3100" dirty="0" err="1" smtClean="0"/>
              <a:t>баладі</a:t>
            </a:r>
            <a:r>
              <a:rPr lang="ru-RU" sz="3100" dirty="0" smtClean="0"/>
              <a:t> «</a:t>
            </a:r>
            <a:r>
              <a:rPr lang="ru-RU" sz="3100" dirty="0" err="1" smtClean="0"/>
              <a:t>Вільшаний</a:t>
            </a:r>
            <a:r>
              <a:rPr lang="ru-RU" sz="3100" dirty="0" smtClean="0"/>
              <a:t> король»?</a:t>
            </a:r>
            <a:br>
              <a:rPr lang="ru-RU" sz="3100" dirty="0" smtClean="0"/>
            </a:br>
            <a:r>
              <a:rPr lang="ru-RU" sz="3100" dirty="0" smtClean="0"/>
              <a:t>3.    Як </a:t>
            </a:r>
            <a:r>
              <a:rPr lang="ru-RU" sz="3100" dirty="0" err="1" smtClean="0"/>
              <a:t>побудовано</a:t>
            </a:r>
            <a:r>
              <a:rPr lang="ru-RU" sz="3100" dirty="0" smtClean="0"/>
              <a:t> </a:t>
            </a:r>
            <a:r>
              <a:rPr lang="ru-RU" sz="3100" dirty="0" err="1" smtClean="0"/>
              <a:t>баладу</a:t>
            </a:r>
            <a:r>
              <a:rPr lang="ru-RU" sz="3100" dirty="0" smtClean="0"/>
              <a:t> </a:t>
            </a:r>
            <a:r>
              <a:rPr lang="ru-RU" sz="3100" dirty="0" err="1" smtClean="0"/>
              <a:t>Ґете</a:t>
            </a:r>
            <a:r>
              <a:rPr lang="ru-RU" sz="3100" dirty="0" smtClean="0"/>
              <a:t>?</a:t>
            </a:r>
            <a:br>
              <a:rPr lang="ru-RU" sz="3100" dirty="0" smtClean="0"/>
            </a:br>
            <a:r>
              <a:rPr lang="ru-RU" sz="3100" dirty="0" smtClean="0"/>
              <a:t>4.    </a:t>
            </a:r>
            <a:r>
              <a:rPr lang="ru-RU" sz="3100" dirty="0" err="1" smtClean="0"/>
              <a:t>Які</a:t>
            </a:r>
            <a:r>
              <a:rPr lang="ru-RU" sz="3100" dirty="0" smtClean="0"/>
              <a:t> </a:t>
            </a:r>
            <a:r>
              <a:rPr lang="ru-RU" sz="3100" dirty="0" err="1" smtClean="0"/>
              <a:t>події</a:t>
            </a:r>
            <a:r>
              <a:rPr lang="ru-RU" sz="3100" dirty="0" smtClean="0"/>
              <a:t> в </a:t>
            </a:r>
            <a:r>
              <a:rPr lang="ru-RU" sz="3100" dirty="0" err="1" smtClean="0"/>
              <a:t>баладі</a:t>
            </a:r>
            <a:r>
              <a:rPr lang="ru-RU" sz="3100" dirty="0" smtClean="0"/>
              <a:t> </a:t>
            </a:r>
            <a:r>
              <a:rPr lang="ru-RU" sz="3100" dirty="0" err="1" smtClean="0"/>
              <a:t>є</a:t>
            </a:r>
            <a:r>
              <a:rPr lang="ru-RU" sz="3100" dirty="0" smtClean="0"/>
              <a:t> </a:t>
            </a:r>
            <a:r>
              <a:rPr lang="ru-RU" sz="3100" dirty="0" err="1" smtClean="0"/>
              <a:t>реальними</a:t>
            </a:r>
            <a:r>
              <a:rPr lang="ru-RU" sz="3100" dirty="0" smtClean="0"/>
              <a:t>, а </a:t>
            </a:r>
            <a:r>
              <a:rPr lang="ru-RU" sz="3100" dirty="0" err="1" smtClean="0"/>
              <a:t>які</a:t>
            </a:r>
            <a:r>
              <a:rPr lang="ru-RU" sz="3100" dirty="0" smtClean="0"/>
              <a:t> — </a:t>
            </a:r>
            <a:r>
              <a:rPr lang="ru-RU" sz="3100" dirty="0" err="1" smtClean="0"/>
              <a:t>фантастичними</a:t>
            </a:r>
            <a:r>
              <a:rPr lang="ru-RU" sz="3100" dirty="0" smtClean="0"/>
              <a:t>?</a:t>
            </a:r>
            <a:br>
              <a:rPr lang="ru-RU" sz="3100" dirty="0" smtClean="0"/>
            </a:br>
            <a:r>
              <a:rPr lang="ru-RU" sz="3100" dirty="0" smtClean="0"/>
              <a:t>5.    </a:t>
            </a:r>
            <a:r>
              <a:rPr lang="ru-RU" sz="3100" dirty="0" err="1" smtClean="0"/>
              <a:t>Які</a:t>
            </a:r>
            <a:r>
              <a:rPr lang="ru-RU" sz="3100" dirty="0" smtClean="0"/>
              <a:t> </a:t>
            </a:r>
            <a:r>
              <a:rPr lang="ru-RU" sz="3100" dirty="0" err="1" smtClean="0"/>
              <a:t>художні</a:t>
            </a:r>
            <a:r>
              <a:rPr lang="ru-RU" sz="3100" dirty="0" smtClean="0"/>
              <a:t> </a:t>
            </a:r>
            <a:r>
              <a:rPr lang="ru-RU" sz="3100" dirty="0" err="1" smtClean="0"/>
              <a:t>засоби</a:t>
            </a:r>
            <a:r>
              <a:rPr lang="ru-RU" sz="3100" dirty="0" smtClean="0"/>
              <a:t> </a:t>
            </a:r>
            <a:r>
              <a:rPr lang="ru-RU" sz="3100" dirty="0" err="1" smtClean="0"/>
              <a:t>використав</a:t>
            </a:r>
            <a:r>
              <a:rPr lang="ru-RU" sz="3100" dirty="0" smtClean="0"/>
              <a:t> </a:t>
            </a:r>
            <a:r>
              <a:rPr lang="ru-RU" sz="3100" dirty="0" err="1" smtClean="0"/>
              <a:t>Ґете</a:t>
            </a:r>
            <a:r>
              <a:rPr lang="ru-RU" sz="3100" dirty="0" smtClean="0"/>
              <a:t> у </a:t>
            </a:r>
            <a:r>
              <a:rPr lang="ru-RU" sz="3100" dirty="0" err="1" smtClean="0"/>
              <a:t>своєму</a:t>
            </a:r>
            <a:r>
              <a:rPr lang="ru-RU" sz="3100" dirty="0" smtClean="0"/>
              <a:t> </a:t>
            </a:r>
            <a:r>
              <a:rPr lang="ru-RU" sz="3100" dirty="0" err="1" smtClean="0"/>
              <a:t>творі</a:t>
            </a:r>
            <a:r>
              <a:rPr lang="ru-RU" sz="3100" dirty="0" smtClean="0"/>
              <a:t>?</a:t>
            </a:r>
            <a:br>
              <a:rPr lang="ru-RU" sz="3100" dirty="0" smtClean="0"/>
            </a:br>
            <a:r>
              <a:rPr lang="ru-RU" sz="3100" dirty="0" smtClean="0"/>
              <a:t>6.    Яку роль </a:t>
            </a:r>
            <a:r>
              <a:rPr lang="ru-RU" sz="3100" dirty="0" err="1" smtClean="0"/>
              <a:t>відіграють</a:t>
            </a:r>
            <a:r>
              <a:rPr lang="ru-RU" sz="3100" dirty="0" smtClean="0"/>
              <a:t> </a:t>
            </a:r>
            <a:r>
              <a:rPr lang="ru-RU" sz="3100" dirty="0" err="1" smtClean="0"/>
              <a:t>діалоги</a:t>
            </a:r>
            <a:r>
              <a:rPr lang="ru-RU" sz="3100" dirty="0" smtClean="0"/>
              <a:t> в </a:t>
            </a:r>
            <a:r>
              <a:rPr lang="ru-RU" sz="3100" dirty="0" err="1" smtClean="0"/>
              <a:t>баладі</a:t>
            </a:r>
            <a:r>
              <a:rPr lang="ru-RU" sz="3100" dirty="0" smtClean="0"/>
              <a:t>? Прочитайте </a:t>
            </a:r>
            <a:r>
              <a:rPr lang="ru-RU" sz="3100" dirty="0" err="1" smtClean="0"/>
              <a:t>твір</a:t>
            </a:r>
            <a:r>
              <a:rPr lang="ru-RU" sz="3100" dirty="0" smtClean="0"/>
              <a:t> «</a:t>
            </a:r>
            <a:r>
              <a:rPr lang="ru-RU" sz="3100" dirty="0" err="1" smtClean="0"/>
              <a:t>Вільшаний</a:t>
            </a:r>
            <a:r>
              <a:rPr lang="ru-RU" sz="3100" dirty="0" smtClean="0"/>
              <a:t> король» за ролями.</a:t>
            </a:r>
            <a:br>
              <a:rPr lang="ru-RU" sz="3100" dirty="0" smtClean="0"/>
            </a:br>
            <a:r>
              <a:rPr lang="ru-RU" sz="3100" dirty="0" smtClean="0"/>
              <a:t>8.    До </a:t>
            </a:r>
            <a:r>
              <a:rPr lang="ru-RU" sz="3100" dirty="0" err="1" smtClean="0"/>
              <a:t>якого</a:t>
            </a:r>
            <a:r>
              <a:rPr lang="ru-RU" sz="3100" dirty="0" smtClean="0"/>
              <a:t> типу </a:t>
            </a:r>
            <a:r>
              <a:rPr lang="ru-RU" sz="3100" dirty="0" err="1" smtClean="0"/>
              <a:t>балади</a:t>
            </a:r>
            <a:r>
              <a:rPr lang="ru-RU" sz="3100" dirty="0" smtClean="0"/>
              <a:t> за </a:t>
            </a:r>
            <a:r>
              <a:rPr lang="ru-RU" sz="3100" dirty="0" err="1" smtClean="0"/>
              <a:t>своїм</a:t>
            </a:r>
            <a:r>
              <a:rPr lang="ru-RU" sz="3100" dirty="0" smtClean="0"/>
              <a:t> </a:t>
            </a:r>
            <a:r>
              <a:rPr lang="ru-RU" sz="3100" dirty="0" err="1" smtClean="0"/>
              <a:t>змістом</a:t>
            </a:r>
            <a:r>
              <a:rPr lang="ru-RU" sz="3100" dirty="0" smtClean="0"/>
              <a:t> </a:t>
            </a:r>
            <a:r>
              <a:rPr lang="ru-RU" sz="3100" dirty="0" err="1" smtClean="0"/>
              <a:t>належить</a:t>
            </a:r>
            <a:r>
              <a:rPr lang="ru-RU" sz="3100" dirty="0" smtClean="0"/>
              <a:t> </a:t>
            </a:r>
            <a:r>
              <a:rPr lang="ru-RU" sz="3100" dirty="0" err="1" smtClean="0"/>
              <a:t>твір</a:t>
            </a:r>
            <a:r>
              <a:rPr lang="ru-RU" sz="3100" dirty="0" smtClean="0"/>
              <a:t> </a:t>
            </a:r>
            <a:r>
              <a:rPr lang="ru-RU" sz="3100" dirty="0" err="1" smtClean="0"/>
              <a:t>Ґете</a:t>
            </a:r>
            <a:r>
              <a:rPr lang="ru-RU" sz="3100" dirty="0" smtClean="0"/>
              <a:t>?</a:t>
            </a:r>
            <a:br>
              <a:rPr lang="ru-RU" sz="3100" dirty="0" smtClean="0"/>
            </a:br>
            <a:r>
              <a:rPr lang="ru-RU" sz="3100" dirty="0" smtClean="0"/>
              <a:t>9.    Як автор передав </a:t>
            </a:r>
            <a:r>
              <a:rPr lang="ru-RU" sz="3100" dirty="0" err="1" smtClean="0"/>
              <a:t>емоційну</a:t>
            </a:r>
            <a:r>
              <a:rPr lang="ru-RU" sz="3100" dirty="0" smtClean="0"/>
              <a:t> </a:t>
            </a:r>
            <a:r>
              <a:rPr lang="ru-RU" sz="3100" dirty="0" err="1" smtClean="0"/>
              <a:t>напругу</a:t>
            </a:r>
            <a:r>
              <a:rPr lang="ru-RU" sz="3100" dirty="0" smtClean="0"/>
              <a:t> </a:t>
            </a:r>
            <a:r>
              <a:rPr lang="ru-RU" sz="3100" dirty="0" err="1" smtClean="0"/>
              <a:t>і</a:t>
            </a:r>
            <a:r>
              <a:rPr lang="ru-RU" sz="3100" dirty="0" smtClean="0"/>
              <a:t> драматизм в </a:t>
            </a:r>
            <a:r>
              <a:rPr lang="ru-RU" sz="3100" dirty="0" err="1" smtClean="0"/>
              <a:t>баладі</a:t>
            </a:r>
            <a:r>
              <a:rPr lang="ru-RU" sz="3100" dirty="0" smtClean="0"/>
              <a:t>? Як </a:t>
            </a:r>
            <a:r>
              <a:rPr lang="ru-RU" sz="3100" dirty="0" err="1" smtClean="0"/>
              <a:t>слід</a:t>
            </a:r>
            <a:r>
              <a:rPr lang="ru-RU" sz="3100" dirty="0" smtClean="0"/>
              <a:t> </a:t>
            </a:r>
            <a:r>
              <a:rPr lang="ru-RU" sz="3100" dirty="0" err="1" smtClean="0"/>
              <a:t>це</a:t>
            </a:r>
            <a:r>
              <a:rPr lang="ru-RU" sz="3100" dirty="0" smtClean="0"/>
              <a:t> </a:t>
            </a:r>
            <a:r>
              <a:rPr lang="ru-RU" sz="3100" dirty="0" err="1" smtClean="0"/>
              <a:t>передати</a:t>
            </a:r>
            <a:r>
              <a:rPr lang="ru-RU" sz="3100" dirty="0" smtClean="0"/>
              <a:t> при </a:t>
            </a:r>
            <a:r>
              <a:rPr lang="ru-RU" sz="3100" dirty="0" err="1" smtClean="0"/>
              <a:t>читанні</a:t>
            </a:r>
            <a:r>
              <a:rPr lang="ru-RU" sz="3100" dirty="0" smtClean="0"/>
              <a:t> тексту?</a:t>
            </a:r>
            <a:endParaRPr lang="ru-RU" sz="3100" dirty="0"/>
          </a:p>
        </p:txBody>
      </p:sp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100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14348" y="357166"/>
            <a:ext cx="299203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err="1" smtClean="0">
                <a:solidFill>
                  <a:srgbClr val="C00000"/>
                </a:solidFill>
              </a:rPr>
              <a:t>Анал</a:t>
            </a:r>
            <a:r>
              <a:rPr lang="uk-UA" sz="2400" b="1" dirty="0" smtClean="0">
                <a:solidFill>
                  <a:srgbClr val="C00000"/>
                </a:solidFill>
              </a:rPr>
              <a:t>із </a:t>
            </a:r>
            <a:r>
              <a:rPr lang="uk-UA" sz="2400" b="1" dirty="0" err="1" smtClean="0">
                <a:solidFill>
                  <a:srgbClr val="C00000"/>
                </a:solidFill>
              </a:rPr>
              <a:t>прочитанного</a:t>
            </a:r>
            <a:endParaRPr lang="ru-RU" sz="2400" b="1" dirty="0">
              <a:solidFill>
                <a:srgbClr val="C00000"/>
              </a:solidFill>
            </a:endParaRPr>
          </a:p>
        </p:txBody>
      </p:sp>
      <p:pic>
        <p:nvPicPr>
          <p:cNvPr id="7" name="Содержимое 9" descr="7e565996828f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715140" y="5286388"/>
            <a:ext cx="1928826" cy="1301957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4911741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	</a:t>
            </a:r>
            <a:r>
              <a:rPr lang="ru-RU" dirty="0" err="1" smtClean="0"/>
              <a:t>Складіть</a:t>
            </a:r>
            <a:r>
              <a:rPr lang="ru-RU" dirty="0" smtClean="0"/>
              <a:t> </a:t>
            </a:r>
            <a:r>
              <a:rPr lang="ru-RU" dirty="0" err="1" smtClean="0"/>
              <a:t>таблицю</a:t>
            </a:r>
            <a:r>
              <a:rPr lang="ru-RU" dirty="0" smtClean="0"/>
              <a:t> «</a:t>
            </a:r>
            <a:r>
              <a:rPr lang="ru-RU" dirty="0" err="1" smtClean="0"/>
              <a:t>Реальне</a:t>
            </a:r>
            <a:r>
              <a:rPr lang="ru-RU" dirty="0" smtClean="0"/>
              <a:t> та </a:t>
            </a:r>
            <a:r>
              <a:rPr lang="ru-RU" dirty="0" err="1" smtClean="0"/>
              <a:t>фантастичне</a:t>
            </a:r>
            <a:r>
              <a:rPr lang="ru-RU" dirty="0" smtClean="0"/>
              <a:t> в </a:t>
            </a:r>
            <a:r>
              <a:rPr lang="ru-RU" dirty="0" err="1" smtClean="0"/>
              <a:t>баладі</a:t>
            </a:r>
            <a:r>
              <a:rPr lang="ru-RU" dirty="0" smtClean="0"/>
              <a:t> Й. В. </a:t>
            </a:r>
            <a:r>
              <a:rPr lang="ru-RU" dirty="0" err="1" smtClean="0"/>
              <a:t>Ґете</a:t>
            </a:r>
            <a:r>
              <a:rPr lang="ru-RU" dirty="0" smtClean="0"/>
              <a:t> "</a:t>
            </a:r>
            <a:r>
              <a:rPr lang="ru-RU" dirty="0" err="1" smtClean="0"/>
              <a:t>Вільшаний</a:t>
            </a:r>
            <a:r>
              <a:rPr lang="ru-RU" dirty="0" smtClean="0"/>
              <a:t> король"». </a:t>
            </a:r>
            <a:r>
              <a:rPr lang="ru-RU" dirty="0" err="1" smtClean="0"/>
              <a:t>Підберіть</a:t>
            </a:r>
            <a:r>
              <a:rPr lang="ru-RU" dirty="0" smtClean="0"/>
              <a:t>  </a:t>
            </a:r>
            <a:r>
              <a:rPr lang="ru-RU" dirty="0" err="1" smtClean="0"/>
              <a:t>цитати</a:t>
            </a:r>
            <a:r>
              <a:rPr lang="ru-RU" dirty="0" smtClean="0"/>
              <a:t> </a:t>
            </a:r>
            <a:r>
              <a:rPr lang="ru-RU" dirty="0" err="1" smtClean="0"/>
              <a:t>з</a:t>
            </a:r>
            <a:r>
              <a:rPr lang="ru-RU" dirty="0" smtClean="0"/>
              <a:t> </a:t>
            </a:r>
            <a:r>
              <a:rPr lang="ru-RU" dirty="0" err="1" smtClean="0"/>
              <a:t>твору</a:t>
            </a:r>
            <a:r>
              <a:rPr lang="ru-RU" dirty="0" smtClean="0"/>
              <a:t>. </a:t>
            </a:r>
            <a:r>
              <a:rPr lang="ru-RU" dirty="0" err="1" smtClean="0"/>
              <a:t>Використайте</a:t>
            </a:r>
            <a:r>
              <a:rPr lang="ru-RU" dirty="0" smtClean="0"/>
              <a:t> </a:t>
            </a:r>
            <a:r>
              <a:rPr lang="ru-RU" dirty="0" err="1" smtClean="0"/>
              <a:t>їх</a:t>
            </a:r>
            <a:r>
              <a:rPr lang="ru-RU" dirty="0" smtClean="0"/>
              <a:t> у </a:t>
            </a:r>
            <a:r>
              <a:rPr lang="ru-RU" dirty="0" err="1" smtClean="0"/>
              <a:t>розповіді</a:t>
            </a:r>
            <a:r>
              <a:rPr lang="ru-RU" dirty="0" smtClean="0"/>
              <a:t> про роль </a:t>
            </a:r>
            <a:r>
              <a:rPr lang="ru-RU" dirty="0" err="1" smtClean="0"/>
              <a:t>фантастичних</a:t>
            </a:r>
            <a:r>
              <a:rPr lang="ru-RU" dirty="0" smtClean="0"/>
              <a:t> </a:t>
            </a:r>
            <a:r>
              <a:rPr lang="ru-RU" dirty="0" err="1" smtClean="0"/>
              <a:t>елементів</a:t>
            </a:r>
            <a:r>
              <a:rPr lang="ru-RU" dirty="0" smtClean="0"/>
              <a:t> у </a:t>
            </a:r>
            <a:r>
              <a:rPr lang="ru-RU" dirty="0" err="1" smtClean="0"/>
              <a:t>творі</a:t>
            </a:r>
            <a:r>
              <a:rPr lang="ru-RU" dirty="0" smtClean="0"/>
              <a:t> </a:t>
            </a:r>
            <a:r>
              <a:rPr lang="ru-RU" dirty="0" err="1" smtClean="0"/>
              <a:t>Ґете</a:t>
            </a:r>
            <a:r>
              <a:rPr lang="ru-RU" dirty="0" smtClean="0"/>
              <a:t>.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100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00100" y="500042"/>
            <a:ext cx="279211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dirty="0" smtClean="0">
                <a:solidFill>
                  <a:srgbClr val="C00000"/>
                </a:solidFill>
              </a:rPr>
              <a:t>Самостійна робота. </a:t>
            </a:r>
            <a:endParaRPr lang="ru-RU" sz="2400" dirty="0">
              <a:solidFill>
                <a:srgbClr val="C00000"/>
              </a:solidFill>
            </a:endParaRPr>
          </a:p>
        </p:txBody>
      </p:sp>
      <p:pic>
        <p:nvPicPr>
          <p:cNvPr id="6" name="Содержимое 7" descr="Ulius_fon_Klever._Lesnoj_car__resiz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0" y="3429000"/>
            <a:ext cx="4874052" cy="3155637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227</TotalTime>
  <Words>354</Words>
  <Application>Microsoft Office PowerPoint</Application>
  <PresentationFormat>Экран (4:3)</PresentationFormat>
  <Paragraphs>102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Літературне дослідження. Знайти образи-символи балади  </vt:lpstr>
      <vt:lpstr>Слайд 15</vt:lpstr>
      <vt:lpstr>Слайд 16</vt:lpstr>
      <vt:lpstr>Слайд 17</vt:lpstr>
    </vt:vector>
  </TitlesOfParts>
  <Company>dom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5. Міфологічний зміст образів вірша  Й.В. Ґете «Вільшаний король».  </dc:title>
  <dc:creator>filip</dc:creator>
  <cp:lastModifiedBy>filip</cp:lastModifiedBy>
  <cp:revision>68</cp:revision>
  <dcterms:created xsi:type="dcterms:W3CDTF">2017-01-25T15:49:19Z</dcterms:created>
  <dcterms:modified xsi:type="dcterms:W3CDTF">2017-02-07T16:17:20Z</dcterms:modified>
</cp:coreProperties>
</file>