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0" r:id="rId3"/>
    <p:sldId id="259" r:id="rId4"/>
    <p:sldId id="264" r:id="rId5"/>
    <p:sldId id="281" r:id="rId6"/>
    <p:sldId id="268" r:id="rId7"/>
    <p:sldId id="277" r:id="rId8"/>
    <p:sldId id="269" r:id="rId9"/>
    <p:sldId id="278" r:id="rId10"/>
    <p:sldId id="271" r:id="rId11"/>
    <p:sldId id="279" r:id="rId12"/>
    <p:sldId id="261" r:id="rId13"/>
    <p:sldId id="275" r:id="rId14"/>
    <p:sldId id="273" r:id="rId15"/>
    <p:sldId id="282" r:id="rId16"/>
    <p:sldId id="274" r:id="rId17"/>
    <p:sldId id="276" r:id="rId18"/>
    <p:sldId id="28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6A1F5-B31E-45AE-B4D3-A5AA105D0A2B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E0C79-6F0D-4A1B-9A45-B524265BA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628" y="4143380"/>
            <a:ext cx="4000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0001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8215370" cy="600079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err="1" smtClean="0">
                <a:solidFill>
                  <a:srgbClr val="C00000"/>
                </a:solidFill>
              </a:rPr>
              <a:t>Літературна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вікторина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/>
              <a:t>1. </a:t>
            </a:r>
            <a:r>
              <a:rPr lang="ru-RU" b="1" dirty="0" err="1" smtClean="0"/>
              <a:t>Чи</a:t>
            </a:r>
            <a:r>
              <a:rPr lang="ru-RU" b="1" dirty="0" smtClean="0"/>
              <a:t> </a:t>
            </a:r>
            <a:r>
              <a:rPr lang="ru-RU" b="1" dirty="0" err="1" smtClean="0"/>
              <a:t>однаковим</a:t>
            </a:r>
            <a:r>
              <a:rPr lang="ru-RU" b="1" dirty="0" smtClean="0"/>
              <a:t> </a:t>
            </a:r>
            <a:r>
              <a:rPr lang="ru-RU" b="1" dirty="0" err="1" smtClean="0"/>
              <a:t>було</a:t>
            </a:r>
            <a:r>
              <a:rPr lang="ru-RU" b="1" dirty="0" smtClean="0"/>
              <a:t> </a:t>
            </a:r>
            <a:r>
              <a:rPr lang="ru-RU" b="1" dirty="0" err="1" smtClean="0"/>
              <a:t>ставлення</a:t>
            </a:r>
            <a:r>
              <a:rPr lang="ru-RU" b="1" dirty="0" smtClean="0"/>
              <a:t> </a:t>
            </a:r>
            <a:r>
              <a:rPr lang="ru-RU" b="1" dirty="0" err="1" smtClean="0"/>
              <a:t>Гуллівера</a:t>
            </a:r>
            <a:r>
              <a:rPr lang="ru-RU" b="1" dirty="0" smtClean="0"/>
              <a:t> до </a:t>
            </a:r>
            <a:r>
              <a:rPr lang="ru-RU" b="1" dirty="0" err="1" smtClean="0"/>
              <a:t>ліліпутів</a:t>
            </a:r>
            <a:r>
              <a:rPr lang="ru-RU" b="1" dirty="0" smtClean="0"/>
              <a:t> та </a:t>
            </a:r>
            <a:r>
              <a:rPr lang="ru-RU" b="1" dirty="0" err="1" smtClean="0"/>
              <a:t>їхнього</a:t>
            </a:r>
            <a:r>
              <a:rPr lang="ru-RU" b="1" dirty="0" smtClean="0"/>
              <a:t> короля </a:t>
            </a:r>
            <a:r>
              <a:rPr lang="ru-RU" b="1" dirty="0" err="1" smtClean="0"/>
              <a:t>протягом</a:t>
            </a:r>
            <a:r>
              <a:rPr lang="ru-RU" b="1" dirty="0" smtClean="0"/>
              <a:t> </a:t>
            </a:r>
            <a:r>
              <a:rPr lang="ru-RU" b="1" dirty="0" err="1" smtClean="0"/>
              <a:t>твору</a:t>
            </a:r>
            <a:r>
              <a:rPr lang="ru-RU" b="1" dirty="0" smtClean="0"/>
              <a:t>? </a:t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r>
              <a:rPr lang="ru-RU" b="1" dirty="0" smtClean="0"/>
              <a:t>	2.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змусило</a:t>
            </a:r>
            <a:r>
              <a:rPr lang="ru-RU" b="1" dirty="0" smtClean="0"/>
              <a:t> </a:t>
            </a:r>
            <a:r>
              <a:rPr lang="ru-RU" b="1" dirty="0" err="1" smtClean="0"/>
              <a:t>Гуллівера</a:t>
            </a:r>
            <a:r>
              <a:rPr lang="ru-RU" b="1" dirty="0" smtClean="0"/>
              <a:t> </a:t>
            </a:r>
            <a:r>
              <a:rPr lang="ru-RU" b="1" dirty="0" err="1" smtClean="0"/>
              <a:t>замислитися</a:t>
            </a:r>
            <a:r>
              <a:rPr lang="ru-RU" b="1" dirty="0" smtClean="0"/>
              <a:t> над </a:t>
            </a:r>
            <a:r>
              <a:rPr lang="ru-RU" b="1" dirty="0" err="1" smtClean="0"/>
              <a:t>своїм</a:t>
            </a:r>
            <a:r>
              <a:rPr lang="ru-RU" b="1" dirty="0" smtClean="0"/>
              <a:t> становищем? </a:t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r>
              <a:rPr lang="ru-RU" b="1" dirty="0" smtClean="0"/>
              <a:t>	3. </a:t>
            </a:r>
            <a:r>
              <a:rPr lang="ru-RU" b="1" dirty="0" err="1" smtClean="0"/>
              <a:t>Яким</a:t>
            </a:r>
            <a:r>
              <a:rPr lang="ru-RU" b="1" dirty="0" smtClean="0"/>
              <a:t> повинно бути </a:t>
            </a:r>
            <a:r>
              <a:rPr lang="ru-RU" b="1" dirty="0" err="1" smtClean="0"/>
              <a:t>покарання</a:t>
            </a:r>
            <a:r>
              <a:rPr lang="ru-RU" b="1" dirty="0" smtClean="0"/>
              <a:t>? </a:t>
            </a:r>
            <a:r>
              <a:rPr lang="ru-RU" b="1" dirty="0" err="1" smtClean="0"/>
              <a:t>Чому</a:t>
            </a:r>
            <a:r>
              <a:rPr lang="ru-RU" b="1" dirty="0" smtClean="0"/>
              <a:t>? </a:t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r>
              <a:rPr lang="ru-RU" b="1" dirty="0" smtClean="0"/>
              <a:t>	4. </a:t>
            </a:r>
            <a:r>
              <a:rPr lang="ru-RU" b="1" dirty="0" err="1" smtClean="0"/>
              <a:t>Чому</a:t>
            </a:r>
            <a:r>
              <a:rPr lang="ru-RU" b="1" dirty="0" smtClean="0"/>
              <a:t> </a:t>
            </a:r>
            <a:r>
              <a:rPr lang="ru-RU" b="1" dirty="0" err="1" smtClean="0"/>
              <a:t>він</a:t>
            </a:r>
            <a:r>
              <a:rPr lang="ru-RU" b="1" dirty="0" smtClean="0"/>
              <a:t> не </a:t>
            </a:r>
            <a:r>
              <a:rPr lang="ru-RU" b="1" dirty="0" err="1" smtClean="0"/>
              <a:t>хотів</a:t>
            </a:r>
            <a:r>
              <a:rPr lang="ru-RU" b="1" dirty="0" smtClean="0"/>
              <a:t> остаточно розбити флот </a:t>
            </a:r>
            <a:r>
              <a:rPr lang="ru-RU" b="1" dirty="0" err="1" smtClean="0"/>
              <a:t>Блефуску</a:t>
            </a:r>
            <a:r>
              <a:rPr lang="ru-RU" b="1" dirty="0" smtClean="0"/>
              <a:t>?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ru-RU" b="1" dirty="0" smtClean="0"/>
              <a:t>Дайте </a:t>
            </a:r>
            <a:r>
              <a:rPr lang="ru-RU" b="1" dirty="0" err="1" smtClean="0"/>
              <a:t>відповідь</a:t>
            </a:r>
            <a:r>
              <a:rPr lang="ru-RU" b="1" dirty="0" smtClean="0"/>
              <a:t> словами </a:t>
            </a:r>
            <a:r>
              <a:rPr lang="ru-RU" b="1" dirty="0" err="1" smtClean="0"/>
              <a:t>з</a:t>
            </a:r>
            <a:r>
              <a:rPr lang="ru-RU" b="1" dirty="0" smtClean="0"/>
              <a:t> тексту.</a:t>
            </a:r>
            <a:br>
              <a:rPr lang="ru-RU" b="1" dirty="0" smtClean="0"/>
            </a:br>
            <a:endParaRPr lang="ru-RU" b="1" dirty="0" smtClean="0"/>
          </a:p>
          <a:p>
            <a:pPr>
              <a:buNone/>
            </a:pPr>
            <a:r>
              <a:rPr lang="ru-RU" b="1" dirty="0" smtClean="0"/>
              <a:t>	5. До </a:t>
            </a:r>
            <a:r>
              <a:rPr lang="ru-RU" b="1" dirty="0" err="1" smtClean="0"/>
              <a:t>яких</a:t>
            </a:r>
            <a:r>
              <a:rPr lang="ru-RU" b="1" dirty="0" smtClean="0"/>
              <a:t> </a:t>
            </a:r>
            <a:r>
              <a:rPr lang="ru-RU" b="1" dirty="0" err="1" smtClean="0"/>
              <a:t>рішучих</a:t>
            </a:r>
            <a:r>
              <a:rPr lang="ru-RU" b="1" dirty="0" smtClean="0"/>
              <a:t> </a:t>
            </a:r>
            <a:r>
              <a:rPr lang="ru-RU" b="1" dirty="0" err="1" smtClean="0"/>
              <a:t>дій</a:t>
            </a:r>
            <a:r>
              <a:rPr lang="ru-RU" b="1" dirty="0" smtClean="0"/>
              <a:t> </a:t>
            </a:r>
            <a:r>
              <a:rPr lang="ru-RU" b="1" dirty="0" err="1" smtClean="0"/>
              <a:t>вдається</a:t>
            </a:r>
            <a:r>
              <a:rPr lang="ru-RU" b="1" dirty="0" smtClean="0"/>
              <a:t> герой?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ru-RU" b="1" dirty="0" smtClean="0"/>
              <a:t>Чим </a:t>
            </a:r>
            <a:r>
              <a:rPr lang="ru-RU" b="1" dirty="0" err="1" smtClean="0"/>
              <a:t>пояснюється</a:t>
            </a:r>
            <a:r>
              <a:rPr lang="ru-RU" b="1" dirty="0" smtClean="0"/>
              <a:t> </a:t>
            </a:r>
            <a:r>
              <a:rPr lang="ru-RU" b="1" dirty="0" err="1" smtClean="0"/>
              <a:t>його</a:t>
            </a:r>
            <a:r>
              <a:rPr lang="ru-RU" b="1" dirty="0" smtClean="0"/>
              <a:t> </a:t>
            </a:r>
            <a:r>
              <a:rPr lang="ru-RU" b="1" dirty="0" err="1" smtClean="0"/>
              <a:t>вчинок</a:t>
            </a:r>
            <a:r>
              <a:rPr lang="ru-RU" b="1" dirty="0" smtClean="0"/>
              <a:t>? </a:t>
            </a:r>
            <a:endParaRPr lang="en-US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	6. Подумайте, </a:t>
            </a:r>
            <a:r>
              <a:rPr lang="ru-RU" b="1" dirty="0" err="1" smtClean="0"/>
              <a:t>чи</a:t>
            </a:r>
            <a:r>
              <a:rPr lang="ru-RU" b="1" dirty="0" smtClean="0"/>
              <a:t> </a:t>
            </a:r>
            <a:r>
              <a:rPr lang="ru-RU" b="1" dirty="0" err="1" smtClean="0"/>
              <a:t>змінився</a:t>
            </a:r>
            <a:r>
              <a:rPr lang="ru-RU" b="1" dirty="0" smtClean="0"/>
              <a:t> характер героя </a:t>
            </a:r>
            <a:r>
              <a:rPr lang="ru-RU" b="1" dirty="0" err="1" smtClean="0"/>
              <a:t>під</a:t>
            </a:r>
            <a:r>
              <a:rPr lang="ru-RU" b="1" dirty="0" smtClean="0"/>
              <a:t> </a:t>
            </a:r>
            <a:endParaRPr lang="en-US" b="1" dirty="0" smtClean="0"/>
          </a:p>
          <a:p>
            <a:pPr>
              <a:buNone/>
            </a:pPr>
            <a:r>
              <a:rPr lang="en-US" b="1" dirty="0" smtClean="0"/>
              <a:t>	</a:t>
            </a:r>
            <a:r>
              <a:rPr lang="ru-RU" b="1" dirty="0" smtClean="0"/>
              <a:t>час </a:t>
            </a:r>
            <a:r>
              <a:rPr lang="ru-RU" b="1" dirty="0" err="1" smtClean="0"/>
              <a:t>перебування</a:t>
            </a:r>
            <a:r>
              <a:rPr lang="ru-RU" b="1" dirty="0" smtClean="0"/>
              <a:t> на </a:t>
            </a:r>
            <a:r>
              <a:rPr lang="ru-RU" b="1" dirty="0" err="1" smtClean="0"/>
              <a:t>острові</a:t>
            </a:r>
            <a:r>
              <a:rPr lang="ru-RU" b="1" dirty="0" smtClean="0"/>
              <a:t>? </a:t>
            </a:r>
            <a:endParaRPr lang="en-US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	7. </a:t>
            </a:r>
            <a:r>
              <a:rPr lang="ru-RU" b="1" dirty="0" err="1" smtClean="0"/>
              <a:t>Що</a:t>
            </a:r>
            <a:r>
              <a:rPr lang="ru-RU" b="1" dirty="0" smtClean="0"/>
              <a:t> </a:t>
            </a:r>
            <a:r>
              <a:rPr lang="ru-RU" b="1" dirty="0" err="1" smtClean="0"/>
              <a:t>вплинуло</a:t>
            </a:r>
            <a:r>
              <a:rPr lang="ru-RU" b="1" dirty="0" smtClean="0"/>
              <a:t> на </a:t>
            </a:r>
            <a:r>
              <a:rPr lang="ru-RU" b="1" dirty="0" err="1" smtClean="0"/>
              <a:t>нього</a:t>
            </a:r>
            <a:r>
              <a:rPr lang="ru-RU" b="1" dirty="0" smtClean="0"/>
              <a:t>? </a:t>
            </a:r>
            <a:br>
              <a:rPr lang="ru-RU" b="1" dirty="0" smtClean="0"/>
            </a:br>
            <a:endParaRPr lang="ru-RU" b="1" dirty="0"/>
          </a:p>
        </p:txBody>
      </p:sp>
      <p:pic>
        <p:nvPicPr>
          <p:cNvPr id="4" name="Содержимое 11" descr="978-5-353-05660-7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3278651"/>
            <a:ext cx="2490798" cy="33644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61436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err="1" smtClean="0">
                <a:solidFill>
                  <a:srgbClr val="C00000"/>
                </a:solidFill>
              </a:rPr>
              <a:t>Відповіді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400" b="1" dirty="0" smtClean="0"/>
              <a:t>1. </a:t>
            </a:r>
            <a:r>
              <a:rPr lang="ru-RU" sz="3400" b="1" dirty="0" err="1" smtClean="0"/>
              <a:t>Ні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воно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змінювалося</a:t>
            </a:r>
            <a:r>
              <a:rPr lang="ru-RU" sz="3400" b="1" dirty="0" smtClean="0"/>
              <a:t>.</a:t>
            </a:r>
            <a:br>
              <a:rPr lang="ru-RU" sz="3400" b="1" dirty="0" smtClean="0"/>
            </a:b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	2. </a:t>
            </a:r>
            <a:r>
              <a:rPr lang="ru-RU" sz="3400" b="1" dirty="0" err="1" smtClean="0"/>
              <a:t>Візит</a:t>
            </a:r>
            <a:r>
              <a:rPr lang="ru-RU" sz="3400" b="1" dirty="0" smtClean="0"/>
              <a:t> державного чиновника, </a:t>
            </a:r>
            <a:endParaRPr lang="en-US" sz="3400" b="1" dirty="0" smtClean="0"/>
          </a:p>
          <a:p>
            <a:pPr>
              <a:buNone/>
            </a:pPr>
            <a:r>
              <a:rPr lang="en-US" sz="3400" b="1" dirty="0" smtClean="0"/>
              <a:t>	</a:t>
            </a:r>
            <a:r>
              <a:rPr lang="ru-RU" sz="3400" b="1" dirty="0" err="1" smtClean="0"/>
              <a:t>який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розповів</a:t>
            </a:r>
            <a:r>
              <a:rPr lang="ru-RU" sz="3400" b="1" dirty="0" smtClean="0"/>
              <a:t> про </a:t>
            </a:r>
            <a:r>
              <a:rPr lang="ru-RU" sz="3400" b="1" dirty="0" err="1" smtClean="0"/>
              <a:t>таємні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наміри</a:t>
            </a:r>
            <a:r>
              <a:rPr lang="ru-RU" sz="3400" b="1" dirty="0" smtClean="0"/>
              <a:t> </a:t>
            </a:r>
            <a:endParaRPr lang="en-US" sz="3400" b="1" dirty="0" smtClean="0"/>
          </a:p>
          <a:p>
            <a:pPr>
              <a:buNone/>
            </a:pPr>
            <a:r>
              <a:rPr lang="en-US" sz="3400" b="1" dirty="0" smtClean="0"/>
              <a:t>	</a:t>
            </a:r>
            <a:r>
              <a:rPr lang="ru-RU" sz="3400" b="1" dirty="0" err="1" smtClean="0"/>
              <a:t>імператора</a:t>
            </a:r>
            <a:r>
              <a:rPr lang="ru-RU" sz="3400" b="1" dirty="0" smtClean="0"/>
              <a:t>. </a:t>
            </a:r>
          </a:p>
          <a:p>
            <a:pPr>
              <a:buNone/>
            </a:pP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	3. </a:t>
            </a:r>
            <a:r>
              <a:rPr lang="ru-RU" sz="3400" b="1" dirty="0" err="1" smtClean="0"/>
              <a:t>Осліплення</a:t>
            </a:r>
            <a:r>
              <a:rPr lang="ru-RU" sz="3400" b="1" dirty="0" smtClean="0"/>
              <a:t> через </a:t>
            </a:r>
            <a:r>
              <a:rPr lang="ru-RU" sz="3400" b="1" dirty="0" err="1" smtClean="0"/>
              <a:t>хірургічну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операцію</a:t>
            </a:r>
            <a:r>
              <a:rPr lang="ru-RU" sz="3400" b="1" dirty="0" smtClean="0"/>
              <a:t>. На думку </a:t>
            </a:r>
            <a:r>
              <a:rPr lang="ru-RU" sz="3400" b="1" dirty="0" err="1" smtClean="0"/>
              <a:t>ліліпутів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очі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Гулліверові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зовсім</a:t>
            </a:r>
            <a:r>
              <a:rPr lang="ru-RU" sz="3400" b="1" dirty="0" smtClean="0"/>
              <a:t> не </a:t>
            </a:r>
            <a:r>
              <a:rPr lang="ru-RU" sz="3400" b="1" dirty="0" err="1" smtClean="0"/>
              <a:t>потрібні</a:t>
            </a:r>
            <a:r>
              <a:rPr lang="ru-RU" sz="3400" b="1" dirty="0" smtClean="0"/>
              <a:t>, «</a:t>
            </a:r>
            <a:r>
              <a:rPr lang="ru-RU" sz="3400" b="1" dirty="0" err="1" smtClean="0"/>
              <a:t>адже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можна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дивитися</a:t>
            </a:r>
            <a:r>
              <a:rPr lang="ru-RU" sz="3400" b="1" dirty="0" smtClean="0"/>
              <a:t> на </a:t>
            </a:r>
            <a:r>
              <a:rPr lang="ru-RU" sz="3400" b="1" dirty="0" err="1" smtClean="0"/>
              <a:t>світ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очима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міністрів</a:t>
            </a:r>
            <a:r>
              <a:rPr lang="ru-RU" sz="3400" b="1" dirty="0" smtClean="0"/>
              <a:t>». Мета </a:t>
            </a:r>
            <a:r>
              <a:rPr lang="ru-RU" sz="3400" b="1" dirty="0" err="1" smtClean="0"/>
              <a:t>ліліпутів</a:t>
            </a:r>
            <a:r>
              <a:rPr lang="ru-RU" sz="3400" b="1" dirty="0" smtClean="0"/>
              <a:t> — </a:t>
            </a:r>
            <a:r>
              <a:rPr lang="ru-RU" sz="3400" b="1" dirty="0" err="1" smtClean="0"/>
              <a:t>нівелювати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його</a:t>
            </a:r>
            <a:r>
              <a:rPr lang="ru-RU" sz="3400" b="1" dirty="0" smtClean="0"/>
              <a:t> як </a:t>
            </a:r>
            <a:r>
              <a:rPr lang="ru-RU" sz="3400" b="1" dirty="0" err="1" smtClean="0"/>
              <a:t>особистість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зробити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нього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покірного</a:t>
            </a:r>
            <a:r>
              <a:rPr lang="ru-RU" sz="3400" b="1" dirty="0" smtClean="0"/>
              <a:t> слугу. </a:t>
            </a:r>
            <a:br>
              <a:rPr lang="ru-RU" sz="3400" b="1" dirty="0" smtClean="0"/>
            </a:br>
            <a:endParaRPr lang="ru-RU" sz="3400" b="1" dirty="0" smtClean="0"/>
          </a:p>
          <a:p>
            <a:pPr>
              <a:buNone/>
            </a:pPr>
            <a:r>
              <a:rPr lang="ru-RU" sz="3400" b="1" dirty="0" smtClean="0"/>
              <a:t>	4. «Я </a:t>
            </a:r>
            <a:r>
              <a:rPr lang="ru-RU" sz="3400" b="1" dirty="0" err="1" smtClean="0"/>
              <a:t>рішуче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відмовився</a:t>
            </a:r>
            <a:r>
              <a:rPr lang="ru-RU" sz="3400" b="1" dirty="0" smtClean="0"/>
              <a:t> бути </a:t>
            </a:r>
            <a:r>
              <a:rPr lang="ru-RU" sz="3400" b="1" dirty="0" err="1" smtClean="0"/>
              <a:t>знаряддям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поневолення</a:t>
            </a:r>
            <a:r>
              <a:rPr lang="ru-RU" sz="3400" b="1" dirty="0" smtClean="0"/>
              <a:t>». </a:t>
            </a:r>
            <a:br>
              <a:rPr lang="ru-RU" sz="3400" b="1" dirty="0" smtClean="0"/>
            </a:br>
            <a:r>
              <a:rPr lang="ru-RU" sz="3400" b="1" dirty="0" smtClean="0"/>
              <a:t/>
            </a:r>
            <a:br>
              <a:rPr lang="ru-RU" sz="3400" b="1" dirty="0" smtClean="0"/>
            </a:br>
            <a:r>
              <a:rPr lang="ru-RU" sz="3400" b="1" dirty="0" smtClean="0"/>
              <a:t>5. У </a:t>
            </a:r>
            <a:r>
              <a:rPr lang="ru-RU" sz="3400" b="1" dirty="0" err="1" smtClean="0"/>
              <a:t>Гуллівера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прокидається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людська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гідність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що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породжує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рішучість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здатність</a:t>
            </a:r>
            <a:r>
              <a:rPr lang="ru-RU" sz="3400" b="1" dirty="0" smtClean="0"/>
              <a:t> до </a:t>
            </a:r>
            <a:r>
              <a:rPr lang="ru-RU" sz="3400" b="1" dirty="0" err="1" smtClean="0"/>
              <a:t>активних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дій</a:t>
            </a:r>
            <a:r>
              <a:rPr lang="ru-RU" sz="3400" b="1" dirty="0" smtClean="0"/>
              <a:t>. </a:t>
            </a:r>
            <a:r>
              <a:rPr lang="ru-RU" sz="3400" b="1" dirty="0" err="1" smtClean="0"/>
              <a:t>Він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тікає</a:t>
            </a:r>
            <a:r>
              <a:rPr lang="ru-RU" sz="3400" b="1" dirty="0" smtClean="0"/>
              <a:t> до </a:t>
            </a:r>
            <a:r>
              <a:rPr lang="ru-RU" sz="3400" b="1" dirty="0" err="1" smtClean="0"/>
              <a:t>Блефуску</a:t>
            </a:r>
            <a:r>
              <a:rPr lang="ru-RU" sz="3400" b="1" dirty="0" smtClean="0"/>
              <a:t>. А через </a:t>
            </a:r>
            <a:r>
              <a:rPr lang="ru-RU" sz="3400" b="1" dirty="0" err="1" smtClean="0"/>
              <a:t>кілька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місяців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повертається</a:t>
            </a:r>
            <a:r>
              <a:rPr lang="ru-RU" sz="3400" b="1" dirty="0" smtClean="0"/>
              <a:t> до </a:t>
            </a:r>
            <a:r>
              <a:rPr lang="ru-RU" sz="3400" b="1" dirty="0" err="1" smtClean="0"/>
              <a:t>Англії</a:t>
            </a:r>
            <a:r>
              <a:rPr lang="ru-RU" sz="3400" b="1" dirty="0" smtClean="0"/>
              <a:t>. </a:t>
            </a:r>
          </a:p>
        </p:txBody>
      </p:sp>
      <p:pic>
        <p:nvPicPr>
          <p:cNvPr id="4" name="Содержимое 13" descr="i_46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214290"/>
            <a:ext cx="2341639" cy="271464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357166"/>
            <a:ext cx="68158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Творча</a:t>
            </a:r>
            <a:r>
              <a:rPr lang="ru-RU" sz="2400" b="1" dirty="0" smtClean="0">
                <a:solidFill>
                  <a:srgbClr val="C00000"/>
                </a:solidFill>
              </a:rPr>
              <a:t> робота. </a:t>
            </a:r>
            <a:r>
              <a:rPr lang="ru-RU" sz="2400" b="1" dirty="0" err="1" smtClean="0">
                <a:solidFill>
                  <a:srgbClr val="C00000"/>
                </a:solidFill>
              </a:rPr>
              <a:t>Скласти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послідовну</a:t>
            </a:r>
            <a:r>
              <a:rPr lang="ru-RU" sz="2400" b="1" dirty="0" smtClean="0">
                <a:solidFill>
                  <a:srgbClr val="C00000"/>
                </a:solidFill>
              </a:rPr>
              <a:t> модель </a:t>
            </a:r>
            <a:r>
              <a:rPr lang="ru-RU" sz="2400" b="1" dirty="0" err="1" smtClean="0">
                <a:solidFill>
                  <a:srgbClr val="C00000"/>
                </a:solidFill>
              </a:rPr>
              <a:t>твору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500034" y="1142984"/>
            <a:ext cx="2571768" cy="1428760"/>
          </a:xfrm>
          <a:prstGeom prst="rightArrow">
            <a:avLst/>
          </a:prstGeom>
          <a:solidFill>
            <a:srgbClr val="00B0F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Знайомство  з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err="1" smtClean="0">
                <a:solidFill>
                  <a:schemeClr val="tx1"/>
                </a:solidFill>
              </a:rPr>
              <a:t>Гуллівером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428992" y="1214422"/>
            <a:ext cx="2571768" cy="1428760"/>
          </a:xfrm>
          <a:prstGeom prst="rightArrow">
            <a:avLst/>
          </a:prstGeom>
          <a:solidFill>
            <a:srgbClr val="FFFF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Загибель </a:t>
            </a:r>
            <a:r>
              <a:rPr lang="uk-UA" b="1" dirty="0" err="1" smtClean="0">
                <a:solidFill>
                  <a:schemeClr val="tx1"/>
                </a:solidFill>
              </a:rPr>
              <a:t>коробля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215074" y="1214422"/>
            <a:ext cx="2571768" cy="1428760"/>
          </a:xfrm>
          <a:prstGeom prst="rightArrow">
            <a:avLst/>
          </a:prstGeom>
          <a:solidFill>
            <a:srgbClr val="92D05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Полон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Рамка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143636" y="3143248"/>
            <a:ext cx="2571768" cy="1428760"/>
          </a:xfrm>
          <a:prstGeom prst="rightArrow">
            <a:avLst/>
          </a:prstGeom>
          <a:solidFill>
            <a:schemeClr val="bg1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Несподівана знахідка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3286116" y="3071810"/>
            <a:ext cx="2571768" cy="1428760"/>
          </a:xfrm>
          <a:prstGeom prst="rightArrow">
            <a:avLst/>
          </a:prstGeom>
          <a:solidFill>
            <a:srgbClr val="FF000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Випробування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500034" y="3071810"/>
            <a:ext cx="2571768" cy="1428760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chemeClr val="tx1"/>
                </a:solidFill>
              </a:rPr>
              <a:t>Ліліпутія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1643042" y="4929198"/>
            <a:ext cx="2571768" cy="1428760"/>
          </a:xfrm>
          <a:prstGeom prst="rightArrow">
            <a:avLst/>
          </a:prstGeom>
          <a:solidFill>
            <a:srgbClr val="92D05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Знову подорож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786314" y="4929198"/>
            <a:ext cx="2571768" cy="1428760"/>
          </a:xfrm>
          <a:prstGeom prst="rightArrow">
            <a:avLst/>
          </a:prstGeom>
          <a:solidFill>
            <a:srgbClr val="00B0F0"/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Щасливе повернення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r>
              <a:rPr lang="ru-RU" b="1" dirty="0" err="1" smtClean="0">
                <a:solidFill>
                  <a:srgbClr val="FF0000"/>
                </a:solidFill>
              </a:rPr>
              <a:t>Інтерактивна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вправа</a:t>
            </a:r>
            <a:r>
              <a:rPr lang="ru-RU" b="1" dirty="0" smtClean="0">
                <a:solidFill>
                  <a:srgbClr val="FF0000"/>
                </a:solidFill>
              </a:rPr>
              <a:t> «</a:t>
            </a:r>
            <a:r>
              <a:rPr lang="ru-RU" b="1" dirty="0" err="1" smtClean="0">
                <a:solidFill>
                  <a:srgbClr val="FF0000"/>
                </a:solidFill>
              </a:rPr>
              <a:t>Перевтілення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</a:t>
            </a:r>
            <a:r>
              <a:rPr lang="ru-RU" dirty="0" err="1" smtClean="0"/>
              <a:t>імператора</a:t>
            </a:r>
            <a:r>
              <a:rPr lang="ru-RU" dirty="0" smtClean="0"/>
              <a:t> </a:t>
            </a:r>
            <a:r>
              <a:rPr lang="ru-RU" dirty="0" err="1" smtClean="0"/>
              <a:t>запропонуйте</a:t>
            </a:r>
            <a:r>
              <a:rPr lang="ru-RU" dirty="0" smtClean="0"/>
              <a:t> </a:t>
            </a:r>
            <a:r>
              <a:rPr lang="ru-RU" dirty="0" err="1" smtClean="0"/>
              <a:t>Гулліверові</a:t>
            </a:r>
            <a:r>
              <a:rPr lang="ru-RU" dirty="0" smtClean="0"/>
              <a:t>:</a:t>
            </a:r>
          </a:p>
          <a:p>
            <a:r>
              <a:rPr lang="ru-RU" dirty="0" smtClean="0"/>
              <a:t>а) </a:t>
            </a:r>
            <a:r>
              <a:rPr lang="ru-RU" dirty="0" err="1" smtClean="0"/>
              <a:t>забрати</a:t>
            </a:r>
            <a:r>
              <a:rPr lang="ru-RU" dirty="0" smtClean="0"/>
              <a:t> флот </a:t>
            </a:r>
            <a:r>
              <a:rPr lang="ru-RU" dirty="0" err="1" smtClean="0"/>
              <a:t>Блефуску</a:t>
            </a:r>
            <a:r>
              <a:rPr lang="ru-RU" dirty="0" smtClean="0"/>
              <a:t>;</a:t>
            </a:r>
          </a:p>
          <a:p>
            <a:r>
              <a:rPr lang="ru-RU" dirty="0" smtClean="0"/>
              <a:t>б) </a:t>
            </a:r>
            <a:r>
              <a:rPr lang="ru-RU" dirty="0" err="1" smtClean="0"/>
              <a:t>допомогти</a:t>
            </a:r>
            <a:r>
              <a:rPr lang="ru-RU" dirty="0" smtClean="0"/>
              <a:t> </a:t>
            </a:r>
            <a:r>
              <a:rPr lang="ru-RU" dirty="0" err="1" smtClean="0"/>
              <a:t>захопити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підкорити</a:t>
            </a:r>
            <a:r>
              <a:rPr lang="ru-RU" dirty="0" smtClean="0"/>
              <a:t> </a:t>
            </a:r>
            <a:r>
              <a:rPr lang="ru-RU" dirty="0" err="1" smtClean="0"/>
              <a:t>острів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імені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дайте </a:t>
            </a:r>
            <a:endParaRPr lang="en-US" dirty="0" smtClean="0"/>
          </a:p>
          <a:p>
            <a:pPr>
              <a:buNone/>
            </a:pPr>
            <a:r>
              <a:rPr lang="ru-RU" dirty="0" err="1" smtClean="0"/>
              <a:t>відповідь</a:t>
            </a:r>
            <a:r>
              <a:rPr lang="ru-RU" dirty="0" smtClean="0"/>
              <a:t> </a:t>
            </a:r>
            <a:r>
              <a:rPr lang="ru-RU" dirty="0" err="1" smtClean="0"/>
              <a:t>імператору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опишіть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детально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дії</a:t>
            </a:r>
            <a:r>
              <a:rPr lang="ru-RU" dirty="0" smtClean="0"/>
              <a:t> </a:t>
            </a:r>
            <a:r>
              <a:rPr lang="ru-RU" dirty="0" err="1" smtClean="0"/>
              <a:t>щодо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флоту </a:t>
            </a:r>
            <a:r>
              <a:rPr lang="ru-RU" dirty="0" err="1" smtClean="0"/>
              <a:t>Блефуску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15" descr="06labi1hc131843335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3071809"/>
            <a:ext cx="2708776" cy="358778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7_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429124" y="1285860"/>
            <a:ext cx="4291013" cy="4286280"/>
          </a:xfr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550072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</a:rPr>
              <a:t>Кросворд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en-US" sz="2000" dirty="0" smtClean="0"/>
          </a:p>
          <a:p>
            <a:r>
              <a:rPr lang="ru-RU" sz="2000" dirty="0" smtClean="0"/>
              <a:t>1) Для </a:t>
            </a:r>
            <a:r>
              <a:rPr lang="ru-RU" sz="2000" dirty="0" err="1" smtClean="0"/>
              <a:t>якої</a:t>
            </a:r>
            <a:r>
              <a:rPr lang="ru-RU" sz="2000" dirty="0" smtClean="0"/>
              <a:t> </a:t>
            </a:r>
            <a:r>
              <a:rPr lang="ru-RU" sz="2000" dirty="0" err="1" smtClean="0"/>
              <a:t>важливої</a:t>
            </a:r>
            <a:r>
              <a:rPr lang="ru-RU" sz="2000" dirty="0" smtClean="0"/>
              <a:t> </a:t>
            </a:r>
            <a:r>
              <a:rPr lang="ru-RU" sz="2000" dirty="0" err="1" smtClean="0"/>
              <a:t>справи</a:t>
            </a:r>
            <a:r>
              <a:rPr lang="ru-RU" sz="2000" dirty="0" smtClean="0"/>
              <a:t> </a:t>
            </a:r>
            <a:r>
              <a:rPr lang="ru-RU" sz="2000" dirty="0" err="1" smtClean="0"/>
              <a:t>було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викликано</a:t>
            </a:r>
            <a:r>
              <a:rPr lang="ru-RU" sz="2000" dirty="0" smtClean="0"/>
              <a:t> </a:t>
            </a:r>
            <a:r>
              <a:rPr lang="ru-RU" sz="2000" dirty="0" err="1" smtClean="0"/>
              <a:t>урядовців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пір’ями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чорнилом</a:t>
            </a:r>
            <a:r>
              <a:rPr lang="ru-RU" sz="2000" dirty="0" smtClean="0"/>
              <a:t>?</a:t>
            </a:r>
          </a:p>
          <a:p>
            <a:r>
              <a:rPr lang="ru-RU" sz="2000" dirty="0" smtClean="0"/>
              <a:t>2) </a:t>
            </a:r>
            <a:r>
              <a:rPr lang="ru-RU" sz="2000" dirty="0" err="1" smtClean="0"/>
              <a:t>Що</a:t>
            </a:r>
            <a:r>
              <a:rPr lang="ru-RU" sz="2000" dirty="0" smtClean="0"/>
              <a:t> записали як: «</a:t>
            </a:r>
            <a:r>
              <a:rPr lang="ru-RU" sz="2000" dirty="0" err="1" smtClean="0"/>
              <a:t>Срібна</a:t>
            </a:r>
            <a:r>
              <a:rPr lang="ru-RU" sz="2000" dirty="0" smtClean="0"/>
              <a:t> </a:t>
            </a:r>
            <a:r>
              <a:rPr lang="ru-RU" sz="2000" dirty="0" err="1" smtClean="0"/>
              <a:t>скриня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кришкою</a:t>
            </a:r>
            <a:r>
              <a:rPr lang="ru-RU" sz="2000" dirty="0" smtClean="0"/>
              <a:t>»?</a:t>
            </a:r>
          </a:p>
          <a:p>
            <a:r>
              <a:rPr lang="ru-RU" sz="2000" dirty="0" smtClean="0"/>
              <a:t>3) </a:t>
            </a:r>
            <a:r>
              <a:rPr lang="ru-RU" sz="2000" dirty="0" err="1" smtClean="0"/>
              <a:t>Що</a:t>
            </a:r>
            <a:r>
              <a:rPr lang="ru-RU" sz="2000" dirty="0" smtClean="0"/>
              <a:t> назвали «</a:t>
            </a:r>
            <a:r>
              <a:rPr lang="ru-RU" sz="2000" dirty="0" err="1" smtClean="0"/>
              <a:t>Прямокутний</a:t>
            </a:r>
            <a:r>
              <a:rPr lang="ru-RU" sz="2000" dirty="0" smtClean="0"/>
              <a:t> килим </a:t>
            </a:r>
            <a:r>
              <a:rPr lang="ru-RU" sz="2000" dirty="0" err="1" smtClean="0"/>
              <a:t>білого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кольору</a:t>
            </a:r>
            <a:r>
              <a:rPr lang="ru-RU" sz="2000" dirty="0" smtClean="0"/>
              <a:t>»?</a:t>
            </a:r>
          </a:p>
          <a:p>
            <a:r>
              <a:rPr lang="ru-RU" sz="2000" dirty="0" smtClean="0"/>
              <a:t>4)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трудом </a:t>
            </a:r>
            <a:r>
              <a:rPr lang="ru-RU" sz="2000" dirty="0" err="1" smtClean="0"/>
              <a:t>погортали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відклали</a:t>
            </a:r>
            <a:r>
              <a:rPr lang="ru-RU" sz="2000" dirty="0" smtClean="0"/>
              <a:t>, не </a:t>
            </a:r>
            <a:r>
              <a:rPr lang="ru-RU" sz="2000" dirty="0" err="1" smtClean="0"/>
              <a:t>зрозумівши</a:t>
            </a:r>
            <a:r>
              <a:rPr lang="ru-RU" sz="2000" dirty="0" smtClean="0"/>
              <a:t>?</a:t>
            </a:r>
          </a:p>
          <a:p>
            <a:r>
              <a:rPr lang="ru-RU" sz="2000" dirty="0" smtClean="0"/>
              <a:t>5)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визначили</a:t>
            </a:r>
            <a:r>
              <a:rPr lang="ru-RU" sz="2000" dirty="0" smtClean="0"/>
              <a:t>, як «порошок </a:t>
            </a:r>
            <a:endParaRPr lang="en-US" sz="2000" dirty="0" smtClean="0"/>
          </a:p>
          <a:p>
            <a:r>
              <a:rPr lang="ru-RU" sz="2000" dirty="0" err="1" smtClean="0"/>
              <a:t>чорного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кольору</a:t>
            </a:r>
            <a:r>
              <a:rPr lang="ru-RU" sz="2000" dirty="0" smtClean="0"/>
              <a:t>»?</a:t>
            </a:r>
          </a:p>
          <a:p>
            <a:r>
              <a:rPr lang="ru-RU" sz="2000" dirty="0" smtClean="0"/>
              <a:t>6)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ввійшло</a:t>
            </a:r>
            <a:r>
              <a:rPr lang="ru-RU" sz="2000" dirty="0" smtClean="0"/>
              <a:t> до </a:t>
            </a:r>
            <a:r>
              <a:rPr lang="ru-RU" sz="2000" dirty="0" err="1" smtClean="0"/>
              <a:t>реєстру</a:t>
            </a:r>
            <a:r>
              <a:rPr lang="ru-RU" sz="2000" dirty="0" smtClean="0"/>
              <a:t> </a:t>
            </a:r>
            <a:r>
              <a:rPr lang="ru-RU" sz="2000" dirty="0" err="1" smtClean="0"/>
              <a:t>під</a:t>
            </a:r>
            <a:r>
              <a:rPr lang="ru-RU" sz="2000" dirty="0" smtClean="0"/>
              <a:t> </a:t>
            </a:r>
            <a:r>
              <a:rPr lang="ru-RU" sz="2000" dirty="0" err="1" smtClean="0"/>
              <a:t>назвою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r>
              <a:rPr lang="ru-RU" sz="2000" dirty="0" smtClean="0"/>
              <a:t>«</a:t>
            </a:r>
            <a:r>
              <a:rPr lang="ru-RU" sz="2000" dirty="0" err="1" smtClean="0"/>
              <a:t>круглі</a:t>
            </a:r>
            <a:r>
              <a:rPr lang="ru-RU" sz="2000" dirty="0" smtClean="0"/>
              <a:t> ядра»?</a:t>
            </a:r>
          </a:p>
          <a:p>
            <a:r>
              <a:rPr lang="ru-RU" sz="2000" dirty="0" smtClean="0"/>
              <a:t>7)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їх</a:t>
            </a:r>
            <a:r>
              <a:rPr lang="ru-RU" sz="2000" dirty="0" smtClean="0"/>
              <a:t> </a:t>
            </a:r>
            <a:r>
              <a:rPr lang="ru-RU" sz="2000" dirty="0" err="1" smtClean="0"/>
              <a:t>найбільше</a:t>
            </a:r>
            <a:r>
              <a:rPr lang="ru-RU" sz="2000" dirty="0" smtClean="0"/>
              <a:t> </a:t>
            </a:r>
            <a:r>
              <a:rPr lang="ru-RU" sz="2000" dirty="0" err="1" smtClean="0"/>
              <a:t>здивувало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заслужило</a:t>
            </a:r>
            <a:endParaRPr lang="en-US" sz="2000" dirty="0" smtClean="0"/>
          </a:p>
          <a:p>
            <a:r>
              <a:rPr lang="ru-RU" sz="2000" dirty="0" smtClean="0"/>
              <a:t> на </a:t>
            </a:r>
            <a:r>
              <a:rPr lang="ru-RU" sz="2000" dirty="0" err="1" smtClean="0"/>
              <a:t>вигук</a:t>
            </a:r>
            <a:r>
              <a:rPr lang="ru-RU" sz="2000" dirty="0" smtClean="0"/>
              <a:t>: «</a:t>
            </a:r>
            <a:r>
              <a:rPr lang="ru-RU" sz="2000" dirty="0" err="1" smtClean="0"/>
              <a:t>Навіщо</a:t>
            </a:r>
            <a:r>
              <a:rPr lang="ru-RU" sz="2000" dirty="0" smtClean="0"/>
              <a:t> </a:t>
            </a:r>
            <a:r>
              <a:rPr lang="ru-RU" sz="2000" dirty="0" err="1" smtClean="0"/>
              <a:t>Людина-Гора</a:t>
            </a:r>
            <a:r>
              <a:rPr lang="ru-RU" sz="2000" dirty="0" smtClean="0"/>
              <a:t> носить </a:t>
            </a:r>
            <a:endParaRPr lang="en-US" sz="2000" dirty="0" smtClean="0"/>
          </a:p>
          <a:p>
            <a:r>
              <a:rPr lang="ru-RU" sz="2000" dirty="0" smtClean="0"/>
              <a:t>у </a:t>
            </a:r>
            <a:r>
              <a:rPr lang="ru-RU" sz="2000" dirty="0" err="1" smtClean="0"/>
              <a:t>кишені</a:t>
            </a:r>
            <a:r>
              <a:rPr lang="ru-RU" sz="2000" dirty="0" smtClean="0"/>
              <a:t> огорожу </a:t>
            </a:r>
            <a:r>
              <a:rPr lang="ru-RU" sz="2000" dirty="0" err="1" smtClean="0"/>
              <a:t>міського</a:t>
            </a:r>
            <a:r>
              <a:rPr lang="ru-RU" sz="2000" dirty="0" smtClean="0"/>
              <a:t> парку»?</a:t>
            </a: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z7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1285860"/>
            <a:ext cx="4291013" cy="428628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642918"/>
            <a:ext cx="5429288" cy="600079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5100" dirty="0" smtClean="0"/>
              <a:t>8) </a:t>
            </a:r>
            <a:r>
              <a:rPr lang="ru-RU" sz="5100" dirty="0" err="1" smtClean="0"/>
              <a:t>Що</a:t>
            </a:r>
            <a:r>
              <a:rPr lang="ru-RU" sz="5100" dirty="0" smtClean="0"/>
              <a:t> описано так: «</a:t>
            </a:r>
            <a:r>
              <a:rPr lang="ru-RU" sz="5100" dirty="0" err="1" smtClean="0"/>
              <a:t>Білі</a:t>
            </a:r>
            <a:r>
              <a:rPr lang="ru-RU" sz="5100" dirty="0" smtClean="0"/>
              <a:t> </a:t>
            </a:r>
            <a:r>
              <a:rPr lang="ru-RU" sz="5100" dirty="0" err="1" smtClean="0"/>
              <a:t>круглі</a:t>
            </a:r>
            <a:r>
              <a:rPr lang="ru-RU" sz="5100" dirty="0" smtClean="0"/>
              <a:t> </a:t>
            </a:r>
            <a:r>
              <a:rPr lang="ru-RU" sz="5100" dirty="0" err="1" smtClean="0"/>
              <a:t>предмети</a:t>
            </a:r>
            <a:r>
              <a:rPr lang="ru-RU" sz="5100" dirty="0" smtClean="0"/>
              <a:t>, </a:t>
            </a:r>
            <a:r>
              <a:rPr lang="ru-RU" sz="5100" dirty="0" err="1" smtClean="0"/>
              <a:t>можливо</a:t>
            </a:r>
            <a:r>
              <a:rPr lang="ru-RU" sz="5100" dirty="0" smtClean="0"/>
              <a:t>, </a:t>
            </a:r>
            <a:r>
              <a:rPr lang="ru-RU" sz="5100" dirty="0" err="1" smtClean="0"/>
              <a:t>срібні</a:t>
            </a:r>
            <a:r>
              <a:rPr lang="ru-RU" sz="5100" dirty="0" smtClean="0"/>
              <a:t>, </a:t>
            </a:r>
            <a:r>
              <a:rPr lang="ru-RU" sz="5100" dirty="0" err="1" smtClean="0"/>
              <a:t>схожі</a:t>
            </a:r>
            <a:r>
              <a:rPr lang="ru-RU" sz="5100" dirty="0" smtClean="0"/>
              <a:t> на </a:t>
            </a:r>
            <a:r>
              <a:rPr lang="ru-RU" sz="5100" dirty="0" err="1" smtClean="0"/>
              <a:t>щити</a:t>
            </a:r>
            <a:r>
              <a:rPr lang="ru-RU" sz="5100" dirty="0" smtClean="0"/>
              <a:t> наших </a:t>
            </a:r>
            <a:r>
              <a:rPr lang="ru-RU" sz="5100" dirty="0" err="1" smtClean="0"/>
              <a:t>воїнів</a:t>
            </a:r>
            <a:r>
              <a:rPr lang="ru-RU" sz="5100" dirty="0" smtClean="0"/>
              <a:t>, </a:t>
            </a:r>
            <a:r>
              <a:rPr lang="ru-RU" sz="5100" dirty="0" err="1" smtClean="0"/>
              <a:t>жовті</a:t>
            </a:r>
            <a:r>
              <a:rPr lang="ru-RU" sz="5100" dirty="0" smtClean="0"/>
              <a:t> </a:t>
            </a:r>
            <a:r>
              <a:rPr lang="ru-RU" sz="5100" dirty="0" err="1" smtClean="0"/>
              <a:t>круглі</a:t>
            </a:r>
            <a:r>
              <a:rPr lang="ru-RU" sz="5100" dirty="0" smtClean="0"/>
              <a:t> </a:t>
            </a:r>
            <a:r>
              <a:rPr lang="ru-RU" sz="5100" dirty="0" err="1" smtClean="0"/>
              <a:t>предмети</a:t>
            </a:r>
            <a:r>
              <a:rPr lang="ru-RU" sz="5100" dirty="0" smtClean="0"/>
              <a:t>, </a:t>
            </a:r>
            <a:r>
              <a:rPr lang="ru-RU" sz="5100" dirty="0" err="1" smtClean="0"/>
              <a:t>можливо</a:t>
            </a:r>
            <a:r>
              <a:rPr lang="ru-RU" sz="5100" dirty="0" smtClean="0"/>
              <a:t>, </a:t>
            </a:r>
            <a:r>
              <a:rPr lang="ru-RU" sz="5100" dirty="0" err="1" smtClean="0"/>
              <a:t>золоті</a:t>
            </a:r>
            <a:r>
              <a:rPr lang="ru-RU" sz="5100" dirty="0" smtClean="0"/>
              <a:t>, </a:t>
            </a:r>
            <a:r>
              <a:rPr lang="ru-RU" sz="5100" dirty="0" err="1" smtClean="0"/>
              <a:t>більші</a:t>
            </a:r>
            <a:r>
              <a:rPr lang="ru-RU" sz="5100" dirty="0" smtClean="0"/>
              <a:t> за </a:t>
            </a:r>
            <a:r>
              <a:rPr lang="ru-RU" sz="5100" dirty="0" err="1" smtClean="0"/>
              <a:t>наші</a:t>
            </a:r>
            <a:r>
              <a:rPr lang="ru-RU" sz="5100" dirty="0" smtClean="0"/>
              <a:t> </a:t>
            </a:r>
            <a:r>
              <a:rPr lang="ru-RU" sz="5100" dirty="0" err="1" smtClean="0"/>
              <a:t>тарілки</a:t>
            </a:r>
            <a:r>
              <a:rPr lang="ru-RU" sz="5100" dirty="0" smtClean="0"/>
              <a:t>, </a:t>
            </a:r>
            <a:r>
              <a:rPr lang="ru-RU" sz="5100" dirty="0" err="1" smtClean="0"/>
              <a:t>але</a:t>
            </a:r>
            <a:r>
              <a:rPr lang="ru-RU" sz="5100" dirty="0" smtClean="0"/>
              <a:t> </a:t>
            </a:r>
            <a:r>
              <a:rPr lang="ru-RU" sz="5100" dirty="0" err="1" smtClean="0"/>
              <a:t>набагато</a:t>
            </a:r>
            <a:r>
              <a:rPr lang="ru-RU" sz="5100" dirty="0" smtClean="0"/>
              <a:t> </a:t>
            </a:r>
            <a:r>
              <a:rPr lang="ru-RU" sz="5100" dirty="0" err="1" smtClean="0"/>
              <a:t>важчі</a:t>
            </a:r>
            <a:r>
              <a:rPr lang="ru-RU" sz="5100" dirty="0" smtClean="0"/>
              <a:t>»?</a:t>
            </a:r>
          </a:p>
          <a:p>
            <a:pPr>
              <a:buNone/>
            </a:pPr>
            <a:r>
              <a:rPr lang="ru-RU" sz="5100" dirty="0" smtClean="0"/>
              <a:t>9) </a:t>
            </a:r>
            <a:r>
              <a:rPr lang="ru-RU" sz="5100" dirty="0" err="1" smtClean="0"/>
              <a:t>Що</a:t>
            </a:r>
            <a:r>
              <a:rPr lang="ru-RU" sz="5100" dirty="0" smtClean="0"/>
              <a:t> </a:t>
            </a:r>
            <a:r>
              <a:rPr lang="ru-RU" sz="5100" dirty="0" err="1" smtClean="0"/>
              <a:t>це</a:t>
            </a:r>
            <a:r>
              <a:rPr lang="ru-RU" sz="5100" dirty="0" smtClean="0"/>
              <a:t>: «</a:t>
            </a:r>
            <a:r>
              <a:rPr lang="ru-RU" sz="5100" dirty="0" err="1" smtClean="0"/>
              <a:t>Круглий</a:t>
            </a:r>
            <a:r>
              <a:rPr lang="ru-RU" sz="5100" dirty="0" smtClean="0"/>
              <a:t> предмет. Одна </a:t>
            </a:r>
            <a:r>
              <a:rPr lang="ru-RU" sz="5100" dirty="0" err="1" smtClean="0"/>
              <a:t>стіна</a:t>
            </a:r>
            <a:r>
              <a:rPr lang="ru-RU" sz="5100" dirty="0" smtClean="0"/>
              <a:t> </a:t>
            </a:r>
            <a:r>
              <a:rPr lang="ru-RU" sz="5100" dirty="0" err="1" smtClean="0"/>
              <a:t>прозора</a:t>
            </a:r>
            <a:r>
              <a:rPr lang="ru-RU" sz="5100" dirty="0" smtClean="0"/>
              <a:t>, </a:t>
            </a:r>
            <a:r>
              <a:rPr lang="ru-RU" sz="5100" dirty="0" err="1" smtClean="0"/>
              <a:t>мов</a:t>
            </a:r>
            <a:r>
              <a:rPr lang="ru-RU" sz="5100" dirty="0" smtClean="0"/>
              <a:t> </a:t>
            </a:r>
            <a:r>
              <a:rPr lang="ru-RU" sz="5100" dirty="0" err="1" smtClean="0"/>
              <a:t>крига</a:t>
            </a:r>
            <a:r>
              <a:rPr lang="ru-RU" sz="5100" dirty="0" smtClean="0"/>
              <a:t>. </a:t>
            </a:r>
            <a:r>
              <a:rPr lang="ru-RU" sz="5100" dirty="0" err="1" smtClean="0"/>
              <a:t>Крізь</a:t>
            </a:r>
            <a:r>
              <a:rPr lang="ru-RU" sz="5100" dirty="0" smtClean="0"/>
              <a:t> </a:t>
            </a:r>
            <a:r>
              <a:rPr lang="ru-RU" sz="5100" dirty="0" err="1" smtClean="0"/>
              <a:t>неї</a:t>
            </a:r>
            <a:r>
              <a:rPr lang="ru-RU" sz="5100" dirty="0" smtClean="0"/>
              <a:t> видно </a:t>
            </a:r>
            <a:r>
              <a:rPr lang="ru-RU" sz="5100" dirty="0" err="1" smtClean="0"/>
              <a:t>дванадцять</a:t>
            </a:r>
            <a:r>
              <a:rPr lang="ru-RU" sz="5100" dirty="0" smtClean="0"/>
              <a:t> </a:t>
            </a:r>
            <a:r>
              <a:rPr lang="ru-RU" sz="5100" dirty="0" err="1" smtClean="0"/>
              <a:t>чорних</a:t>
            </a:r>
            <a:r>
              <a:rPr lang="ru-RU" sz="5100" dirty="0" smtClean="0"/>
              <a:t> </a:t>
            </a:r>
            <a:r>
              <a:rPr lang="ru-RU" sz="5100" dirty="0" err="1" smtClean="0"/>
              <a:t>знаків</a:t>
            </a:r>
            <a:r>
              <a:rPr lang="ru-RU" sz="5100" dirty="0" smtClean="0"/>
              <a:t>. Знаки </a:t>
            </a:r>
            <a:r>
              <a:rPr lang="ru-RU" sz="5100" dirty="0" err="1" smtClean="0"/>
              <a:t>розташовані</a:t>
            </a:r>
            <a:r>
              <a:rPr lang="ru-RU" sz="5100" dirty="0" smtClean="0"/>
              <a:t> по колу. По них </a:t>
            </a:r>
            <a:endParaRPr lang="en-US" sz="5100" dirty="0" smtClean="0"/>
          </a:p>
          <a:p>
            <a:pPr>
              <a:buNone/>
            </a:pPr>
            <a:r>
              <a:rPr lang="ru-RU" sz="5100" dirty="0" err="1" smtClean="0"/>
              <a:t>рухаються</a:t>
            </a:r>
            <a:r>
              <a:rPr lang="ru-RU" sz="5100" dirty="0" smtClean="0"/>
              <a:t> </a:t>
            </a:r>
            <a:r>
              <a:rPr lang="ru-RU" sz="5100" dirty="0" err="1" smtClean="0"/>
              <a:t>дві</a:t>
            </a:r>
            <a:r>
              <a:rPr lang="ru-RU" sz="5100" dirty="0" smtClean="0"/>
              <a:t> </a:t>
            </a:r>
            <a:r>
              <a:rPr lang="ru-RU" sz="5100" dirty="0" err="1" smtClean="0"/>
              <a:t>стріли</a:t>
            </a:r>
            <a:r>
              <a:rPr lang="ru-RU" sz="5100" dirty="0" smtClean="0"/>
              <a:t>: одна </a:t>
            </a:r>
            <a:r>
              <a:rPr lang="ru-RU" sz="5100" dirty="0" err="1" smtClean="0"/>
              <a:t>довга</a:t>
            </a:r>
            <a:r>
              <a:rPr lang="ru-RU" sz="5100" dirty="0" smtClean="0"/>
              <a:t>, </a:t>
            </a:r>
            <a:endParaRPr lang="en-US" sz="5100" dirty="0" smtClean="0"/>
          </a:p>
          <a:p>
            <a:pPr>
              <a:buNone/>
            </a:pPr>
            <a:r>
              <a:rPr lang="ru-RU" sz="5100" dirty="0" smtClean="0"/>
              <a:t>друга </a:t>
            </a:r>
            <a:r>
              <a:rPr lang="ru-RU" sz="5100" dirty="0" err="1" smtClean="0"/>
              <a:t>коротша</a:t>
            </a:r>
            <a:r>
              <a:rPr lang="ru-RU" sz="5100" dirty="0" smtClean="0"/>
              <a:t>. </a:t>
            </a:r>
            <a:r>
              <a:rPr lang="ru-RU" sz="5100" dirty="0" err="1" smtClean="0"/>
              <a:t>Усередині</a:t>
            </a:r>
            <a:r>
              <a:rPr lang="ru-RU" sz="5100" dirty="0" smtClean="0"/>
              <a:t> предмета </a:t>
            </a:r>
            <a:endParaRPr lang="en-US" sz="5100" dirty="0" smtClean="0"/>
          </a:p>
          <a:p>
            <a:pPr>
              <a:buNone/>
            </a:pPr>
            <a:r>
              <a:rPr lang="ru-RU" sz="5100" dirty="0" err="1" smtClean="0"/>
              <a:t>постійно</a:t>
            </a:r>
            <a:r>
              <a:rPr lang="ru-RU" sz="5100" dirty="0" smtClean="0"/>
              <a:t> </a:t>
            </a:r>
            <a:r>
              <a:rPr lang="ru-RU" sz="5100" dirty="0" err="1" smtClean="0"/>
              <a:t>хтось</a:t>
            </a:r>
            <a:r>
              <a:rPr lang="ru-RU" sz="5100" dirty="0" smtClean="0"/>
              <a:t> </a:t>
            </a:r>
            <a:r>
              <a:rPr lang="ru-RU" sz="5100" dirty="0" err="1" smtClean="0"/>
              <a:t>стукає</a:t>
            </a:r>
            <a:r>
              <a:rPr lang="ru-RU" sz="5100" dirty="0" smtClean="0"/>
              <a:t>. </a:t>
            </a:r>
            <a:r>
              <a:rPr lang="ru-RU" sz="5100" dirty="0" err="1" smtClean="0"/>
              <a:t>Можливо</a:t>
            </a:r>
            <a:r>
              <a:rPr lang="ru-RU" sz="5100" dirty="0" smtClean="0"/>
              <a:t>, зубами…»?</a:t>
            </a:r>
          </a:p>
          <a:p>
            <a:pPr>
              <a:buNone/>
            </a:pPr>
            <a:r>
              <a:rPr lang="ru-RU" sz="5100" dirty="0" smtClean="0"/>
              <a:t>10) Один </a:t>
            </a:r>
            <a:r>
              <a:rPr lang="ru-RU" sz="5100" dirty="0" err="1" smtClean="0"/>
              <a:t>з</a:t>
            </a:r>
            <a:r>
              <a:rPr lang="ru-RU" sz="5100" dirty="0" smtClean="0"/>
              <a:t> </a:t>
            </a:r>
            <a:r>
              <a:rPr lang="ru-RU" sz="5100" dirty="0" err="1" smtClean="0"/>
              <a:t>предметів</a:t>
            </a:r>
            <a:r>
              <a:rPr lang="ru-RU" sz="5100" dirty="0" smtClean="0"/>
              <a:t>, </a:t>
            </a:r>
            <a:r>
              <a:rPr lang="ru-RU" sz="5100" dirty="0" err="1" smtClean="0"/>
              <a:t>позначених</a:t>
            </a:r>
            <a:r>
              <a:rPr lang="ru-RU" sz="5100" dirty="0" smtClean="0"/>
              <a:t> </a:t>
            </a:r>
            <a:endParaRPr lang="en-US" sz="5100" dirty="0" smtClean="0"/>
          </a:p>
          <a:p>
            <a:pPr>
              <a:buNone/>
            </a:pPr>
            <a:r>
              <a:rPr lang="ru-RU" sz="5100" dirty="0" smtClean="0"/>
              <a:t>як </a:t>
            </a:r>
            <a:r>
              <a:rPr lang="ru-RU" sz="5100" dirty="0" err="1" smtClean="0"/>
              <a:t>невідомі</a:t>
            </a:r>
            <a:r>
              <a:rPr lang="ru-RU" sz="5100" dirty="0" smtClean="0"/>
              <a:t>.</a:t>
            </a:r>
          </a:p>
          <a:p>
            <a:pPr>
              <a:buNone/>
            </a:pPr>
            <a:r>
              <a:rPr lang="ru-RU" sz="5100" dirty="0" smtClean="0"/>
              <a:t>11) Предмет, </a:t>
            </a:r>
            <a:r>
              <a:rPr lang="ru-RU" sz="5100" dirty="0" err="1" smtClean="0"/>
              <a:t>який</a:t>
            </a:r>
            <a:r>
              <a:rPr lang="ru-RU" sz="5100" dirty="0" smtClean="0"/>
              <a:t> </a:t>
            </a:r>
            <a:r>
              <a:rPr lang="ru-RU" sz="5100" dirty="0" err="1" smtClean="0"/>
              <a:t>впізнали</a:t>
            </a:r>
            <a:r>
              <a:rPr lang="ru-RU" sz="5100" dirty="0" smtClean="0"/>
              <a:t> </a:t>
            </a:r>
            <a:r>
              <a:rPr lang="ru-RU" sz="5100" dirty="0" err="1" smtClean="0"/>
              <a:t>відразу</a:t>
            </a:r>
            <a:r>
              <a:rPr lang="ru-RU" sz="5100" dirty="0" smtClean="0"/>
              <a:t>, </a:t>
            </a:r>
            <a:r>
              <a:rPr lang="ru-RU" sz="5100" dirty="0" err="1" smtClean="0"/>
              <a:t>хоча</a:t>
            </a:r>
            <a:r>
              <a:rPr lang="ru-RU" sz="5100" dirty="0" smtClean="0"/>
              <a:t> </a:t>
            </a:r>
            <a:r>
              <a:rPr lang="ru-RU" sz="5100" dirty="0" err="1" smtClean="0"/>
              <a:t>він</a:t>
            </a:r>
            <a:r>
              <a:rPr lang="ru-RU" sz="5100" dirty="0" smtClean="0"/>
              <a:t> </a:t>
            </a:r>
            <a:r>
              <a:rPr lang="ru-RU" sz="5100" dirty="0" err="1" smtClean="0"/>
              <a:t>і</a:t>
            </a:r>
            <a:r>
              <a:rPr lang="ru-RU" sz="5100" dirty="0" smtClean="0"/>
              <a:t> </a:t>
            </a:r>
            <a:r>
              <a:rPr lang="ru-RU" sz="5100" dirty="0" err="1" smtClean="0"/>
              <a:t>був</a:t>
            </a:r>
            <a:r>
              <a:rPr lang="ru-RU" sz="5100" dirty="0" smtClean="0"/>
              <a:t> </a:t>
            </a:r>
            <a:r>
              <a:rPr lang="ru-RU" sz="5100" dirty="0" err="1" smtClean="0"/>
              <a:t>колосального</a:t>
            </a:r>
            <a:r>
              <a:rPr lang="ru-RU" sz="5100" dirty="0" smtClean="0"/>
              <a:t> </a:t>
            </a:r>
            <a:r>
              <a:rPr lang="ru-RU" sz="5100" dirty="0" err="1" smtClean="0"/>
              <a:t>розміру</a:t>
            </a:r>
            <a:r>
              <a:rPr lang="ru-RU" sz="5100" dirty="0" smtClean="0"/>
              <a:t>.</a:t>
            </a:r>
          </a:p>
          <a:p>
            <a:pPr>
              <a:buNone/>
            </a:pPr>
            <a:r>
              <a:rPr lang="ru-RU" sz="5100" dirty="0" smtClean="0"/>
              <a:t>12) Те, </a:t>
            </a:r>
            <a:r>
              <a:rPr lang="ru-RU" sz="5100" dirty="0" err="1" smtClean="0"/>
              <a:t>що</a:t>
            </a:r>
            <a:r>
              <a:rPr lang="ru-RU" sz="5100" dirty="0" smtClean="0"/>
              <a:t> </a:t>
            </a:r>
            <a:r>
              <a:rPr lang="ru-RU" sz="5100" dirty="0" err="1" smtClean="0"/>
              <a:t>Гуллівер</a:t>
            </a:r>
            <a:r>
              <a:rPr lang="ru-RU" sz="5100" dirty="0" smtClean="0"/>
              <a:t> </a:t>
            </a:r>
            <a:r>
              <a:rPr lang="ru-RU" sz="5100" dirty="0" err="1" smtClean="0"/>
              <a:t>приховав</a:t>
            </a:r>
            <a:r>
              <a:rPr lang="ru-RU" sz="5100" dirty="0" smtClean="0"/>
              <a:t> </a:t>
            </a:r>
            <a:r>
              <a:rPr lang="ru-RU" sz="5100" dirty="0" err="1" smtClean="0"/>
              <a:t>від</a:t>
            </a:r>
            <a:r>
              <a:rPr lang="ru-RU" sz="5100" dirty="0" smtClean="0"/>
              <a:t> </a:t>
            </a:r>
            <a:r>
              <a:rPr lang="ru-RU" sz="5100" dirty="0" err="1" smtClean="0"/>
              <a:t>обшуку</a:t>
            </a:r>
            <a:r>
              <a:rPr lang="ru-RU" sz="5100" dirty="0" smtClean="0"/>
              <a:t> в </a:t>
            </a:r>
            <a:r>
              <a:rPr lang="ru-RU" sz="5100" dirty="0" err="1" smtClean="0"/>
              <a:t>потайній</a:t>
            </a:r>
            <a:r>
              <a:rPr lang="ru-RU" sz="5100" dirty="0" smtClean="0"/>
              <a:t> </a:t>
            </a:r>
            <a:r>
              <a:rPr lang="ru-RU" sz="5100" dirty="0" err="1" smtClean="0"/>
              <a:t>кишені</a:t>
            </a:r>
            <a:r>
              <a:rPr lang="ru-RU" sz="5100" dirty="0" smtClean="0"/>
              <a:t> жакета.</a:t>
            </a:r>
            <a:endParaRPr lang="en-US" sz="5100" dirty="0" smtClean="0"/>
          </a:p>
          <a:p>
            <a:endParaRPr lang="ru-RU" sz="5100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285720" y="357166"/>
            <a:ext cx="8572560" cy="6143668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	</a:t>
            </a:r>
            <a:r>
              <a:rPr lang="ru-RU" b="1" dirty="0" err="1" smtClean="0">
                <a:solidFill>
                  <a:srgbClr val="C00000"/>
                </a:solidFill>
              </a:rPr>
              <a:t>Відповіді</a:t>
            </a:r>
            <a:r>
              <a:rPr lang="ru-RU" b="1" dirty="0" smtClean="0">
                <a:solidFill>
                  <a:srgbClr val="C00000"/>
                </a:solidFill>
              </a:rPr>
              <a:t> на </a:t>
            </a:r>
            <a:r>
              <a:rPr lang="ru-RU" b="1" dirty="0" err="1" smtClean="0">
                <a:solidFill>
                  <a:srgbClr val="C00000"/>
                </a:solidFill>
              </a:rPr>
              <a:t>красворд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	1. </a:t>
            </a:r>
            <a:r>
              <a:rPr lang="ru-RU" dirty="0" err="1" smtClean="0"/>
              <a:t>Обшук</a:t>
            </a:r>
            <a:r>
              <a:rPr lang="ru-RU" dirty="0" smtClean="0"/>
              <a:t>. 2. Табакерка. 3. </a:t>
            </a:r>
            <a:r>
              <a:rPr lang="ru-RU" dirty="0" err="1" smtClean="0"/>
              <a:t>Хустка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	4. </a:t>
            </a:r>
            <a:r>
              <a:rPr lang="ru-RU" dirty="0" err="1" smtClean="0"/>
              <a:t>Записник</a:t>
            </a:r>
            <a:r>
              <a:rPr lang="ru-RU" dirty="0" smtClean="0"/>
              <a:t>. 5. Порох. 6. </a:t>
            </a:r>
            <a:r>
              <a:rPr lang="ru-RU" dirty="0" err="1" smtClean="0"/>
              <a:t>Дріб</a:t>
            </a:r>
            <a:r>
              <a:rPr lang="ru-RU" dirty="0" smtClean="0"/>
              <a:t>. 7. </a:t>
            </a:r>
            <a:r>
              <a:rPr lang="ru-RU" dirty="0" err="1" smtClean="0"/>
              <a:t>Гребінець</a:t>
            </a:r>
            <a:r>
              <a:rPr lang="ru-RU" dirty="0" smtClean="0"/>
              <a:t>. 8. </a:t>
            </a:r>
            <a:r>
              <a:rPr lang="ru-RU" dirty="0" err="1" smtClean="0"/>
              <a:t>Монети</a:t>
            </a:r>
            <a:r>
              <a:rPr lang="ru-RU" dirty="0" smtClean="0"/>
              <a:t>. 9. </a:t>
            </a:r>
            <a:r>
              <a:rPr lang="ru-RU" dirty="0" err="1" smtClean="0"/>
              <a:t>Годинник</a:t>
            </a:r>
            <a:r>
              <a:rPr lang="ru-RU" dirty="0" smtClean="0"/>
              <a:t>. 10. Бритва. </a:t>
            </a:r>
          </a:p>
          <a:p>
            <a:pPr>
              <a:buNone/>
            </a:pPr>
            <a:r>
              <a:rPr lang="ru-RU" dirty="0" smtClean="0"/>
              <a:t>	11. Шпага. 12. </a:t>
            </a:r>
            <a:r>
              <a:rPr lang="ru-RU" dirty="0" err="1" smtClean="0"/>
              <a:t>Окуляри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19" descr="1275726054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3786190"/>
            <a:ext cx="4157691" cy="2571768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err="1" smtClean="0">
                <a:solidFill>
                  <a:srgbClr val="C00000"/>
                </a:solidFill>
              </a:rPr>
              <a:t>Диференційоване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домашнє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задання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b="1" dirty="0" smtClean="0"/>
              <a:t>1 </a:t>
            </a:r>
            <a:r>
              <a:rPr lang="ru-RU" b="1" dirty="0" err="1" smtClean="0"/>
              <a:t>група</a:t>
            </a:r>
            <a:r>
              <a:rPr lang="ru-RU" b="1" dirty="0" smtClean="0"/>
              <a:t>: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підібрати</a:t>
            </a:r>
            <a:r>
              <a:rPr lang="ru-RU" dirty="0" smtClean="0"/>
              <a:t> </a:t>
            </a:r>
            <a:r>
              <a:rPr lang="ru-RU" dirty="0" err="1" smtClean="0"/>
              <a:t>матеріали</a:t>
            </a:r>
            <a:r>
              <a:rPr lang="ru-RU" dirty="0" smtClean="0"/>
              <a:t> для </a:t>
            </a:r>
            <a:r>
              <a:rPr lang="ru-RU" dirty="0" err="1" smtClean="0"/>
              <a:t>порівняння</a:t>
            </a:r>
            <a:r>
              <a:rPr lang="ru-RU" dirty="0" smtClean="0"/>
              <a:t> </a:t>
            </a:r>
            <a:r>
              <a:rPr lang="ru-RU" dirty="0" err="1" smtClean="0"/>
              <a:t>фізичних</a:t>
            </a:r>
            <a:r>
              <a:rPr lang="ru-RU" dirty="0" smtClean="0"/>
              <a:t> </a:t>
            </a:r>
            <a:r>
              <a:rPr lang="ru-RU" dirty="0" err="1" smtClean="0"/>
              <a:t>розмірів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, </a:t>
            </a:r>
            <a:r>
              <a:rPr lang="ru-RU" dirty="0" err="1" smtClean="0"/>
              <a:t>відповідно</a:t>
            </a:r>
            <a:r>
              <a:rPr lang="ru-RU" dirty="0" smtClean="0"/>
              <a:t>, </a:t>
            </a:r>
            <a:r>
              <a:rPr lang="ru-RU" dirty="0" err="1" smtClean="0"/>
              <a:t>повязаних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ними </a:t>
            </a:r>
            <a:r>
              <a:rPr lang="ru-RU" dirty="0" err="1" smtClean="0"/>
              <a:t>можливостей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ліліпутів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2 </a:t>
            </a:r>
            <a:r>
              <a:rPr lang="ru-RU" b="1" dirty="0" err="1" smtClean="0"/>
              <a:t>група</a:t>
            </a:r>
            <a:r>
              <a:rPr lang="ru-RU" b="1" dirty="0" smtClean="0"/>
              <a:t>: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підібрати</a:t>
            </a:r>
            <a:r>
              <a:rPr lang="ru-RU" dirty="0" smtClean="0"/>
              <a:t> </a:t>
            </a:r>
            <a:r>
              <a:rPr lang="ru-RU" dirty="0" err="1" smtClean="0"/>
              <a:t>матеріали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smtClean="0"/>
              <a:t>вказують</a:t>
            </a:r>
            <a:r>
              <a:rPr lang="ru-RU" dirty="0" smtClean="0"/>
              <a:t> на </a:t>
            </a:r>
            <a:r>
              <a:rPr lang="ru-RU" dirty="0" err="1" smtClean="0"/>
              <a:t>добрі</a:t>
            </a:r>
            <a:r>
              <a:rPr lang="ru-RU" dirty="0" smtClean="0"/>
              <a:t> </a:t>
            </a:r>
            <a:r>
              <a:rPr lang="ru-RU" dirty="0" err="1" smtClean="0"/>
              <a:t>наміри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</a:t>
            </a:r>
            <a:r>
              <a:rPr lang="ru-RU" dirty="0" err="1" smtClean="0"/>
              <a:t>відносно</a:t>
            </a:r>
            <a:r>
              <a:rPr lang="ru-RU" dirty="0" smtClean="0"/>
              <a:t> </a:t>
            </a:r>
            <a:r>
              <a:rPr lang="ru-RU" dirty="0" err="1" smtClean="0"/>
              <a:t>жителів</a:t>
            </a:r>
            <a:r>
              <a:rPr lang="ru-RU" dirty="0" smtClean="0"/>
              <a:t> </a:t>
            </a:r>
            <a:r>
              <a:rPr lang="ru-RU" dirty="0" err="1" smtClean="0"/>
              <a:t>держави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17" descr="ebf42d79c2de6141c3f3055b735fbe4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4643446"/>
            <a:ext cx="2438400" cy="18288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ln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Бутенко</a:t>
            </a:r>
            <a:r>
              <a:rPr lang="ru-RU" dirty="0" smtClean="0"/>
              <a:t> </a:t>
            </a:r>
            <a:r>
              <a:rPr lang="ru-RU" dirty="0" smtClean="0"/>
              <a:t>П</a:t>
            </a:r>
            <a:r>
              <a:rPr lang="ru-RU" dirty="0" smtClean="0"/>
              <a:t>. </a:t>
            </a:r>
            <a:r>
              <a:rPr lang="uk-UA" dirty="0" smtClean="0"/>
              <a:t>Англія</a:t>
            </a:r>
            <a:r>
              <a:rPr lang="ru-RU" dirty="0" smtClean="0"/>
              <a:t>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</a:t>
            </a:r>
            <a:r>
              <a:rPr lang="ru-RU" dirty="0" smtClean="0"/>
              <a:t>1</a:t>
            </a:r>
            <a:r>
              <a:rPr lang="uk-UA" dirty="0" smtClean="0"/>
              <a:t>8</a:t>
            </a:r>
            <a:r>
              <a:rPr lang="en-US" dirty="0" smtClean="0"/>
              <a:t>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</a:t>
            </a:r>
            <a:r>
              <a:rPr lang="uk-UA" dirty="0" err="1" smtClean="0"/>
              <a:t>Вепал</a:t>
            </a:r>
            <a:r>
              <a:rPr lang="uk-UA" dirty="0" smtClean="0"/>
              <a:t> О. </a:t>
            </a:r>
            <a:r>
              <a:rPr lang="uk-UA" dirty="0" smtClean="0"/>
              <a:t>«Д. </a:t>
            </a:r>
            <a:r>
              <a:rPr lang="uk-UA" smtClean="0"/>
              <a:t>Свіфт</a:t>
            </a:r>
            <a:r>
              <a:rPr lang="ru-RU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Гуденко</a:t>
            </a:r>
            <a:r>
              <a:rPr lang="ru-RU" dirty="0" smtClean="0"/>
              <a:t>  </a:t>
            </a:r>
            <a:r>
              <a:rPr lang="ru-RU" dirty="0" smtClean="0"/>
              <a:t>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ПоракТ</a:t>
            </a:r>
            <a:r>
              <a:rPr lang="ru-RU" dirty="0" smtClean="0"/>
              <a:t>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669614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2786050" y="2285992"/>
            <a:ext cx="564360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000" b="1" dirty="0" smtClean="0"/>
              <a:t>Тема. Просвітницькі ідеї у творі</a:t>
            </a:r>
            <a:r>
              <a:rPr lang="en-US" sz="2000" b="1" dirty="0" smtClean="0"/>
              <a:t> </a:t>
            </a:r>
            <a:r>
              <a:rPr lang="uk-UA" sz="2000" b="1" dirty="0" err="1" smtClean="0"/>
              <a:t>“Мандри</a:t>
            </a:r>
            <a:r>
              <a:rPr lang="uk-UA" sz="2000" b="1" dirty="0" smtClean="0"/>
              <a:t> </a:t>
            </a:r>
            <a:r>
              <a:rPr lang="uk-UA" sz="2000" b="1" dirty="0" err="1" smtClean="0"/>
              <a:t>Гуллівера”</a:t>
            </a:r>
            <a:r>
              <a:rPr lang="uk-UA" sz="2000" b="1" dirty="0" smtClean="0"/>
              <a:t>. Образ </a:t>
            </a:r>
            <a:r>
              <a:rPr lang="uk-UA" sz="2000" b="1" dirty="0" err="1" smtClean="0"/>
              <a:t>Гуллівера</a:t>
            </a:r>
            <a:r>
              <a:rPr lang="uk-UA" sz="2000" b="1" dirty="0" smtClean="0"/>
              <a:t> як втілення концепції нової людини</a:t>
            </a:r>
            <a:endParaRPr lang="en-US" sz="2000" b="1" dirty="0" smtClean="0"/>
          </a:p>
          <a:p>
            <a:pPr>
              <a:buNone/>
            </a:pPr>
            <a:r>
              <a:rPr lang="uk-UA" sz="2000" b="1" dirty="0" smtClean="0"/>
              <a:t>Мета:</a:t>
            </a:r>
            <a:r>
              <a:rPr lang="en-US" sz="2000" b="1" dirty="0" smtClean="0"/>
              <a:t> </a:t>
            </a:r>
            <a:r>
              <a:rPr lang="uk-UA" sz="2000" b="1" dirty="0" smtClean="0"/>
              <a:t>познайомити учнів з просвітницькими ідеями в творі, з образом </a:t>
            </a:r>
            <a:r>
              <a:rPr lang="uk-UA" sz="2000" b="1" dirty="0" err="1" smtClean="0"/>
              <a:t>Гуллівера</a:t>
            </a:r>
            <a:r>
              <a:rPr lang="uk-UA" sz="2000" b="1" dirty="0" smtClean="0"/>
              <a:t>  як втілення концепції нової людини,</a:t>
            </a:r>
            <a:r>
              <a:rPr lang="ru-RU" sz="2000" b="1" dirty="0" smtClean="0"/>
              <a:t> </a:t>
            </a:r>
            <a:r>
              <a:rPr lang="ru-RU" sz="2000" b="1" dirty="0" err="1" smtClean="0"/>
              <a:t>удосконалювати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навички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аналізу</a:t>
            </a:r>
            <a:r>
              <a:rPr lang="ru-RU" sz="2000" b="1" dirty="0" smtClean="0"/>
              <a:t> тексту; </a:t>
            </a:r>
            <a:r>
              <a:rPr lang="ru-RU" sz="2000" b="1" dirty="0" err="1" smtClean="0"/>
              <a:t>розвивати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творче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мислення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фантазію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уявлення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вміння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характеризувати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головних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героїв</a:t>
            </a:r>
            <a:r>
              <a:rPr lang="ru-RU" sz="2000" b="1" dirty="0" smtClean="0"/>
              <a:t>;</a:t>
            </a:r>
          </a:p>
          <a:p>
            <a:pPr>
              <a:buNone/>
            </a:pPr>
            <a:r>
              <a:rPr lang="uk-UA" sz="2000" b="1" dirty="0" smtClean="0"/>
              <a:t>виховувати  пізнавальний інтерес, ціннісне ставлення до зарубіжної літератури.</a:t>
            </a:r>
            <a:endParaRPr lang="ru-RU" sz="2000" b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43"/>
            <a:ext cx="8229600" cy="435771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	У </a:t>
            </a:r>
            <a:r>
              <a:rPr lang="ru-RU" dirty="0" err="1" smtClean="0"/>
              <a:t>романі</a:t>
            </a:r>
            <a:r>
              <a:rPr lang="ru-RU" dirty="0" smtClean="0"/>
              <a:t> Джонатана </a:t>
            </a:r>
            <a:r>
              <a:rPr lang="ru-RU" dirty="0" err="1" smtClean="0"/>
              <a:t>Свіфта</a:t>
            </a:r>
            <a:r>
              <a:rPr lang="ru-RU" dirty="0" smtClean="0"/>
              <a:t>, як у кривому </a:t>
            </a:r>
            <a:r>
              <a:rPr lang="ru-RU" dirty="0" err="1" smtClean="0"/>
              <a:t>дзеркалі</a:t>
            </a:r>
            <a:r>
              <a:rPr lang="ru-RU" dirty="0" smtClean="0"/>
              <a:t>, </a:t>
            </a:r>
            <a:r>
              <a:rPr lang="ru-RU" dirty="0" err="1" smtClean="0"/>
              <a:t>відображаються</a:t>
            </a:r>
            <a:r>
              <a:rPr lang="ru-RU" dirty="0" smtClean="0"/>
              <a:t> люди, </a:t>
            </a:r>
            <a:r>
              <a:rPr lang="ru-RU" dirty="0" err="1" smtClean="0"/>
              <a:t>події</a:t>
            </a:r>
            <a:r>
              <a:rPr lang="ru-RU" dirty="0" smtClean="0"/>
              <a:t>, </a:t>
            </a:r>
            <a:r>
              <a:rPr lang="ru-RU" dirty="0" err="1" smtClean="0"/>
              <a:t>звичаї</a:t>
            </a:r>
            <a:r>
              <a:rPr lang="ru-RU" dirty="0" smtClean="0"/>
              <a:t>, </a:t>
            </a:r>
            <a:r>
              <a:rPr lang="ru-RU" dirty="0" err="1" smtClean="0"/>
              <a:t>закони</a:t>
            </a:r>
            <a:r>
              <a:rPr lang="ru-RU" dirty="0" smtClean="0"/>
              <a:t> </a:t>
            </a:r>
            <a:r>
              <a:rPr lang="ru-RU" dirty="0" err="1" smtClean="0"/>
              <a:t>Англії</a:t>
            </a:r>
            <a:r>
              <a:rPr lang="ru-RU" dirty="0" smtClean="0"/>
              <a:t> </a:t>
            </a:r>
            <a:r>
              <a:rPr lang="en-US" dirty="0" smtClean="0"/>
              <a:t>XVIII </a:t>
            </a:r>
            <a:r>
              <a:rPr lang="ru-RU" dirty="0" err="1" smtClean="0"/>
              <a:t>століття</a:t>
            </a:r>
            <a:r>
              <a:rPr lang="ru-RU" dirty="0" smtClean="0"/>
              <a:t> - </a:t>
            </a:r>
            <a:r>
              <a:rPr lang="ru-RU" dirty="0" err="1" smtClean="0"/>
              <a:t>країни</a:t>
            </a:r>
            <a:r>
              <a:rPr lang="ru-RU" dirty="0" smtClean="0"/>
              <a:t>, яка </a:t>
            </a:r>
            <a:r>
              <a:rPr lang="ru-RU" dirty="0" err="1" smtClean="0"/>
              <a:t>претендувала</a:t>
            </a:r>
            <a:r>
              <a:rPr lang="ru-RU" dirty="0" smtClean="0"/>
              <a:t> на роль </a:t>
            </a:r>
            <a:r>
              <a:rPr lang="ru-RU" dirty="0" err="1" smtClean="0"/>
              <a:t>всесвітнього</a:t>
            </a:r>
            <a:r>
              <a:rPr lang="ru-RU" dirty="0" smtClean="0"/>
              <a:t> </a:t>
            </a:r>
            <a:r>
              <a:rPr lang="ru-RU" dirty="0" err="1" smtClean="0"/>
              <a:t>панування</a:t>
            </a:r>
            <a:r>
              <a:rPr lang="ru-RU" dirty="0" smtClean="0"/>
              <a:t>. Джонатан </a:t>
            </a:r>
            <a:r>
              <a:rPr lang="ru-RU" dirty="0" err="1" smtClean="0"/>
              <a:t>Свіфт</a:t>
            </a:r>
            <a:r>
              <a:rPr lang="ru-RU" dirty="0" smtClean="0"/>
              <a:t> </a:t>
            </a:r>
            <a:r>
              <a:rPr lang="ru-RU" dirty="0" err="1" smtClean="0"/>
              <a:t>зриває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них </a:t>
            </a:r>
            <a:r>
              <a:rPr lang="ru-RU" dirty="0" err="1" smtClean="0"/>
              <a:t>цю</a:t>
            </a:r>
            <a:r>
              <a:rPr lang="ru-RU" dirty="0" smtClean="0"/>
              <a:t> маску, </a:t>
            </a:r>
            <a:r>
              <a:rPr lang="ru-RU" dirty="0" err="1" smtClean="0"/>
              <a:t>показуючи</a:t>
            </a:r>
            <a:r>
              <a:rPr lang="ru-RU" dirty="0" smtClean="0"/>
              <a:t>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вади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дурість</a:t>
            </a:r>
            <a:r>
              <a:rPr lang="ru-RU" dirty="0" smtClean="0"/>
              <a:t>, </a:t>
            </a:r>
            <a:r>
              <a:rPr lang="ru-RU" dirty="0" err="1" smtClean="0"/>
              <a:t>манію</a:t>
            </a:r>
            <a:r>
              <a:rPr lang="ru-RU" dirty="0" smtClean="0"/>
              <a:t> </a:t>
            </a:r>
            <a:r>
              <a:rPr lang="ru-RU" dirty="0" err="1" smtClean="0"/>
              <a:t>величі</a:t>
            </a:r>
            <a:r>
              <a:rPr lang="ru-RU" dirty="0" smtClean="0"/>
              <a:t>, </a:t>
            </a:r>
            <a:r>
              <a:rPr lang="ru-RU" dirty="0" err="1" smtClean="0"/>
              <a:t>любов</a:t>
            </a:r>
            <a:r>
              <a:rPr lang="ru-RU" dirty="0" smtClean="0"/>
              <a:t> до </a:t>
            </a:r>
            <a:r>
              <a:rPr lang="ru-RU" dirty="0" err="1" smtClean="0"/>
              <a:t>розкошів</a:t>
            </a:r>
            <a:r>
              <a:rPr lang="ru-RU" dirty="0" smtClean="0"/>
              <a:t>, </a:t>
            </a:r>
            <a:r>
              <a:rPr lang="ru-RU" dirty="0" err="1" smtClean="0"/>
              <a:t>лукавість</a:t>
            </a:r>
            <a:r>
              <a:rPr lang="ru-RU" dirty="0" smtClean="0"/>
              <a:t>, </a:t>
            </a:r>
            <a:r>
              <a:rPr lang="ru-RU" dirty="0" err="1" smtClean="0"/>
              <a:t>нечесність</a:t>
            </a:r>
            <a:r>
              <a:rPr lang="ru-RU" dirty="0" smtClean="0"/>
              <a:t>.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зумів</a:t>
            </a:r>
            <a:r>
              <a:rPr lang="ru-RU" dirty="0" smtClean="0"/>
              <a:t> довести </a:t>
            </a:r>
            <a:r>
              <a:rPr lang="ru-RU" dirty="0" err="1" smtClean="0"/>
              <a:t>просту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зрозумілу</a:t>
            </a:r>
            <a:r>
              <a:rPr lang="ru-RU" dirty="0" smtClean="0"/>
              <a:t> </a:t>
            </a:r>
            <a:r>
              <a:rPr lang="ru-RU" dirty="0" err="1" smtClean="0"/>
              <a:t>істину</a:t>
            </a:r>
            <a:r>
              <a:rPr lang="ru-RU" dirty="0" smtClean="0"/>
              <a:t>: </a:t>
            </a:r>
            <a:r>
              <a:rPr lang="ru-RU" dirty="0" err="1" smtClean="0"/>
              <a:t>Англія</a:t>
            </a:r>
            <a:r>
              <a:rPr lang="ru-RU" dirty="0" smtClean="0"/>
              <a:t> не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ідеалом</a:t>
            </a:r>
            <a:r>
              <a:rPr lang="ru-RU" dirty="0" smtClean="0"/>
              <a:t> </a:t>
            </a:r>
            <a:r>
              <a:rPr lang="ru-RU" dirty="0" err="1" smtClean="0"/>
              <a:t>просвітницької</a:t>
            </a:r>
            <a:r>
              <a:rPr lang="ru-RU" dirty="0" smtClean="0"/>
              <a:t> </a:t>
            </a:r>
            <a:r>
              <a:rPr lang="ru-RU" dirty="0" err="1" smtClean="0"/>
              <a:t>держави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000636"/>
            <a:ext cx="4286280" cy="1688172"/>
          </a:xfrm>
          <a:prstGeom prst="rect">
            <a:avLst/>
          </a:prstGeom>
        </p:spPr>
      </p:pic>
      <p:pic>
        <p:nvPicPr>
          <p:cNvPr id="5" name="Содержимое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000636"/>
            <a:ext cx="4286280" cy="1688172"/>
          </a:xfrm>
          <a:prstGeom prst="rect">
            <a:avLst/>
          </a:prstGeom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442915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err="1" smtClean="0">
                <a:solidFill>
                  <a:srgbClr val="C00000"/>
                </a:solidFill>
              </a:rPr>
              <a:t>Подорож</a:t>
            </a:r>
            <a:r>
              <a:rPr lang="ru-RU" b="1" dirty="0" smtClean="0">
                <a:solidFill>
                  <a:srgbClr val="C00000"/>
                </a:solidFill>
              </a:rPr>
              <a:t> у </a:t>
            </a:r>
            <a:r>
              <a:rPr lang="ru-RU" b="1" dirty="0" err="1" smtClean="0">
                <a:solidFill>
                  <a:srgbClr val="C00000"/>
                </a:solidFill>
              </a:rPr>
              <a:t>художній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світ</a:t>
            </a:r>
            <a:r>
              <a:rPr lang="ru-RU" b="1" dirty="0" smtClean="0">
                <a:solidFill>
                  <a:srgbClr val="C00000"/>
                </a:solidFill>
              </a:rPr>
              <a:t> тексту</a:t>
            </a:r>
          </a:p>
          <a:p>
            <a:endParaRPr lang="ru-RU" dirty="0" smtClean="0"/>
          </a:p>
          <a:p>
            <a:r>
              <a:rPr lang="ru-RU" dirty="0" err="1" smtClean="0"/>
              <a:t>Чому</a:t>
            </a:r>
            <a:r>
              <a:rPr lang="ru-RU" dirty="0" smtClean="0"/>
              <a:t>  </a:t>
            </a:r>
            <a:r>
              <a:rPr lang="ru-RU" dirty="0" err="1" smtClean="0"/>
              <a:t>сьогодні</a:t>
            </a:r>
            <a:r>
              <a:rPr lang="ru-RU" dirty="0" smtClean="0"/>
              <a:t> нам </a:t>
            </a:r>
            <a:r>
              <a:rPr lang="ru-RU" dirty="0" err="1" smtClean="0"/>
              <a:t>цікаво</a:t>
            </a:r>
            <a:r>
              <a:rPr lang="ru-RU" dirty="0" smtClean="0"/>
              <a:t> </a:t>
            </a:r>
            <a:r>
              <a:rPr lang="ru-RU" dirty="0" err="1" smtClean="0"/>
              <a:t>читати</a:t>
            </a:r>
            <a:r>
              <a:rPr lang="ru-RU" dirty="0" smtClean="0"/>
              <a:t> роман </a:t>
            </a:r>
            <a:r>
              <a:rPr lang="ru-RU" dirty="0" err="1" smtClean="0"/>
              <a:t>Свіфта</a:t>
            </a:r>
            <a:r>
              <a:rPr lang="ru-RU" dirty="0" smtClean="0"/>
              <a:t>?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змінилося</a:t>
            </a:r>
            <a:r>
              <a:rPr lang="ru-RU" dirty="0" smtClean="0"/>
              <a:t> </a:t>
            </a:r>
            <a:r>
              <a:rPr lang="ru-RU" dirty="0" err="1" smtClean="0"/>
              <a:t>людство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часів</a:t>
            </a:r>
            <a:r>
              <a:rPr lang="ru-RU" dirty="0" smtClean="0"/>
              <a:t>  </a:t>
            </a:r>
            <a:r>
              <a:rPr lang="ru-RU" dirty="0" err="1" smtClean="0"/>
              <a:t>письменника</a:t>
            </a:r>
            <a:r>
              <a:rPr lang="ru-RU" dirty="0" smtClean="0"/>
              <a:t>? Як автор </a:t>
            </a:r>
            <a:r>
              <a:rPr lang="ru-RU" dirty="0" err="1" smtClean="0"/>
              <a:t>змальовує</a:t>
            </a:r>
            <a:r>
              <a:rPr lang="ru-RU" dirty="0" smtClean="0"/>
              <a:t> </a:t>
            </a:r>
            <a:r>
              <a:rPr lang="ru-RU" dirty="0" err="1" smtClean="0"/>
              <a:t>довічні</a:t>
            </a:r>
            <a:r>
              <a:rPr lang="ru-RU" dirty="0" smtClean="0"/>
              <a:t> </a:t>
            </a:r>
            <a:r>
              <a:rPr lang="ru-RU" dirty="0" err="1" smtClean="0"/>
              <a:t>помилки</a:t>
            </a:r>
            <a:r>
              <a:rPr lang="ru-RU" dirty="0" smtClean="0"/>
              <a:t> </a:t>
            </a:r>
            <a:r>
              <a:rPr lang="ru-RU" dirty="0" err="1" smtClean="0"/>
              <a:t>людства</a:t>
            </a:r>
            <a:r>
              <a:rPr lang="ru-RU" dirty="0" smtClean="0"/>
              <a:t>? </a:t>
            </a:r>
          </a:p>
          <a:p>
            <a:r>
              <a:rPr lang="ru-RU" dirty="0" err="1" smtClean="0"/>
              <a:t>Після</a:t>
            </a:r>
            <a:r>
              <a:rPr lang="ru-RU" dirty="0" smtClean="0"/>
              <a:t> </a:t>
            </a:r>
            <a:r>
              <a:rPr lang="ru-RU" dirty="0" err="1" smtClean="0"/>
              <a:t>першого</a:t>
            </a:r>
            <a:r>
              <a:rPr lang="ru-RU" dirty="0" smtClean="0"/>
              <a:t> </a:t>
            </a:r>
            <a:r>
              <a:rPr lang="ru-RU" dirty="0" err="1" smtClean="0"/>
              <a:t>враження</a:t>
            </a:r>
            <a:r>
              <a:rPr lang="ru-RU" dirty="0" smtClean="0"/>
              <a:t> </a:t>
            </a:r>
            <a:r>
              <a:rPr lang="ru-RU" dirty="0" err="1" smtClean="0"/>
              <a:t>казковості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en-US" dirty="0" smtClean="0"/>
              <a:t>’</a:t>
            </a:r>
            <a:r>
              <a:rPr lang="ru-RU" dirty="0" err="1" smtClean="0"/>
              <a:t>являється</a:t>
            </a:r>
            <a:r>
              <a:rPr lang="ru-RU" dirty="0" smtClean="0"/>
              <a:t> </a:t>
            </a:r>
            <a:r>
              <a:rPr lang="ru-RU" dirty="0" err="1" smtClean="0"/>
              <a:t>розуміння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твір</a:t>
            </a:r>
            <a:r>
              <a:rPr lang="ru-RU" dirty="0" smtClean="0"/>
              <a:t> про </a:t>
            </a:r>
            <a:r>
              <a:rPr lang="ru-RU" dirty="0" err="1" smtClean="0"/>
              <a:t>реальне</a:t>
            </a:r>
            <a:r>
              <a:rPr lang="ru-RU" dirty="0" smtClean="0"/>
              <a:t> </a:t>
            </a:r>
            <a:r>
              <a:rPr lang="ru-RU" dirty="0" err="1" smtClean="0"/>
              <a:t>суспільство</a:t>
            </a:r>
            <a:r>
              <a:rPr lang="ru-RU" dirty="0" smtClean="0"/>
              <a:t>. </a:t>
            </a:r>
            <a:r>
              <a:rPr lang="ru-RU" dirty="0" err="1" smtClean="0"/>
              <a:t>Сучасники</a:t>
            </a:r>
            <a:r>
              <a:rPr lang="ru-RU" dirty="0" smtClean="0"/>
              <a:t> </a:t>
            </a:r>
            <a:r>
              <a:rPr lang="ru-RU" dirty="0" err="1" smtClean="0"/>
              <a:t>Свіфта</a:t>
            </a:r>
            <a:r>
              <a:rPr lang="ru-RU" dirty="0" smtClean="0"/>
              <a:t> зразу </a:t>
            </a:r>
            <a:r>
              <a:rPr lang="ru-RU" dirty="0" err="1" smtClean="0"/>
              <a:t>зрозуміли</a:t>
            </a:r>
            <a:r>
              <a:rPr lang="ru-RU" dirty="0" smtClean="0"/>
              <a:t> всю </a:t>
            </a:r>
            <a:r>
              <a:rPr lang="ru-RU" dirty="0" err="1" smtClean="0"/>
              <a:t>алегоричність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ru-RU" dirty="0" smtClean="0"/>
              <a:t>. </a:t>
            </a:r>
            <a:r>
              <a:rPr lang="ru-RU" dirty="0" err="1" smtClean="0"/>
              <a:t>Мужнього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вони </a:t>
            </a:r>
            <a:r>
              <a:rPr lang="ru-RU" dirty="0" err="1" smtClean="0"/>
              <a:t>порівнювали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положенням</a:t>
            </a:r>
            <a:r>
              <a:rPr lang="ru-RU" dirty="0" smtClean="0"/>
              <a:t> </a:t>
            </a:r>
            <a:r>
              <a:rPr lang="ru-RU" dirty="0" err="1" smtClean="0"/>
              <a:t>Свіфта</a:t>
            </a:r>
            <a:r>
              <a:rPr lang="ru-RU" dirty="0" smtClean="0"/>
              <a:t> при </a:t>
            </a:r>
            <a:r>
              <a:rPr lang="ru-RU" dirty="0" err="1" smtClean="0"/>
              <a:t>англійскому</a:t>
            </a:r>
            <a:r>
              <a:rPr lang="ru-RU" dirty="0" smtClean="0"/>
              <a:t> </a:t>
            </a:r>
            <a:r>
              <a:rPr lang="ru-RU" dirty="0" err="1" smtClean="0"/>
              <a:t>дворі</a:t>
            </a:r>
            <a:r>
              <a:rPr lang="ru-RU" dirty="0" smtClean="0"/>
              <a:t> </a:t>
            </a:r>
            <a:r>
              <a:rPr lang="ru-RU" dirty="0" err="1" smtClean="0"/>
              <a:t>серед</a:t>
            </a:r>
            <a:r>
              <a:rPr lang="ru-RU" dirty="0" smtClean="0"/>
              <a:t> </a:t>
            </a:r>
            <a:r>
              <a:rPr lang="ru-RU" dirty="0" err="1" smtClean="0"/>
              <a:t>чвар</a:t>
            </a:r>
            <a:r>
              <a:rPr lang="ru-RU" dirty="0" smtClean="0"/>
              <a:t> та </a:t>
            </a:r>
            <a:r>
              <a:rPr lang="ru-RU" dirty="0" err="1" smtClean="0"/>
              <a:t>інтриг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5" descr="1315071219_h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929198"/>
            <a:ext cx="4357718" cy="1711961"/>
          </a:xfrm>
          <a:prstGeom prst="rect">
            <a:avLst/>
          </a:prstGeom>
        </p:spPr>
      </p:pic>
      <p:pic>
        <p:nvPicPr>
          <p:cNvPr id="6" name="Содержимое 5" descr="1315071219_h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4929198"/>
            <a:ext cx="4357718" cy="171196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86380" y="3714752"/>
            <a:ext cx="29289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fontAlgn="ctr"/>
            <a:r>
              <a:rPr lang="ru-RU" sz="2400" b="1" dirty="0" smtClean="0"/>
              <a:t>Лондон XVII </a:t>
            </a:r>
            <a:r>
              <a:rPr lang="uk-UA" sz="2400" b="1" dirty="0" smtClean="0"/>
              <a:t>століття</a:t>
            </a:r>
            <a:endParaRPr lang="ru-RU" sz="2400" b="1" dirty="0"/>
          </a:p>
        </p:txBody>
      </p:sp>
      <p:pic>
        <p:nvPicPr>
          <p:cNvPr id="8" name="Содержимое 7" descr="gazt_lon_540x3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00496" y="785794"/>
            <a:ext cx="4924662" cy="3000396"/>
          </a:xfrm>
          <a:ln>
            <a:solidFill>
              <a:schemeClr val="accent1"/>
            </a:solidFill>
          </a:ln>
        </p:spPr>
      </p:pic>
      <p:pic>
        <p:nvPicPr>
          <p:cNvPr id="9" name="Содержимое 3" descr="86737_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643314"/>
            <a:ext cx="4572032" cy="29942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Содержимое 3" descr="b4e92f696f2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85728"/>
            <a:ext cx="4645946" cy="314327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635798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b="1" dirty="0" err="1" smtClean="0">
                <a:solidFill>
                  <a:srgbClr val="C00000"/>
                </a:solidFill>
              </a:rPr>
              <a:t>Бесіда-знайомство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з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героєм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</a:t>
            </a:r>
            <a:r>
              <a:rPr lang="ru-RU" dirty="0" err="1" smtClean="0"/>
              <a:t>Якими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виховання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навчання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2. Яку науку </a:t>
            </a:r>
            <a:r>
              <a:rPr lang="ru-RU" dirty="0" err="1" smtClean="0"/>
              <a:t>вивчав</a:t>
            </a:r>
            <a:r>
              <a:rPr lang="ru-RU" dirty="0" smtClean="0"/>
              <a:t> </a:t>
            </a:r>
            <a:r>
              <a:rPr lang="ru-RU" dirty="0" err="1" smtClean="0"/>
              <a:t>Гуллівер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3. </a:t>
            </a:r>
            <a:r>
              <a:rPr lang="ru-RU" dirty="0" err="1" smtClean="0"/>
              <a:t>Згадайте</a:t>
            </a:r>
            <a:r>
              <a:rPr lang="ru-RU" dirty="0" smtClean="0"/>
              <a:t>, як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витрачав</a:t>
            </a:r>
            <a:r>
              <a:rPr lang="ru-RU" dirty="0" smtClean="0"/>
              <a:t> </a:t>
            </a:r>
            <a:r>
              <a:rPr lang="ru-RU" dirty="0" err="1" smtClean="0"/>
              <a:t>батьківські</a:t>
            </a:r>
            <a:r>
              <a:rPr lang="ru-RU" dirty="0" smtClean="0"/>
              <a:t> </a:t>
            </a:r>
            <a:r>
              <a:rPr lang="ru-RU" dirty="0" err="1" smtClean="0"/>
              <a:t>гроші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4.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речі</a:t>
            </a:r>
            <a:r>
              <a:rPr lang="ru-RU" dirty="0" smtClean="0"/>
              <a:t> герой </a:t>
            </a:r>
            <a:r>
              <a:rPr lang="ru-RU" dirty="0" err="1" smtClean="0"/>
              <a:t>завжди</a:t>
            </a:r>
            <a:r>
              <a:rPr lang="ru-RU" dirty="0" smtClean="0"/>
              <a:t> брав </a:t>
            </a:r>
            <a:r>
              <a:rPr lang="ru-RU" dirty="0" err="1" smtClean="0"/>
              <a:t>із</a:t>
            </a:r>
            <a:r>
              <a:rPr lang="ru-RU" dirty="0" smtClean="0"/>
              <a:t> собою у </a:t>
            </a:r>
            <a:r>
              <a:rPr lang="ru-RU" dirty="0" err="1" smtClean="0"/>
              <a:t>плавання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5. Зачитайте, </a:t>
            </a:r>
            <a:r>
              <a:rPr lang="ru-RU" dirty="0" err="1" smtClean="0"/>
              <a:t>чим</a:t>
            </a:r>
            <a:r>
              <a:rPr lang="ru-RU" dirty="0" smtClean="0"/>
              <a:t> </a:t>
            </a:r>
            <a:r>
              <a:rPr lang="ru-RU" dirty="0" err="1" smtClean="0"/>
              <a:t>цікавився</a:t>
            </a:r>
            <a:r>
              <a:rPr lang="ru-RU" dirty="0" smtClean="0"/>
              <a:t> </a:t>
            </a:r>
            <a:r>
              <a:rPr lang="ru-RU" dirty="0" err="1" smtClean="0"/>
              <a:t>Гуллівер</a:t>
            </a:r>
            <a:r>
              <a:rPr lang="ru-RU" dirty="0" smtClean="0"/>
              <a:t>, </a:t>
            </a:r>
            <a:r>
              <a:rPr lang="ru-RU" dirty="0" err="1" smtClean="0"/>
              <a:t>перебуваючи</a:t>
            </a:r>
            <a:r>
              <a:rPr lang="ru-RU" dirty="0" smtClean="0"/>
              <a:t> на </a:t>
            </a:r>
            <a:r>
              <a:rPr lang="ru-RU" dirty="0" err="1" smtClean="0"/>
              <a:t>чужині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6.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змусило</a:t>
            </a:r>
            <a:r>
              <a:rPr lang="ru-RU" dirty="0" smtClean="0"/>
              <a:t> героя </a:t>
            </a:r>
            <a:r>
              <a:rPr lang="ru-RU" dirty="0" err="1" smtClean="0"/>
              <a:t>вирушити</a:t>
            </a:r>
            <a:r>
              <a:rPr lang="ru-RU" dirty="0" smtClean="0"/>
              <a:t> у </a:t>
            </a:r>
            <a:r>
              <a:rPr lang="ru-RU" dirty="0" err="1" smtClean="0"/>
              <a:t>плавання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7. </a:t>
            </a:r>
            <a:r>
              <a:rPr lang="ru-RU" dirty="0" err="1" smtClean="0"/>
              <a:t>Завдяки</a:t>
            </a:r>
            <a:r>
              <a:rPr lang="ru-RU" dirty="0" smtClean="0"/>
              <a:t> 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Гуллівер</a:t>
            </a:r>
            <a:r>
              <a:rPr lang="ru-RU" dirty="0" smtClean="0"/>
              <a:t> </a:t>
            </a:r>
            <a:r>
              <a:rPr lang="ru-RU" dirty="0" err="1" smtClean="0"/>
              <a:t>урятувався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шторму? </a:t>
            </a:r>
            <a:br>
              <a:rPr lang="ru-RU" dirty="0" smtClean="0"/>
            </a:br>
            <a:r>
              <a:rPr lang="ru-RU" dirty="0" smtClean="0"/>
              <a:t>8.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риси</a:t>
            </a:r>
            <a:r>
              <a:rPr lang="ru-RU" dirty="0" smtClean="0"/>
              <a:t> </a:t>
            </a:r>
            <a:r>
              <a:rPr lang="ru-RU" dirty="0" err="1" smtClean="0"/>
              <a:t>вдачі</a:t>
            </a:r>
            <a:r>
              <a:rPr lang="ru-RU" dirty="0" smtClean="0"/>
              <a:t> </a:t>
            </a:r>
            <a:r>
              <a:rPr lang="ru-RU" dirty="0" err="1" smtClean="0"/>
              <a:t>мав</a:t>
            </a:r>
            <a:r>
              <a:rPr lang="ru-RU" dirty="0" smtClean="0"/>
              <a:t> герой? </a:t>
            </a:r>
            <a:endParaRPr lang="ru-RU" dirty="0"/>
          </a:p>
        </p:txBody>
      </p:sp>
      <p:pic>
        <p:nvPicPr>
          <p:cNvPr id="5" name="Содержимое 3" descr="gulliver-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95448" y="214290"/>
            <a:ext cx="2686997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14356"/>
            <a:ext cx="8472518" cy="578647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dirty="0" smtClean="0"/>
              <a:t>1. </a:t>
            </a:r>
            <a:r>
              <a:rPr lang="ru-RU" dirty="0" err="1" smtClean="0"/>
              <a:t>Оскільки</a:t>
            </a:r>
            <a:r>
              <a:rPr lang="ru-RU" dirty="0" smtClean="0"/>
              <a:t> батьки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поважними</a:t>
            </a:r>
            <a:r>
              <a:rPr lang="ru-RU" dirty="0" smtClean="0"/>
              <a:t> людьми, то вони дали </a:t>
            </a:r>
            <a:r>
              <a:rPr lang="ru-RU" dirty="0" err="1" smtClean="0"/>
              <a:t>сину</a:t>
            </a:r>
            <a:r>
              <a:rPr lang="ru-RU" dirty="0" smtClean="0"/>
              <a:t> </a:t>
            </a:r>
            <a:r>
              <a:rPr lang="ru-RU" dirty="0" err="1" smtClean="0"/>
              <a:t>гарну</a:t>
            </a:r>
            <a:r>
              <a:rPr lang="ru-RU" dirty="0" smtClean="0"/>
              <a:t> </a:t>
            </a:r>
            <a:r>
              <a:rPr lang="ru-RU" dirty="0" err="1" smtClean="0"/>
              <a:t>освіту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2. Медицину, </a:t>
            </a:r>
            <a:r>
              <a:rPr lang="ru-RU" dirty="0" err="1" smtClean="0"/>
              <a:t>хоча</a:t>
            </a:r>
            <a:r>
              <a:rPr lang="ru-RU" dirty="0" smtClean="0"/>
              <a:t> </a:t>
            </a:r>
            <a:r>
              <a:rPr lang="ru-RU" dirty="0" err="1" smtClean="0"/>
              <a:t>мріяв</a:t>
            </a:r>
            <a:r>
              <a:rPr lang="ru-RU" dirty="0" smtClean="0"/>
              <a:t> про море.</a:t>
            </a:r>
            <a:br>
              <a:rPr lang="ru-RU" dirty="0" smtClean="0"/>
            </a:br>
            <a:r>
              <a:rPr lang="ru-RU" dirty="0" smtClean="0"/>
              <a:t>3. На </a:t>
            </a:r>
            <a:r>
              <a:rPr lang="ru-RU" dirty="0" err="1" smtClean="0"/>
              <a:t>вивчення</a:t>
            </a:r>
            <a:r>
              <a:rPr lang="ru-RU" dirty="0" smtClean="0"/>
              <a:t> </a:t>
            </a:r>
            <a:r>
              <a:rPr lang="ru-RU" dirty="0" err="1" smtClean="0"/>
              <a:t>навігації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математики, </a:t>
            </a:r>
            <a:r>
              <a:rPr lang="ru-RU" dirty="0" err="1" smtClean="0"/>
              <a:t>бо</a:t>
            </a:r>
            <a:r>
              <a:rPr lang="ru-RU" dirty="0" smtClean="0"/>
              <a:t> </a:t>
            </a:r>
            <a:r>
              <a:rPr lang="ru-RU" dirty="0" err="1" smtClean="0"/>
              <a:t>вважав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ці</a:t>
            </a:r>
            <a:r>
              <a:rPr lang="ru-RU" dirty="0" smtClean="0"/>
              <a:t> </a:t>
            </a:r>
            <a:r>
              <a:rPr lang="ru-RU" dirty="0" err="1" smtClean="0"/>
              <a:t>знання</a:t>
            </a:r>
            <a:r>
              <a:rPr lang="ru-RU" dirty="0" smtClean="0"/>
              <a:t> </a:t>
            </a:r>
            <a:r>
              <a:rPr lang="ru-RU" dirty="0" err="1" smtClean="0"/>
              <a:t>знадобляться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мандрівки</a:t>
            </a:r>
            <a:r>
              <a:rPr lang="ru-RU" dirty="0" smtClean="0"/>
              <a:t>.  </a:t>
            </a:r>
            <a:br>
              <a:rPr lang="ru-RU" dirty="0" smtClean="0"/>
            </a:br>
            <a:r>
              <a:rPr lang="ru-RU" dirty="0" smtClean="0"/>
              <a:t>4.</a:t>
            </a:r>
            <a:r>
              <a:rPr lang="en-US" dirty="0" smtClean="0"/>
              <a:t> </a:t>
            </a:r>
            <a:r>
              <a:rPr lang="ru-RU" dirty="0" err="1" smtClean="0"/>
              <a:t>Багато</a:t>
            </a:r>
            <a:r>
              <a:rPr lang="ru-RU" dirty="0" smtClean="0"/>
              <a:t> </a:t>
            </a:r>
            <a:r>
              <a:rPr lang="ru-RU" dirty="0" err="1" smtClean="0"/>
              <a:t>книжок</a:t>
            </a:r>
            <a:r>
              <a:rPr lang="ru-RU" dirty="0" smtClean="0"/>
              <a:t>, </a:t>
            </a:r>
            <a:r>
              <a:rPr lang="ru-RU" dirty="0" err="1" smtClean="0"/>
              <a:t>бо</a:t>
            </a:r>
            <a:r>
              <a:rPr lang="ru-RU" dirty="0" smtClean="0"/>
              <a:t> любив </a:t>
            </a:r>
            <a:r>
              <a:rPr lang="ru-RU" dirty="0" err="1" smtClean="0"/>
              <a:t>читати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5. </a:t>
            </a:r>
            <a:r>
              <a:rPr lang="ru-RU" dirty="0" err="1" smtClean="0"/>
              <a:t>Вивчав</a:t>
            </a:r>
            <a:r>
              <a:rPr lang="ru-RU" dirty="0" smtClean="0"/>
              <a:t> </a:t>
            </a:r>
            <a:r>
              <a:rPr lang="ru-RU" dirty="0" err="1" smtClean="0"/>
              <a:t>мову</a:t>
            </a:r>
            <a:r>
              <a:rPr lang="ru-RU" dirty="0" smtClean="0"/>
              <a:t>, </a:t>
            </a:r>
            <a:r>
              <a:rPr lang="ru-RU" dirty="0" err="1" smtClean="0"/>
              <a:t>звичаї</a:t>
            </a:r>
            <a:r>
              <a:rPr lang="ru-RU" dirty="0" smtClean="0"/>
              <a:t>, </a:t>
            </a:r>
            <a:r>
              <a:rPr lang="ru-RU" dirty="0" err="1" smtClean="0"/>
              <a:t>побут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місцевого</a:t>
            </a:r>
            <a:r>
              <a:rPr lang="ru-RU" dirty="0" smtClean="0"/>
              <a:t> </a:t>
            </a:r>
            <a:r>
              <a:rPr lang="ru-RU" dirty="0" err="1" smtClean="0"/>
              <a:t>населення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6. </a:t>
            </a:r>
            <a:r>
              <a:rPr lang="ru-RU" dirty="0" err="1" smtClean="0"/>
              <a:t>Матеріальні</a:t>
            </a:r>
            <a:r>
              <a:rPr lang="ru-RU" dirty="0" smtClean="0"/>
              <a:t> </a:t>
            </a:r>
            <a:r>
              <a:rPr lang="ru-RU" dirty="0" err="1" smtClean="0"/>
              <a:t>проблеми</a:t>
            </a:r>
            <a:r>
              <a:rPr lang="ru-RU" dirty="0" smtClean="0"/>
              <a:t>, </a:t>
            </a:r>
            <a:r>
              <a:rPr lang="ru-RU" dirty="0" err="1" smtClean="0"/>
              <a:t>бо</a:t>
            </a:r>
            <a:r>
              <a:rPr lang="ru-RU" dirty="0" smtClean="0"/>
              <a:t> </a:t>
            </a:r>
            <a:r>
              <a:rPr lang="ru-RU" dirty="0" err="1" smtClean="0"/>
              <a:t>гроші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міг</a:t>
            </a:r>
            <a:r>
              <a:rPr lang="ru-RU" dirty="0" smtClean="0"/>
              <a:t> </a:t>
            </a:r>
            <a:r>
              <a:rPr lang="ru-RU" dirty="0" err="1" smtClean="0"/>
              <a:t>заробляти</a:t>
            </a:r>
            <a:r>
              <a:rPr lang="ru-RU" dirty="0" smtClean="0"/>
              <a:t>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чесним</a:t>
            </a:r>
            <a:r>
              <a:rPr lang="ru-RU" dirty="0" smtClean="0"/>
              <a:t> шляхом,</a:t>
            </a:r>
          </a:p>
          <a:p>
            <a:pPr>
              <a:buNone/>
            </a:pPr>
            <a:r>
              <a:rPr lang="ru-RU" dirty="0" smtClean="0"/>
              <a:t> 	</a:t>
            </a:r>
            <a:r>
              <a:rPr lang="ru-RU" dirty="0" err="1" smtClean="0"/>
              <a:t>тобто</a:t>
            </a:r>
            <a:r>
              <a:rPr lang="ru-RU" dirty="0" smtClean="0"/>
              <a:t> не брав </a:t>
            </a:r>
            <a:r>
              <a:rPr lang="ru-RU" dirty="0" err="1" smtClean="0"/>
              <a:t>хабарів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7. </a:t>
            </a:r>
            <a:r>
              <a:rPr lang="ru-RU" dirty="0" err="1" smtClean="0"/>
              <a:t>Завдяки</a:t>
            </a:r>
            <a:r>
              <a:rPr lang="ru-RU" dirty="0" smtClean="0"/>
              <a:t> </a:t>
            </a:r>
            <a:r>
              <a:rPr lang="ru-RU" dirty="0" err="1" smtClean="0"/>
              <a:t>своїй</a:t>
            </a:r>
            <a:r>
              <a:rPr lang="ru-RU" dirty="0" smtClean="0"/>
              <a:t> </a:t>
            </a:r>
            <a:r>
              <a:rPr lang="ru-RU" dirty="0" err="1" smtClean="0"/>
              <a:t>силі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8. </a:t>
            </a:r>
            <a:r>
              <a:rPr lang="ru-RU" dirty="0" err="1" smtClean="0"/>
              <a:t>Розумний</a:t>
            </a:r>
            <a:r>
              <a:rPr lang="ru-RU" dirty="0" smtClean="0"/>
              <a:t>, </a:t>
            </a:r>
            <a:r>
              <a:rPr lang="ru-RU" dirty="0" err="1" smtClean="0"/>
              <a:t>чесний</a:t>
            </a:r>
            <a:r>
              <a:rPr lang="ru-RU" dirty="0" smtClean="0"/>
              <a:t>, </a:t>
            </a:r>
            <a:r>
              <a:rPr lang="ru-RU" dirty="0" err="1" smtClean="0"/>
              <a:t>освічений</a:t>
            </a:r>
            <a:r>
              <a:rPr lang="ru-RU" dirty="0" smtClean="0"/>
              <a:t>, </a:t>
            </a:r>
            <a:r>
              <a:rPr lang="ru-RU" dirty="0" err="1" smtClean="0"/>
              <a:t>порядний</a:t>
            </a:r>
            <a:r>
              <a:rPr lang="ru-RU" dirty="0" smtClean="0"/>
              <a:t> </a:t>
            </a:r>
            <a:r>
              <a:rPr lang="ru-RU" dirty="0" err="1" smtClean="0"/>
              <a:t>чоловік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285728"/>
            <a:ext cx="22699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Можливі відповіді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Содержимое 5" descr="i_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6578" y="2643182"/>
            <a:ext cx="1943104" cy="278511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олна 3"/>
          <p:cNvSpPr/>
          <p:nvPr/>
        </p:nvSpPr>
        <p:spPr>
          <a:xfrm>
            <a:off x="285720" y="285728"/>
            <a:ext cx="8501090" cy="6143668"/>
          </a:xfrm>
          <a:prstGeom prst="wave">
            <a:avLst>
              <a:gd name="adj1" fmla="val 8960"/>
              <a:gd name="adj2" fmla="val -19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err="1" smtClean="0"/>
              <a:t>Інтерактивна</a:t>
            </a:r>
            <a:r>
              <a:rPr lang="ru-RU" b="1" dirty="0" smtClean="0"/>
              <a:t> </a:t>
            </a:r>
            <a:r>
              <a:rPr lang="ru-RU" b="1" dirty="0" err="1" smtClean="0"/>
              <a:t>вправа</a:t>
            </a:r>
            <a:r>
              <a:rPr lang="ru-RU" b="1" dirty="0" smtClean="0"/>
              <a:t> «Займи </a:t>
            </a:r>
            <a:r>
              <a:rPr lang="ru-RU" b="1" dirty="0" err="1" smtClean="0"/>
              <a:t>позицію</a:t>
            </a:r>
            <a:r>
              <a:rPr lang="ru-RU" b="1" dirty="0" smtClean="0"/>
              <a:t>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	1. </a:t>
            </a:r>
            <a:r>
              <a:rPr lang="ru-RU" dirty="0" err="1" smtClean="0"/>
              <a:t>Розкажіть</a:t>
            </a:r>
            <a:r>
              <a:rPr lang="ru-RU" dirty="0" smtClean="0"/>
              <a:t> про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у </a:t>
            </a:r>
            <a:r>
              <a:rPr lang="ru-RU" dirty="0" err="1" smtClean="0"/>
              <a:t>ліліпутів</a:t>
            </a:r>
            <a:r>
              <a:rPr lang="ru-RU" dirty="0" smtClean="0"/>
              <a:t>. </a:t>
            </a:r>
            <a:br>
              <a:rPr lang="ru-RU" dirty="0" smtClean="0"/>
            </a:br>
            <a:r>
              <a:rPr lang="ru-RU" dirty="0" smtClean="0"/>
              <a:t>2. Як </a:t>
            </a:r>
            <a:r>
              <a:rPr lang="ru-RU" dirty="0" err="1" smtClean="0"/>
              <a:t>ліліпути</a:t>
            </a:r>
            <a:r>
              <a:rPr lang="ru-RU" dirty="0" smtClean="0"/>
              <a:t> </a:t>
            </a:r>
            <a:r>
              <a:rPr lang="ru-RU" dirty="0" err="1" smtClean="0"/>
              <a:t>називали</a:t>
            </a:r>
            <a:r>
              <a:rPr lang="ru-RU" dirty="0" smtClean="0"/>
              <a:t> героя? </a:t>
            </a:r>
            <a:br>
              <a:rPr lang="ru-RU" dirty="0" smtClean="0"/>
            </a:br>
            <a:r>
              <a:rPr lang="ru-RU" dirty="0" smtClean="0"/>
              <a:t>3. Як </a:t>
            </a:r>
            <a:r>
              <a:rPr lang="ru-RU" dirty="0" err="1" smtClean="0"/>
              <a:t>Гуллівер</a:t>
            </a:r>
            <a:r>
              <a:rPr lang="ru-RU" dirty="0" smtClean="0"/>
              <a:t> </a:t>
            </a:r>
            <a:r>
              <a:rPr lang="ru-RU" dirty="0" err="1" smtClean="0"/>
              <a:t>спочатку</a:t>
            </a:r>
            <a:r>
              <a:rPr lang="ru-RU" dirty="0" smtClean="0"/>
              <a:t> </a:t>
            </a:r>
            <a:r>
              <a:rPr lang="ru-RU" dirty="0" err="1" smtClean="0"/>
              <a:t>поводився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ліліпутами</a:t>
            </a:r>
            <a:r>
              <a:rPr lang="ru-RU" dirty="0" smtClean="0"/>
              <a:t>? </a:t>
            </a:r>
            <a:br>
              <a:rPr lang="ru-RU" dirty="0" smtClean="0"/>
            </a:br>
            <a:r>
              <a:rPr lang="ru-RU" dirty="0" smtClean="0"/>
              <a:t>4. Прочитайте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прокоментуйте</a:t>
            </a:r>
            <a:r>
              <a:rPr lang="ru-RU" dirty="0" smtClean="0"/>
              <a:t> </a:t>
            </a:r>
            <a:r>
              <a:rPr lang="ru-RU" dirty="0" err="1" smtClean="0"/>
              <a:t>умови</a:t>
            </a:r>
            <a:r>
              <a:rPr lang="ru-RU" dirty="0" smtClean="0"/>
              <a:t> угоди </a:t>
            </a:r>
            <a:r>
              <a:rPr lang="ru-RU" dirty="0" err="1" smtClean="0"/>
              <a:t>Людини-Гори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ліліпутами</a:t>
            </a:r>
            <a:r>
              <a:rPr lang="ru-RU" dirty="0" smtClean="0"/>
              <a:t>. </a:t>
            </a:r>
            <a:r>
              <a:rPr lang="ru-RU" dirty="0" err="1" smtClean="0"/>
              <a:t>Чи</a:t>
            </a:r>
            <a:r>
              <a:rPr lang="ru-RU" dirty="0" smtClean="0"/>
              <a:t> давала вона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справжню</a:t>
            </a:r>
            <a:r>
              <a:rPr lang="ru-RU" dirty="0" smtClean="0"/>
              <a:t> свободу? </a:t>
            </a:r>
            <a:br>
              <a:rPr lang="ru-RU" dirty="0" smtClean="0"/>
            </a:br>
            <a:r>
              <a:rPr lang="ru-RU" dirty="0" smtClean="0"/>
              <a:t>5. </a:t>
            </a:r>
            <a:r>
              <a:rPr lang="ru-RU" dirty="0" err="1" smtClean="0"/>
              <a:t>Доведіть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становище </a:t>
            </a:r>
            <a:r>
              <a:rPr lang="ru-RU" dirty="0" err="1" smtClean="0"/>
              <a:t>Гуллівера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ганебним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6. Як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гадаєте</a:t>
            </a:r>
            <a:r>
              <a:rPr lang="ru-RU" dirty="0" smtClean="0"/>
              <a:t>, </a:t>
            </a:r>
            <a:r>
              <a:rPr lang="ru-RU" dirty="0" err="1" smtClean="0"/>
              <a:t>чи</a:t>
            </a:r>
            <a:r>
              <a:rPr lang="ru-RU" dirty="0" smtClean="0"/>
              <a:t> переживав </a:t>
            </a:r>
            <a:r>
              <a:rPr lang="ru-RU" dirty="0" err="1" smtClean="0"/>
              <a:t>Гуллівер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ганебність</a:t>
            </a:r>
            <a:r>
              <a:rPr lang="ru-RU" dirty="0" smtClean="0"/>
              <a:t> </a:t>
            </a:r>
            <a:r>
              <a:rPr lang="ru-RU" dirty="0" err="1" smtClean="0"/>
              <a:t>свого</a:t>
            </a:r>
            <a:r>
              <a:rPr lang="ru-RU" dirty="0" smtClean="0"/>
              <a:t> становища? </a:t>
            </a:r>
            <a:br>
              <a:rPr lang="ru-RU" dirty="0" smtClean="0"/>
            </a:br>
            <a:r>
              <a:rPr lang="ru-RU" dirty="0" smtClean="0"/>
              <a:t>7. Яку </a:t>
            </a:r>
            <a:r>
              <a:rPr lang="ru-RU" dirty="0" err="1" smtClean="0"/>
              <a:t>нагороду</a:t>
            </a:r>
            <a:r>
              <a:rPr lang="ru-RU" dirty="0" smtClean="0"/>
              <a:t> одержав герой?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7" descr="i_0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3286124"/>
            <a:ext cx="2128089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40108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600" dirty="0" smtClean="0"/>
              <a:t>2. </a:t>
            </a:r>
            <a:r>
              <a:rPr lang="ru-RU" sz="2600" dirty="0" err="1" smtClean="0"/>
              <a:t>Квінбус-Флестрін</a:t>
            </a:r>
            <a:r>
              <a:rPr lang="ru-RU" sz="2600" dirty="0" smtClean="0"/>
              <a:t>, </a:t>
            </a:r>
            <a:r>
              <a:rPr lang="ru-RU" sz="2600" dirty="0" err="1" smtClean="0"/>
              <a:t>тобто</a:t>
            </a:r>
            <a:r>
              <a:rPr lang="ru-RU" sz="2600" dirty="0" smtClean="0"/>
              <a:t> </a:t>
            </a:r>
            <a:r>
              <a:rPr lang="ru-RU" sz="2600" dirty="0" err="1" smtClean="0"/>
              <a:t>Людина-Гора</a:t>
            </a:r>
            <a:r>
              <a:rPr lang="ru-RU" sz="2600" dirty="0" smtClean="0"/>
              <a:t>. </a:t>
            </a:r>
            <a:br>
              <a:rPr lang="ru-RU" sz="2600" dirty="0" smtClean="0"/>
            </a:br>
            <a:r>
              <a:rPr lang="ru-RU" sz="2600" dirty="0" smtClean="0"/>
              <a:t>3. </a:t>
            </a:r>
            <a:r>
              <a:rPr lang="ru-RU" sz="2600" dirty="0" err="1" smtClean="0"/>
              <a:t>Покірно</a:t>
            </a:r>
            <a:r>
              <a:rPr lang="ru-RU" sz="2600" dirty="0" smtClean="0"/>
              <a:t> </a:t>
            </a:r>
            <a:r>
              <a:rPr lang="ru-RU" sz="2600" dirty="0" err="1" smtClean="0"/>
              <a:t>сприймав</a:t>
            </a:r>
            <a:r>
              <a:rPr lang="ru-RU" sz="2600" dirty="0" smtClean="0"/>
              <a:t> </a:t>
            </a:r>
            <a:r>
              <a:rPr lang="ru-RU" sz="2600" dirty="0" err="1" smtClean="0"/>
              <a:t>усі</a:t>
            </a:r>
            <a:r>
              <a:rPr lang="ru-RU" sz="2600" dirty="0" smtClean="0"/>
              <a:t> </a:t>
            </a:r>
            <a:r>
              <a:rPr lang="ru-RU" sz="2600" dirty="0" err="1" smtClean="0"/>
              <a:t>вчинки</a:t>
            </a:r>
            <a:r>
              <a:rPr lang="ru-RU" sz="2600" dirty="0" smtClean="0"/>
              <a:t> </a:t>
            </a:r>
            <a:r>
              <a:rPr lang="ru-RU" sz="2600" dirty="0" err="1" smtClean="0"/>
              <a:t>ліліпутів</a:t>
            </a:r>
            <a:r>
              <a:rPr lang="ru-RU" sz="2600" dirty="0" smtClean="0"/>
              <a:t>, </a:t>
            </a:r>
            <a:r>
              <a:rPr lang="ru-RU" sz="2600" dirty="0" err="1" smtClean="0"/>
              <a:t>бо</a:t>
            </a:r>
            <a:r>
              <a:rPr lang="ru-RU" sz="2600" dirty="0" smtClean="0"/>
              <a:t> </a:t>
            </a:r>
            <a:r>
              <a:rPr lang="ru-RU" sz="2600" dirty="0" err="1" smtClean="0"/>
              <a:t>вважав</a:t>
            </a:r>
            <a:r>
              <a:rPr lang="ru-RU" sz="2600" dirty="0" smtClean="0"/>
              <a:t> </a:t>
            </a:r>
            <a:r>
              <a:rPr lang="ru-RU" sz="2600" dirty="0" err="1" smtClean="0"/>
              <a:t>нетактовним</a:t>
            </a:r>
            <a:r>
              <a:rPr lang="ru-RU" sz="2600" dirty="0" smtClean="0"/>
              <a:t> </a:t>
            </a:r>
            <a:r>
              <a:rPr lang="ru-RU" sz="2600" dirty="0" err="1" smtClean="0"/>
              <a:t>порушувати</a:t>
            </a:r>
            <a:r>
              <a:rPr lang="ru-RU" sz="2600" dirty="0" smtClean="0"/>
              <a:t> </a:t>
            </a:r>
            <a:r>
              <a:rPr lang="ru-RU" sz="2600" dirty="0" err="1" smtClean="0"/>
              <a:t>закони</a:t>
            </a:r>
            <a:r>
              <a:rPr lang="ru-RU" sz="2600" dirty="0" smtClean="0"/>
              <a:t> </a:t>
            </a:r>
            <a:r>
              <a:rPr lang="ru-RU" sz="2600" dirty="0" err="1" smtClean="0"/>
              <a:t>гостинності</a:t>
            </a:r>
            <a:r>
              <a:rPr lang="ru-RU" sz="2600" dirty="0" smtClean="0"/>
              <a:t>.</a:t>
            </a:r>
            <a:br>
              <a:rPr lang="ru-RU" sz="2600" dirty="0" smtClean="0"/>
            </a:br>
            <a:r>
              <a:rPr lang="ru-RU" sz="2600" dirty="0" smtClean="0"/>
              <a:t>4. </a:t>
            </a:r>
            <a:r>
              <a:rPr lang="ru-RU" sz="2600" dirty="0" err="1" smtClean="0"/>
              <a:t>Гуллівер</a:t>
            </a:r>
            <a:r>
              <a:rPr lang="ru-RU" sz="2600" dirty="0" smtClean="0"/>
              <a:t> </a:t>
            </a:r>
            <a:r>
              <a:rPr lang="ru-RU" sz="2600" dirty="0" err="1" smtClean="0"/>
              <a:t>приймає</a:t>
            </a:r>
            <a:r>
              <a:rPr lang="ru-RU" sz="2600" dirty="0" smtClean="0"/>
              <a:t> </a:t>
            </a:r>
            <a:r>
              <a:rPr lang="ru-RU" sz="2600" dirty="0" err="1" smtClean="0"/>
              <a:t>всі</a:t>
            </a:r>
            <a:r>
              <a:rPr lang="ru-RU" sz="2600" dirty="0" smtClean="0"/>
              <a:t> </a:t>
            </a:r>
            <a:r>
              <a:rPr lang="ru-RU" sz="2600" dirty="0" err="1" smtClean="0"/>
              <a:t>умови</a:t>
            </a:r>
            <a:r>
              <a:rPr lang="ru-RU" sz="2600" dirty="0" smtClean="0"/>
              <a:t> угоди, </a:t>
            </a:r>
            <a:r>
              <a:rPr lang="ru-RU" sz="2600" dirty="0" err="1" smtClean="0"/>
              <a:t>навіть</a:t>
            </a:r>
            <a:r>
              <a:rPr lang="ru-RU" sz="2600" dirty="0" smtClean="0"/>
              <a:t> </a:t>
            </a:r>
            <a:r>
              <a:rPr lang="ru-RU" sz="2600" dirty="0" err="1" smtClean="0"/>
              <a:t>якщо</a:t>
            </a:r>
            <a:r>
              <a:rPr lang="ru-RU" sz="2600" dirty="0" smtClean="0"/>
              <a:t> вони </a:t>
            </a:r>
            <a:r>
              <a:rPr lang="ru-RU" sz="2600" dirty="0" err="1" smtClean="0"/>
              <a:t>принизливі</a:t>
            </a:r>
            <a:r>
              <a:rPr lang="ru-RU" sz="2600" dirty="0" smtClean="0"/>
              <a:t> для </a:t>
            </a:r>
            <a:r>
              <a:rPr lang="ru-RU" sz="2600" dirty="0" err="1" smtClean="0"/>
              <a:t>нього</a:t>
            </a:r>
            <a:r>
              <a:rPr lang="ru-RU" sz="2600" dirty="0" smtClean="0"/>
              <a:t>. </a:t>
            </a:r>
            <a:br>
              <a:rPr lang="ru-RU" sz="2600" dirty="0" smtClean="0"/>
            </a:br>
            <a:r>
              <a:rPr lang="ru-RU" sz="2600" dirty="0" smtClean="0"/>
              <a:t>5. </a:t>
            </a:r>
            <a:r>
              <a:rPr lang="ru-RU" sz="2600" dirty="0" err="1" smtClean="0"/>
              <a:t>Він</a:t>
            </a:r>
            <a:r>
              <a:rPr lang="ru-RU" sz="2600" dirty="0" smtClean="0"/>
              <a:t> </a:t>
            </a:r>
            <a:r>
              <a:rPr lang="ru-RU" sz="2600" dirty="0" err="1" smtClean="0"/>
              <a:t>погоджується</a:t>
            </a:r>
            <a:r>
              <a:rPr lang="ru-RU" sz="2600" dirty="0" smtClean="0"/>
              <a:t> </a:t>
            </a:r>
            <a:r>
              <a:rPr lang="ru-RU" sz="2600" dirty="0" err="1" smtClean="0"/>
              <a:t>жити</a:t>
            </a:r>
            <a:r>
              <a:rPr lang="ru-RU" sz="2600" dirty="0" smtClean="0"/>
              <a:t> на </a:t>
            </a:r>
            <a:r>
              <a:rPr lang="ru-RU" sz="2600" dirty="0" err="1" smtClean="0"/>
              <a:t>прив’язі</a:t>
            </a:r>
            <a:r>
              <a:rPr lang="ru-RU" sz="2600" dirty="0" smtClean="0"/>
              <a:t>, </a:t>
            </a:r>
            <a:r>
              <a:rPr lang="ru-RU" sz="2600" dirty="0" err="1" smtClean="0"/>
              <a:t>дозволяє</a:t>
            </a:r>
            <a:r>
              <a:rPr lang="ru-RU" sz="2600" dirty="0" smtClean="0"/>
              <a:t> </a:t>
            </a:r>
            <a:r>
              <a:rPr lang="ru-RU" sz="2600" dirty="0" err="1" smtClean="0"/>
              <a:t>обшукувати</a:t>
            </a:r>
            <a:r>
              <a:rPr lang="ru-RU" sz="2600" dirty="0" smtClean="0"/>
              <a:t> </a:t>
            </a:r>
            <a:r>
              <a:rPr lang="ru-RU" sz="2600" dirty="0" err="1" smtClean="0"/>
              <a:t>кишені</a:t>
            </a:r>
            <a:r>
              <a:rPr lang="ru-RU" sz="2600" dirty="0" smtClean="0"/>
              <a:t>, </a:t>
            </a:r>
            <a:r>
              <a:rPr lang="ru-RU" sz="2600" dirty="0" err="1" smtClean="0"/>
              <a:t>схиляється</a:t>
            </a:r>
            <a:r>
              <a:rPr lang="ru-RU" sz="2600" dirty="0" smtClean="0"/>
              <a:t> перед </a:t>
            </a:r>
            <a:r>
              <a:rPr lang="ru-RU" sz="2600" dirty="0" err="1" smtClean="0"/>
              <a:t>імператором</a:t>
            </a:r>
            <a:r>
              <a:rPr lang="ru-RU" sz="2600" dirty="0" smtClean="0"/>
              <a:t> </a:t>
            </a:r>
            <a:r>
              <a:rPr lang="ru-RU" sz="2600" dirty="0" err="1" smtClean="0"/>
              <a:t>і</a:t>
            </a:r>
            <a:r>
              <a:rPr lang="ru-RU" sz="2600" dirty="0" smtClean="0"/>
              <a:t> </a:t>
            </a:r>
            <a:r>
              <a:rPr lang="ru-RU" sz="2600" dirty="0" err="1" smtClean="0"/>
              <a:t>починає</a:t>
            </a:r>
            <a:r>
              <a:rPr lang="ru-RU" sz="2600" dirty="0" smtClean="0"/>
              <a:t> </a:t>
            </a:r>
            <a:r>
              <a:rPr lang="ru-RU" sz="2600" dirty="0" err="1" smtClean="0"/>
              <a:t>говорити</a:t>
            </a:r>
            <a:r>
              <a:rPr lang="ru-RU" sz="2600" dirty="0" smtClean="0"/>
              <a:t> </a:t>
            </a:r>
            <a:r>
              <a:rPr lang="ru-RU" sz="2600" dirty="0" err="1" smtClean="0"/>
              <a:t>з</a:t>
            </a:r>
            <a:r>
              <a:rPr lang="ru-RU" sz="2600" dirty="0" smtClean="0"/>
              <a:t> ним </a:t>
            </a:r>
            <a:r>
              <a:rPr lang="ru-RU" sz="2600" dirty="0" err="1" smtClean="0"/>
              <a:t>улесливо</a:t>
            </a:r>
            <a:r>
              <a:rPr lang="ru-RU" sz="2600" dirty="0" smtClean="0"/>
              <a:t> </a:t>
            </a:r>
            <a:r>
              <a:rPr lang="ru-RU" sz="2600" dirty="0" err="1" smtClean="0"/>
              <a:t>й</a:t>
            </a:r>
            <a:r>
              <a:rPr lang="ru-RU" sz="2600" dirty="0" smtClean="0"/>
              <a:t> </a:t>
            </a:r>
            <a:r>
              <a:rPr lang="ru-RU" sz="2600" dirty="0" err="1" smtClean="0"/>
              <a:t>запопадливо</a:t>
            </a:r>
            <a:r>
              <a:rPr lang="ru-RU" sz="2600" dirty="0" smtClean="0"/>
              <a:t>. </a:t>
            </a:r>
            <a:br>
              <a:rPr lang="ru-RU" sz="2600" dirty="0" smtClean="0"/>
            </a:br>
            <a:r>
              <a:rPr lang="ru-RU" sz="2600" dirty="0" smtClean="0"/>
              <a:t>6. </a:t>
            </a:r>
            <a:r>
              <a:rPr lang="ru-RU" sz="2600" dirty="0" err="1" smtClean="0"/>
              <a:t>Ні</a:t>
            </a:r>
            <a:r>
              <a:rPr lang="ru-RU" sz="2600" dirty="0" smtClean="0"/>
              <a:t>, </a:t>
            </a:r>
            <a:r>
              <a:rPr lang="ru-RU" sz="2600" dirty="0" err="1" smtClean="0"/>
              <a:t>адже</a:t>
            </a:r>
            <a:r>
              <a:rPr lang="ru-RU" sz="2600" dirty="0" smtClean="0"/>
              <a:t> у </a:t>
            </a:r>
            <a:r>
              <a:rPr lang="ru-RU" sz="2600" dirty="0" err="1" smtClean="0"/>
              <a:t>нього</a:t>
            </a:r>
            <a:r>
              <a:rPr lang="ru-RU" sz="2600" dirty="0" smtClean="0"/>
              <a:t> </a:t>
            </a:r>
            <a:r>
              <a:rPr lang="ru-RU" sz="2600" dirty="0" err="1" smtClean="0"/>
              <a:t>немає</a:t>
            </a:r>
            <a:r>
              <a:rPr lang="ru-RU" sz="2600" dirty="0" smtClean="0"/>
              <a:t> </a:t>
            </a:r>
            <a:r>
              <a:rPr lang="ru-RU" sz="2600" dirty="0" err="1" smtClean="0"/>
              <a:t>нарікань</a:t>
            </a:r>
            <a:r>
              <a:rPr lang="ru-RU" sz="2600" dirty="0" smtClean="0"/>
              <a:t> на долю.</a:t>
            </a:r>
            <a:br>
              <a:rPr lang="ru-RU" sz="2600" dirty="0" smtClean="0"/>
            </a:br>
            <a:r>
              <a:rPr lang="ru-RU" sz="2600" dirty="0" smtClean="0"/>
              <a:t>7. Титул </a:t>
            </a:r>
            <a:r>
              <a:rPr lang="ru-RU" sz="2600" dirty="0" err="1" smtClean="0"/>
              <a:t>нардака</a:t>
            </a:r>
            <a:r>
              <a:rPr lang="ru-RU" sz="2600" dirty="0" smtClean="0"/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7"/>
            </a:avLst>
          </a:prstGeom>
          <a:solidFill>
            <a:schemeClr val="bg2">
              <a:lumMod val="1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500042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Перевір себе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396</Words>
  <Application>Microsoft Office PowerPoint</Application>
  <PresentationFormat>Экран 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Просвітницькі ідеї у творі. Образ Гуллівера як втілення концепції нової людини.  </dc:title>
  <dc:creator>filip</dc:creator>
  <cp:lastModifiedBy>filip</cp:lastModifiedBy>
  <cp:revision>85</cp:revision>
  <dcterms:created xsi:type="dcterms:W3CDTF">2017-01-25T15:43:34Z</dcterms:created>
  <dcterms:modified xsi:type="dcterms:W3CDTF">2017-02-07T16:10:32Z</dcterms:modified>
</cp:coreProperties>
</file>