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85" r:id="rId2"/>
    <p:sldId id="266" r:id="rId3"/>
    <p:sldId id="271" r:id="rId4"/>
    <p:sldId id="274" r:id="rId5"/>
    <p:sldId id="283" r:id="rId6"/>
    <p:sldId id="284" r:id="rId7"/>
    <p:sldId id="269" r:id="rId8"/>
    <p:sldId id="268" r:id="rId9"/>
    <p:sldId id="273" r:id="rId10"/>
    <p:sldId id="275" r:id="rId11"/>
    <p:sldId id="276" r:id="rId12"/>
    <p:sldId id="270" r:id="rId13"/>
    <p:sldId id="282" r:id="rId14"/>
    <p:sldId id="277" r:id="rId15"/>
    <p:sldId id="278" r:id="rId16"/>
    <p:sldId id="280" r:id="rId17"/>
    <p:sldId id="28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C61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44740F-4615-4277-BF2C-93A3071708F2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058DB-7259-4042-9191-714E1AE4161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C058DB-7259-4042-9191-714E1AE4161B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8EE98-B473-4DEF-949C-6D9DB8C429F8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81171-6B12-49EF-9821-5CE0FC1BD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8EE98-B473-4DEF-949C-6D9DB8C429F8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81171-6B12-49EF-9821-5CE0FC1BD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8EE98-B473-4DEF-949C-6D9DB8C429F8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81171-6B12-49EF-9821-5CE0FC1BD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8EE98-B473-4DEF-949C-6D9DB8C429F8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81171-6B12-49EF-9821-5CE0FC1BD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8EE98-B473-4DEF-949C-6D9DB8C429F8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81171-6B12-49EF-9821-5CE0FC1BD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8EE98-B473-4DEF-949C-6D9DB8C429F8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81171-6B12-49EF-9821-5CE0FC1BD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8EE98-B473-4DEF-949C-6D9DB8C429F8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81171-6B12-49EF-9821-5CE0FC1BD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8EE98-B473-4DEF-949C-6D9DB8C429F8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81171-6B12-49EF-9821-5CE0FC1BD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8EE98-B473-4DEF-949C-6D9DB8C429F8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81171-6B12-49EF-9821-5CE0FC1BD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8EE98-B473-4DEF-949C-6D9DB8C429F8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81171-6B12-49EF-9821-5CE0FC1BD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8EE98-B473-4DEF-949C-6D9DB8C429F8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81171-6B12-49EF-9821-5CE0FC1BD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4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8EE98-B473-4DEF-949C-6D9DB8C429F8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581171-6B12-49EF-9821-5CE0FC1BD8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fon-photoshop-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500694" y="3786190"/>
            <a:ext cx="335755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Пастух Тетяна Володимирівна,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тупник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директора з НВР,</a:t>
            </a:r>
            <a:br>
              <a:rPr lang="uk-UA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учитель зарубіжної літератури, спеціаліст вищої кваліфікаційної категорії,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вчитель-методист 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Верхняцького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НВК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“Загальноосвітня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школа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І-ІІІ ступенів №1 –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ліцей”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Христинівської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районної ради Черкаської області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71934" y="1142984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Дидактичний матеріал до уроків зарубіжної літератури 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клас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Новий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стандарт. Нова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програма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71546"/>
            <a:ext cx="8358246" cy="5500726"/>
          </a:xfrm>
        </p:spPr>
        <p:txBody>
          <a:bodyPr>
            <a:normAutofit/>
          </a:bodyPr>
          <a:lstStyle/>
          <a:p>
            <a:r>
              <a:rPr lang="ru-RU" sz="3400" dirty="0" err="1" smtClean="0"/>
              <a:t>Забезпечене</a:t>
            </a:r>
            <a:r>
              <a:rPr lang="ru-RU" sz="3400" dirty="0" smtClean="0"/>
              <a:t> </a:t>
            </a:r>
            <a:r>
              <a:rPr lang="ru-RU" sz="3400" dirty="0" err="1" smtClean="0"/>
              <a:t>і</a:t>
            </a:r>
            <a:r>
              <a:rPr lang="ru-RU" sz="3400" dirty="0" smtClean="0"/>
              <a:t> </a:t>
            </a:r>
            <a:r>
              <a:rPr lang="ru-RU" sz="3400" dirty="0" err="1" smtClean="0"/>
              <a:t>спокійне</a:t>
            </a:r>
            <a:r>
              <a:rPr lang="ru-RU" sz="3400" dirty="0" smtClean="0"/>
              <a:t> </a:t>
            </a:r>
            <a:r>
              <a:rPr lang="ru-RU" sz="3400" dirty="0" err="1" smtClean="0"/>
              <a:t>життя</a:t>
            </a:r>
            <a:r>
              <a:rPr lang="ru-RU" sz="3400" dirty="0" smtClean="0"/>
              <a:t> Байрон </a:t>
            </a:r>
            <a:r>
              <a:rPr lang="ru-RU" sz="3400" dirty="0" err="1" smtClean="0"/>
              <a:t>проміняв</a:t>
            </a:r>
            <a:r>
              <a:rPr lang="ru-RU" sz="3400" dirty="0" smtClean="0"/>
              <a:t> на </a:t>
            </a:r>
            <a:r>
              <a:rPr lang="ru-RU" sz="3400" dirty="0" err="1" smtClean="0"/>
              <a:t>визвольну</a:t>
            </a:r>
            <a:r>
              <a:rPr lang="ru-RU" sz="3400" dirty="0" smtClean="0"/>
              <a:t> </a:t>
            </a:r>
            <a:r>
              <a:rPr lang="ru-RU" sz="3400" dirty="0" err="1" smtClean="0"/>
              <a:t>боротьбу</a:t>
            </a:r>
            <a:r>
              <a:rPr lang="ru-RU" sz="3400" dirty="0" smtClean="0"/>
              <a:t> </a:t>
            </a:r>
            <a:r>
              <a:rPr lang="ru-RU" sz="3400" dirty="0" err="1" smtClean="0"/>
              <a:t>грецького</a:t>
            </a:r>
            <a:r>
              <a:rPr lang="ru-RU" sz="3400" dirty="0" smtClean="0"/>
              <a:t> народу </a:t>
            </a:r>
            <a:r>
              <a:rPr lang="ru-RU" sz="3400" dirty="0" err="1" smtClean="0"/>
              <a:t>проти</a:t>
            </a:r>
            <a:r>
              <a:rPr lang="ru-RU" sz="3400" dirty="0" smtClean="0"/>
              <a:t> </a:t>
            </a:r>
            <a:r>
              <a:rPr lang="ru-RU" sz="3400" dirty="0" err="1" smtClean="0"/>
              <a:t>турецького</a:t>
            </a:r>
            <a:r>
              <a:rPr lang="ru-RU" sz="3400" dirty="0" smtClean="0"/>
              <a:t> </a:t>
            </a:r>
            <a:r>
              <a:rPr lang="ru-RU" sz="3400" dirty="0" err="1" smtClean="0"/>
              <a:t>поневолення</a:t>
            </a:r>
            <a:r>
              <a:rPr lang="ru-RU" sz="3400" dirty="0" smtClean="0"/>
              <a:t>, </a:t>
            </a:r>
            <a:r>
              <a:rPr lang="ru-RU" sz="3400" dirty="0" err="1" smtClean="0"/>
              <a:t>успадкувавши</a:t>
            </a:r>
            <a:r>
              <a:rPr lang="ru-RU" sz="3400" dirty="0" smtClean="0"/>
              <a:t> </a:t>
            </a:r>
            <a:r>
              <a:rPr lang="ru-RU" sz="3400" dirty="0" err="1" smtClean="0"/>
              <a:t>бунтівний</a:t>
            </a:r>
            <a:r>
              <a:rPr lang="ru-RU" sz="3400" dirty="0" smtClean="0"/>
              <a:t> дух </a:t>
            </a:r>
            <a:r>
              <a:rPr lang="ru-RU" sz="3400" dirty="0" err="1" smtClean="0"/>
              <a:t>своїх</a:t>
            </a:r>
            <a:r>
              <a:rPr lang="ru-RU" sz="3400" dirty="0" smtClean="0"/>
              <a:t> </a:t>
            </a:r>
            <a:r>
              <a:rPr lang="ru-RU" sz="3400" dirty="0" err="1" smtClean="0"/>
              <a:t>шотландських</a:t>
            </a:r>
            <a:r>
              <a:rPr lang="ru-RU" sz="3400" dirty="0" smtClean="0"/>
              <a:t> </a:t>
            </a:r>
            <a:r>
              <a:rPr lang="ru-RU" sz="3400" dirty="0" err="1" smtClean="0"/>
              <a:t>предків</a:t>
            </a:r>
            <a:r>
              <a:rPr lang="ru-RU" sz="3400" dirty="0" smtClean="0"/>
              <a:t>. За легендою, Байрон наказав </a:t>
            </a:r>
            <a:r>
              <a:rPr lang="ru-RU" sz="3400" dirty="0" err="1" smtClean="0"/>
              <a:t>поховати</a:t>
            </a:r>
            <a:r>
              <a:rPr lang="ru-RU" sz="3400" dirty="0" smtClean="0"/>
              <a:t> </a:t>
            </a:r>
            <a:r>
              <a:rPr lang="ru-RU" sz="3400" dirty="0" err="1" smtClean="0"/>
              <a:t>своє</a:t>
            </a:r>
            <a:r>
              <a:rPr lang="ru-RU" sz="3400" dirty="0" smtClean="0"/>
              <a:t> </a:t>
            </a:r>
            <a:r>
              <a:rPr lang="ru-RU" sz="3400" dirty="0" err="1" smtClean="0"/>
              <a:t>серце</a:t>
            </a:r>
            <a:r>
              <a:rPr lang="ru-RU" sz="3400" dirty="0" smtClean="0"/>
              <a:t> у </a:t>
            </a:r>
            <a:r>
              <a:rPr lang="ru-RU" sz="3400" dirty="0" err="1" smtClean="0"/>
              <a:t>Греції</a:t>
            </a:r>
            <a:r>
              <a:rPr lang="ru-RU" sz="3400" dirty="0" smtClean="0"/>
              <a:t>. Такого ж </a:t>
            </a:r>
            <a:r>
              <a:rPr lang="ru-RU" sz="3400" dirty="0" err="1" smtClean="0"/>
              <a:t>бунтівного</a:t>
            </a:r>
            <a:r>
              <a:rPr lang="ru-RU" sz="3400" dirty="0" smtClean="0"/>
              <a:t> духу </a:t>
            </a:r>
            <a:r>
              <a:rPr lang="ru-RU" sz="3400" dirty="0" err="1" smtClean="0"/>
              <a:t>сповнена</a:t>
            </a:r>
            <a:r>
              <a:rPr lang="ru-RU" sz="3400" dirty="0" smtClean="0"/>
              <a:t> </a:t>
            </a:r>
            <a:r>
              <a:rPr lang="ru-RU" sz="3400" dirty="0" err="1" smtClean="0"/>
              <a:t>і</a:t>
            </a:r>
            <a:r>
              <a:rPr lang="ru-RU" sz="3400" dirty="0" smtClean="0"/>
              <a:t> </a:t>
            </a:r>
            <a:r>
              <a:rPr lang="ru-RU" sz="3400" dirty="0" err="1" smtClean="0"/>
              <a:t>його</a:t>
            </a:r>
            <a:r>
              <a:rPr lang="ru-RU" sz="3400" dirty="0" smtClean="0"/>
              <a:t> </a:t>
            </a:r>
            <a:r>
              <a:rPr lang="ru-RU" sz="3400" dirty="0" err="1" smtClean="0"/>
              <a:t>поезія</a:t>
            </a:r>
            <a:r>
              <a:rPr lang="ru-RU" sz="3400" dirty="0" smtClean="0"/>
              <a:t> «</a:t>
            </a:r>
            <a:r>
              <a:rPr lang="ru-RU" sz="3400" dirty="0" err="1" smtClean="0"/>
              <a:t>Хотів</a:t>
            </a:r>
            <a:r>
              <a:rPr lang="ru-RU" sz="3400" dirty="0" smtClean="0"/>
              <a:t> </a:t>
            </a:r>
            <a:r>
              <a:rPr lang="ru-RU" sz="3400" dirty="0" err="1" smtClean="0"/>
              <a:t>би</a:t>
            </a:r>
            <a:r>
              <a:rPr lang="ru-RU" sz="3400" dirty="0" smtClean="0"/>
              <a:t> </a:t>
            </a:r>
            <a:r>
              <a:rPr lang="ru-RU" sz="3400" dirty="0" err="1" smtClean="0"/>
              <a:t>жити</a:t>
            </a:r>
            <a:r>
              <a:rPr lang="ru-RU" sz="3400" dirty="0" smtClean="0"/>
              <a:t> </a:t>
            </a:r>
            <a:r>
              <a:rPr lang="ru-RU" sz="3400" dirty="0" err="1" smtClean="0"/>
              <a:t>знов</a:t>
            </a:r>
            <a:r>
              <a:rPr lang="ru-RU" sz="3400" dirty="0" smtClean="0"/>
              <a:t> у горах…».</a:t>
            </a: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357166"/>
            <a:ext cx="28448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Можлива відповідь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28604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err="1" smtClean="0"/>
              <a:t>Поета</a:t>
            </a:r>
            <a:r>
              <a:rPr lang="ru-RU" b="1" dirty="0" smtClean="0"/>
              <a:t> </a:t>
            </a:r>
            <a:r>
              <a:rPr lang="ru-RU" b="1" dirty="0" err="1" smtClean="0"/>
              <a:t>ваблять</a:t>
            </a:r>
            <a:r>
              <a:rPr lang="ru-RU" dirty="0" smtClean="0"/>
              <a:t> «</a:t>
            </a:r>
            <a:r>
              <a:rPr lang="ru-RU" dirty="0" err="1" smtClean="0"/>
              <a:t>темні</a:t>
            </a:r>
            <a:r>
              <a:rPr lang="ru-RU" dirty="0" smtClean="0"/>
              <a:t> </a:t>
            </a:r>
            <a:r>
              <a:rPr lang="ru-RU" dirty="0" err="1" smtClean="0"/>
              <a:t>урвища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хребти</a:t>
            </a:r>
            <a:r>
              <a:rPr lang="ru-RU" dirty="0" smtClean="0"/>
              <a:t>», «</a:t>
            </a:r>
            <a:r>
              <a:rPr lang="ru-RU" dirty="0" err="1" smtClean="0"/>
              <a:t>пустка</a:t>
            </a:r>
            <a:r>
              <a:rPr lang="ru-RU" dirty="0" smtClean="0"/>
              <a:t> дика </a:t>
            </a:r>
            <a:r>
              <a:rPr lang="ru-RU" dirty="0" err="1" smtClean="0"/>
              <a:t>й</a:t>
            </a:r>
            <a:r>
              <a:rPr lang="ru-RU" dirty="0" smtClean="0"/>
              <a:t> хмура», «небо </a:t>
            </a:r>
            <a:r>
              <a:rPr lang="ru-RU" dirty="0" err="1" smtClean="0"/>
              <a:t>грозове</a:t>
            </a:r>
            <a:r>
              <a:rPr lang="ru-RU" dirty="0" smtClean="0"/>
              <a:t>». </a:t>
            </a:r>
            <a:r>
              <a:rPr lang="ru-RU" dirty="0" err="1" smtClean="0"/>
              <a:t>Він</a:t>
            </a:r>
            <a:r>
              <a:rPr lang="ru-RU" dirty="0" smtClean="0"/>
              <a:t> ладен </a:t>
            </a:r>
            <a:r>
              <a:rPr lang="ru-RU" dirty="0" err="1" smtClean="0"/>
              <a:t>проміняти</a:t>
            </a:r>
            <a:r>
              <a:rPr lang="ru-RU" dirty="0" smtClean="0"/>
              <a:t> </a:t>
            </a:r>
            <a:r>
              <a:rPr lang="ru-RU" dirty="0" err="1" smtClean="0"/>
              <a:t>вищий</a:t>
            </a:r>
            <a:r>
              <a:rPr lang="ru-RU" dirty="0" smtClean="0"/>
              <a:t> </a:t>
            </a:r>
            <a:r>
              <a:rPr lang="ru-RU" dirty="0" err="1" smtClean="0"/>
              <a:t>світ</a:t>
            </a:r>
            <a:r>
              <a:rPr lang="ru-RU" dirty="0" smtClean="0"/>
              <a:t>, де </a:t>
            </a:r>
            <a:r>
              <a:rPr lang="ru-RU" dirty="0" err="1" smtClean="0"/>
              <a:t>людина</a:t>
            </a:r>
            <a:r>
              <a:rPr lang="ru-RU" dirty="0" smtClean="0"/>
              <a:t> не </a:t>
            </a:r>
            <a:r>
              <a:rPr lang="ru-RU" dirty="0" err="1" smtClean="0"/>
              <a:t>може</a:t>
            </a:r>
            <a:r>
              <a:rPr lang="ru-RU" dirty="0" smtClean="0"/>
              <a:t> </a:t>
            </a:r>
            <a:r>
              <a:rPr lang="ru-RU" dirty="0" err="1" smtClean="0"/>
              <a:t>лишатися</a:t>
            </a:r>
            <a:r>
              <a:rPr lang="ru-RU" dirty="0" smtClean="0"/>
              <a:t> собою, а </a:t>
            </a:r>
            <a:r>
              <a:rPr lang="ru-RU" dirty="0" err="1" smtClean="0"/>
              <a:t>вимушена</a:t>
            </a:r>
            <a:r>
              <a:rPr lang="ru-RU" dirty="0" smtClean="0"/>
              <a:t> </a:t>
            </a:r>
            <a:r>
              <a:rPr lang="ru-RU" dirty="0" err="1" smtClean="0"/>
              <a:t>лукавити</a:t>
            </a:r>
            <a:r>
              <a:rPr lang="ru-RU" dirty="0" smtClean="0"/>
              <a:t>, </a:t>
            </a:r>
            <a:r>
              <a:rPr lang="ru-RU" dirty="0" err="1" smtClean="0"/>
              <a:t>брехати</a:t>
            </a:r>
            <a:r>
              <a:rPr lang="ru-RU" dirty="0" smtClean="0"/>
              <a:t>, </a:t>
            </a:r>
            <a:r>
              <a:rPr lang="ru-RU" dirty="0" err="1" smtClean="0"/>
              <a:t>пристосовуватися</a:t>
            </a:r>
            <a:r>
              <a:rPr lang="ru-RU" dirty="0" smtClean="0"/>
              <a:t>, на </a:t>
            </a:r>
            <a:r>
              <a:rPr lang="ru-RU" dirty="0" err="1" smtClean="0"/>
              <a:t>життя</a:t>
            </a:r>
            <a:r>
              <a:rPr lang="ru-RU" dirty="0" smtClean="0"/>
              <a:t> </a:t>
            </a:r>
            <a:r>
              <a:rPr lang="ru-RU" dirty="0" err="1" smtClean="0"/>
              <a:t>наодинці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природою, де </a:t>
            </a:r>
            <a:r>
              <a:rPr lang="ru-RU" dirty="0" err="1" smtClean="0"/>
              <a:t>виявляються</a:t>
            </a:r>
            <a:r>
              <a:rPr lang="ru-RU" dirty="0" smtClean="0"/>
              <a:t> </a:t>
            </a:r>
            <a:r>
              <a:rPr lang="ru-RU" dirty="0" err="1" smtClean="0"/>
              <a:t>кращі</a:t>
            </a:r>
            <a:r>
              <a:rPr lang="ru-RU" dirty="0" smtClean="0"/>
              <a:t> </a:t>
            </a:r>
            <a:r>
              <a:rPr lang="ru-RU" dirty="0" err="1" smtClean="0"/>
              <a:t>риси</a:t>
            </a:r>
            <a:r>
              <a:rPr lang="ru-RU" dirty="0" smtClean="0"/>
              <a:t> </a:t>
            </a:r>
            <a:r>
              <a:rPr lang="ru-RU" dirty="0" err="1" smtClean="0"/>
              <a:t>людини</a:t>
            </a:r>
            <a:r>
              <a:rPr lang="ru-RU" dirty="0" smtClean="0"/>
              <a:t>, </a:t>
            </a:r>
            <a:r>
              <a:rPr lang="ru-RU" dirty="0" err="1" smtClean="0"/>
              <a:t>відбувається</a:t>
            </a:r>
            <a:r>
              <a:rPr lang="ru-RU" dirty="0" smtClean="0"/>
              <a:t> </a:t>
            </a:r>
            <a:r>
              <a:rPr lang="ru-RU" dirty="0" err="1" smtClean="0"/>
              <a:t>випробування</a:t>
            </a:r>
            <a:r>
              <a:rPr lang="ru-RU" dirty="0" smtClean="0"/>
              <a:t> на </a:t>
            </a:r>
            <a:r>
              <a:rPr lang="ru-RU" dirty="0" err="1" smtClean="0"/>
              <a:t>міцність</a:t>
            </a:r>
            <a:r>
              <a:rPr lang="ru-RU" dirty="0" smtClean="0"/>
              <a:t>.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ідеалом</a:t>
            </a:r>
            <a:r>
              <a:rPr lang="ru-RU" dirty="0" smtClean="0"/>
              <a:t> </a:t>
            </a:r>
            <a:r>
              <a:rPr lang="ru-RU" dirty="0" err="1" smtClean="0"/>
              <a:t>є</a:t>
            </a:r>
            <a:r>
              <a:rPr lang="ru-RU" dirty="0" smtClean="0"/>
              <a:t> орел - </a:t>
            </a:r>
            <a:r>
              <a:rPr lang="ru-RU" dirty="0" err="1" smtClean="0"/>
              <a:t>він</a:t>
            </a:r>
            <a:r>
              <a:rPr lang="ru-RU" dirty="0" smtClean="0"/>
              <a:t> не </a:t>
            </a:r>
            <a:r>
              <a:rPr lang="ru-RU" dirty="0" err="1" smtClean="0"/>
              <a:t>боїться</a:t>
            </a:r>
            <a:r>
              <a:rPr lang="ru-RU" dirty="0" smtClean="0"/>
              <a:t> </a:t>
            </a:r>
            <a:r>
              <a:rPr lang="ru-RU" dirty="0" err="1" smtClean="0"/>
              <a:t>сонця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літає</a:t>
            </a:r>
            <a:r>
              <a:rPr lang="ru-RU" dirty="0" smtClean="0"/>
              <a:t> </a:t>
            </a:r>
            <a:r>
              <a:rPr lang="ru-RU" dirty="0" err="1" smtClean="0"/>
              <a:t>вище</a:t>
            </a:r>
            <a:r>
              <a:rPr lang="ru-RU" dirty="0" smtClean="0"/>
              <a:t> за </a:t>
            </a:r>
            <a:r>
              <a:rPr lang="ru-RU" dirty="0" err="1" smtClean="0"/>
              <a:t>всіх</a:t>
            </a:r>
            <a:r>
              <a:rPr lang="ru-RU" dirty="0" smtClean="0"/>
              <a:t> </a:t>
            </a:r>
            <a:r>
              <a:rPr lang="ru-RU" dirty="0" err="1" smtClean="0"/>
              <a:t>птахів</a:t>
            </a:r>
            <a:r>
              <a:rPr lang="ru-RU" dirty="0" smtClean="0"/>
              <a:t>. Для </a:t>
            </a:r>
            <a:r>
              <a:rPr lang="ru-RU" dirty="0" err="1" smtClean="0"/>
              <a:t>поета</a:t>
            </a:r>
            <a:r>
              <a:rPr lang="ru-RU" dirty="0" smtClean="0"/>
              <a:t> -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висота</a:t>
            </a:r>
            <a:r>
              <a:rPr lang="ru-RU" dirty="0" smtClean="0"/>
              <a:t> духу, не </a:t>
            </a:r>
            <a:r>
              <a:rPr lang="ru-RU" dirty="0" err="1" smtClean="0"/>
              <a:t>обтяженого</a:t>
            </a:r>
            <a:r>
              <a:rPr lang="ru-RU" dirty="0" smtClean="0"/>
              <a:t> </a:t>
            </a:r>
            <a:r>
              <a:rPr lang="ru-RU" dirty="0" err="1" smtClean="0"/>
              <a:t>земними</a:t>
            </a:r>
            <a:r>
              <a:rPr lang="ru-RU" dirty="0" smtClean="0"/>
              <a:t> </a:t>
            </a:r>
            <a:r>
              <a:rPr lang="ru-RU" dirty="0" err="1" smtClean="0"/>
              <a:t>клопотами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наділеного</a:t>
            </a:r>
            <a:r>
              <a:rPr lang="ru-RU" dirty="0" smtClean="0"/>
              <a:t> «</a:t>
            </a:r>
            <a:r>
              <a:rPr lang="ru-RU" dirty="0" err="1" smtClean="0"/>
              <a:t>незлобним</a:t>
            </a:r>
            <a:r>
              <a:rPr lang="ru-RU" dirty="0" smtClean="0"/>
              <a:t> </a:t>
            </a:r>
            <a:r>
              <a:rPr lang="ru-RU" dirty="0" err="1" smtClean="0"/>
              <a:t>серцем</a:t>
            </a:r>
            <a:r>
              <a:rPr lang="ru-RU" dirty="0" smtClean="0"/>
              <a:t>».</a:t>
            </a:r>
            <a:endParaRPr lang="ru-RU" sz="3400" dirty="0" smtClean="0"/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4" descr="Без назван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47864" y="4725144"/>
            <a:ext cx="2533650" cy="18002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/>
          </a:bodyPr>
          <a:lstStyle/>
          <a:p>
            <a:pPr fontAlgn="base">
              <a:buNone/>
            </a:pPr>
            <a:r>
              <a:rPr lang="ru-RU" dirty="0" smtClean="0"/>
              <a:t>—</a:t>
            </a:r>
            <a:r>
              <a:rPr lang="ru-RU" dirty="0" err="1" smtClean="0"/>
              <a:t>Чому</a:t>
            </a:r>
            <a:r>
              <a:rPr lang="ru-RU" dirty="0" smtClean="0"/>
              <a:t> поет </a:t>
            </a:r>
            <a:r>
              <a:rPr lang="ru-RU" dirty="0" err="1" smtClean="0"/>
              <a:t>порівнює</a:t>
            </a:r>
            <a:r>
              <a:rPr lang="ru-RU" dirty="0" smtClean="0"/>
              <a:t> свою душу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прип’ятим</a:t>
            </a:r>
            <a:r>
              <a:rPr lang="ru-RU" dirty="0" smtClean="0"/>
              <a:t> </a:t>
            </a:r>
            <a:r>
              <a:rPr lang="ru-RU" dirty="0" err="1" smtClean="0"/>
              <a:t>птахом</a:t>
            </a:r>
            <a:r>
              <a:rPr lang="ru-RU" dirty="0" smtClean="0"/>
              <a:t>?</a:t>
            </a:r>
          </a:p>
          <a:p>
            <a:pPr fontAlgn="base">
              <a:buNone/>
            </a:pPr>
            <a:r>
              <a:rPr lang="ru-RU" dirty="0" smtClean="0"/>
              <a:t>—</a:t>
            </a:r>
            <a:r>
              <a:rPr lang="ru-RU" dirty="0" err="1" smtClean="0"/>
              <a:t>Чому</a:t>
            </a:r>
            <a:r>
              <a:rPr lang="ru-RU" dirty="0" smtClean="0"/>
              <a:t> поет </a:t>
            </a:r>
            <a:r>
              <a:rPr lang="ru-RU" dirty="0" err="1" smtClean="0"/>
              <a:t>вважає</a:t>
            </a:r>
            <a:r>
              <a:rPr lang="ru-RU" dirty="0" smtClean="0"/>
              <a:t> себе ” </a:t>
            </a:r>
            <a:r>
              <a:rPr lang="ru-RU" dirty="0" err="1" smtClean="0"/>
              <a:t>серцем</a:t>
            </a:r>
            <a:r>
              <a:rPr lang="ru-RU" dirty="0" smtClean="0"/>
              <a:t> сиротою”?</a:t>
            </a:r>
          </a:p>
          <a:p>
            <a:pPr fontAlgn="base">
              <a:buNone/>
            </a:pPr>
            <a:r>
              <a:rPr lang="ru-RU" dirty="0" smtClean="0"/>
              <a:t>—</a:t>
            </a:r>
            <a:r>
              <a:rPr lang="ru-RU" dirty="0" err="1" smtClean="0"/>
              <a:t>Чому</a:t>
            </a:r>
            <a:r>
              <a:rPr lang="ru-RU" dirty="0" smtClean="0"/>
              <a:t> Байрон говорить про </a:t>
            </a:r>
            <a:r>
              <a:rPr lang="ru-RU" dirty="0" err="1" smtClean="0"/>
              <a:t>серце</a:t>
            </a:r>
            <a:r>
              <a:rPr lang="ru-RU" dirty="0" smtClean="0"/>
              <a:t>?</a:t>
            </a:r>
          </a:p>
          <a:p>
            <a:pPr fontAlgn="base">
              <a:buNone/>
            </a:pPr>
            <a:r>
              <a:rPr lang="ru-RU" dirty="0" smtClean="0"/>
              <a:t>—</a:t>
            </a:r>
            <a:r>
              <a:rPr lang="ru-RU" dirty="0" err="1" smtClean="0"/>
              <a:t>Що</a:t>
            </a:r>
            <a:r>
              <a:rPr lang="ru-RU" dirty="0" smtClean="0"/>
              <a:t> просить поет у </a:t>
            </a:r>
            <a:r>
              <a:rPr lang="ru-RU" dirty="0" err="1" smtClean="0"/>
              <a:t>долі</a:t>
            </a:r>
            <a:r>
              <a:rPr lang="ru-RU" dirty="0" smtClean="0"/>
              <a:t>?</a:t>
            </a:r>
          </a:p>
          <a:p>
            <a:pPr fontAlgn="base">
              <a:buNone/>
            </a:pPr>
            <a:r>
              <a:rPr lang="ru-RU" dirty="0" smtClean="0"/>
              <a:t>—</a:t>
            </a:r>
            <a:r>
              <a:rPr lang="ru-RU" dirty="0" err="1" smtClean="0"/>
              <a:t>Чому</a:t>
            </a:r>
            <a:r>
              <a:rPr lang="ru-RU" dirty="0" smtClean="0"/>
              <a:t> поет </a:t>
            </a:r>
            <a:r>
              <a:rPr lang="ru-RU" dirty="0" err="1" smtClean="0"/>
              <a:t>вагому</a:t>
            </a:r>
            <a:r>
              <a:rPr lang="ru-RU" dirty="0" smtClean="0"/>
              <a:t> </a:t>
            </a:r>
            <a:r>
              <a:rPr lang="ru-RU" dirty="0" err="1" smtClean="0"/>
              <a:t>увагу</a:t>
            </a:r>
            <a:r>
              <a:rPr lang="ru-RU" dirty="0" smtClean="0"/>
              <a:t> </a:t>
            </a:r>
            <a:r>
              <a:rPr lang="ru-RU" dirty="0" err="1" smtClean="0"/>
              <a:t>приділяє</a:t>
            </a:r>
            <a:r>
              <a:rPr lang="ru-RU" dirty="0" smtClean="0"/>
              <a:t> </a:t>
            </a:r>
            <a:r>
              <a:rPr lang="ru-RU" dirty="0" err="1" smtClean="0"/>
              <a:t>ролі</a:t>
            </a:r>
            <a:r>
              <a:rPr lang="ru-RU" dirty="0" smtClean="0"/>
              <a:t> </a:t>
            </a:r>
            <a:r>
              <a:rPr lang="ru-RU" dirty="0" err="1" smtClean="0"/>
              <a:t>людини</a:t>
            </a:r>
            <a:r>
              <a:rPr lang="ru-RU" dirty="0" smtClean="0"/>
              <a:t> в </a:t>
            </a:r>
            <a:r>
              <a:rPr lang="ru-RU" dirty="0" err="1" smtClean="0"/>
              <a:t>суспільстві</a:t>
            </a:r>
            <a:r>
              <a:rPr lang="ru-RU" dirty="0" smtClean="0"/>
              <a:t>?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28596" y="357166"/>
            <a:ext cx="55015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Інтерактивна вправа </a:t>
            </a:r>
            <a:r>
              <a:rPr lang="uk-UA" sz="2400" b="1" dirty="0" err="1" smtClean="0">
                <a:solidFill>
                  <a:srgbClr val="C00000"/>
                </a:solidFill>
              </a:rPr>
              <a:t>“Займи</a:t>
            </a:r>
            <a:r>
              <a:rPr lang="uk-UA" sz="2400" b="1" dirty="0" smtClean="0">
                <a:solidFill>
                  <a:srgbClr val="C00000"/>
                </a:solidFill>
              </a:rPr>
              <a:t> </a:t>
            </a:r>
            <a:r>
              <a:rPr lang="uk-UA" sz="2400" b="1" dirty="0" err="1" smtClean="0">
                <a:solidFill>
                  <a:srgbClr val="C00000"/>
                </a:solidFill>
              </a:rPr>
              <a:t>позицію”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Содержимое 6" descr="Antologia_poetów_obcych_p0016_-_Lord_Byr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84168" y="4950056"/>
            <a:ext cx="2796470" cy="164729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928670"/>
            <a:ext cx="4934352" cy="4668839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i="1" dirty="0" smtClean="0"/>
              <a:t>	</a:t>
            </a:r>
            <a:r>
              <a:rPr lang="ru-RU" i="1" dirty="0" smtClean="0">
                <a:solidFill>
                  <a:srgbClr val="FF0000"/>
                </a:solidFill>
              </a:rPr>
              <a:t>«</a:t>
            </a:r>
            <a:r>
              <a:rPr lang="ru-RU" i="1" dirty="0" err="1" smtClean="0">
                <a:solidFill>
                  <a:srgbClr val="FF0000"/>
                </a:solidFill>
              </a:rPr>
              <a:t>Мій</a:t>
            </a:r>
            <a:r>
              <a:rPr lang="ru-RU" i="1" dirty="0" smtClean="0">
                <a:solidFill>
                  <a:srgbClr val="FF0000"/>
                </a:solidFill>
              </a:rPr>
              <a:t> дух, як </a:t>
            </a:r>
            <a:r>
              <a:rPr lang="ru-RU" i="1" dirty="0" err="1" smtClean="0">
                <a:solidFill>
                  <a:srgbClr val="FF0000"/>
                </a:solidFill>
              </a:rPr>
              <a:t>ніч</a:t>
            </a:r>
            <a:r>
              <a:rPr lang="ru-RU" i="1" dirty="0" smtClean="0">
                <a:solidFill>
                  <a:srgbClr val="FF0000"/>
                </a:solidFill>
              </a:rPr>
              <a:t>...»</a:t>
            </a:r>
            <a:r>
              <a:rPr lang="ru-RU" dirty="0" smtClean="0">
                <a:solidFill>
                  <a:srgbClr val="FF0000"/>
                </a:solidFill>
              </a:rPr>
              <a:t>. </a:t>
            </a:r>
            <a:r>
              <a:rPr lang="ru-RU" dirty="0" smtClean="0"/>
              <a:t>Цей </a:t>
            </a:r>
            <a:r>
              <a:rPr lang="ru-RU" dirty="0" err="1" smtClean="0"/>
              <a:t>вірш</a:t>
            </a:r>
            <a:r>
              <a:rPr lang="ru-RU" dirty="0" smtClean="0"/>
              <a:t> (1815) </a:t>
            </a:r>
            <a:r>
              <a:rPr lang="ru-RU" dirty="0" err="1" smtClean="0"/>
              <a:t>вважається</a:t>
            </a:r>
            <a:r>
              <a:rPr lang="ru-RU" dirty="0" smtClean="0"/>
              <a:t> одним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найяскравіших</a:t>
            </a:r>
            <a:r>
              <a:rPr lang="ru-RU" dirty="0" smtClean="0"/>
              <a:t> </a:t>
            </a:r>
            <a:r>
              <a:rPr lang="ru-RU" dirty="0" err="1" smtClean="0"/>
              <a:t>зразків</a:t>
            </a:r>
            <a:r>
              <a:rPr lang="ru-RU" dirty="0" smtClean="0"/>
              <a:t> </a:t>
            </a:r>
            <a:r>
              <a:rPr lang="ru-RU" dirty="0" err="1" smtClean="0"/>
              <a:t>звернення</a:t>
            </a:r>
            <a:r>
              <a:rPr lang="ru-RU" dirty="0" smtClean="0"/>
              <a:t> </a:t>
            </a:r>
            <a:r>
              <a:rPr lang="ru-RU" dirty="0" err="1" smtClean="0"/>
              <a:t>Байрона-лірика</a:t>
            </a:r>
            <a:r>
              <a:rPr lang="ru-RU" dirty="0" smtClean="0"/>
              <a:t> до </a:t>
            </a:r>
            <a:r>
              <a:rPr lang="ru-RU" dirty="0" err="1" smtClean="0"/>
              <a:t>мотивів</a:t>
            </a:r>
            <a:r>
              <a:rPr lang="ru-RU" dirty="0" smtClean="0"/>
              <a:t> «</a:t>
            </a:r>
            <a:r>
              <a:rPr lang="ru-RU" dirty="0" err="1" smtClean="0"/>
              <a:t>світової</a:t>
            </a:r>
            <a:r>
              <a:rPr lang="ru-RU" dirty="0" smtClean="0"/>
              <a:t> </a:t>
            </a:r>
            <a:r>
              <a:rPr lang="ru-RU" dirty="0" err="1" smtClean="0"/>
              <a:t>скорботи</a:t>
            </a:r>
            <a:r>
              <a:rPr lang="ru-RU" dirty="0" smtClean="0"/>
              <a:t>». </a:t>
            </a:r>
            <a:r>
              <a:rPr lang="ru-RU" dirty="0" err="1" smtClean="0"/>
              <a:t>Вірш</a:t>
            </a:r>
            <a:r>
              <a:rPr lang="ru-RU" dirty="0" smtClean="0"/>
              <a:t> входить до циклу «</a:t>
            </a:r>
            <a:r>
              <a:rPr lang="ru-RU" dirty="0" err="1" smtClean="0"/>
              <a:t>Єврейські</a:t>
            </a:r>
            <a:r>
              <a:rPr lang="ru-RU" dirty="0" smtClean="0"/>
              <a:t> </a:t>
            </a:r>
            <a:r>
              <a:rPr lang="ru-RU" dirty="0" err="1" smtClean="0"/>
              <a:t>мелодії</a:t>
            </a:r>
            <a:r>
              <a:rPr lang="ru-RU" dirty="0" smtClean="0"/>
              <a:t>»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спирається</a:t>
            </a:r>
            <a:r>
              <a:rPr lang="ru-RU" dirty="0" smtClean="0"/>
              <a:t> на </a:t>
            </a:r>
            <a:r>
              <a:rPr lang="ru-RU" dirty="0" err="1" smtClean="0"/>
              <a:t>біблійні</a:t>
            </a:r>
            <a:r>
              <a:rPr lang="ru-RU" dirty="0" smtClean="0"/>
              <a:t> </a:t>
            </a:r>
            <a:r>
              <a:rPr lang="ru-RU" dirty="0" err="1" smtClean="0"/>
              <a:t>образи</a:t>
            </a:r>
            <a:r>
              <a:rPr lang="ru-RU" dirty="0" smtClean="0"/>
              <a:t> та </a:t>
            </a:r>
            <a:r>
              <a:rPr lang="ru-RU" dirty="0" err="1" smtClean="0"/>
              <a:t>сюжети</a:t>
            </a:r>
            <a:r>
              <a:rPr lang="ru-RU" dirty="0" smtClean="0"/>
              <a:t>, </a:t>
            </a:r>
            <a:r>
              <a:rPr lang="ru-RU" dirty="0" err="1" smtClean="0"/>
              <a:t>зокрема</a:t>
            </a:r>
            <a:r>
              <a:rPr lang="ru-RU" dirty="0" smtClean="0"/>
              <a:t> на </a:t>
            </a:r>
            <a:r>
              <a:rPr lang="ru-RU" dirty="0" err="1" smtClean="0"/>
              <a:t>епізод</a:t>
            </a:r>
            <a:r>
              <a:rPr lang="ru-RU" dirty="0" smtClean="0"/>
              <a:t> 16-ї </a:t>
            </a:r>
            <a:r>
              <a:rPr lang="ru-RU" dirty="0" err="1" smtClean="0"/>
              <a:t>глави</a:t>
            </a:r>
            <a:r>
              <a:rPr lang="ru-RU" dirty="0" smtClean="0"/>
              <a:t> І Книги Царств (</a:t>
            </a:r>
            <a:r>
              <a:rPr lang="ru-RU" dirty="0" err="1" smtClean="0"/>
              <a:t>вірші</a:t>
            </a:r>
            <a:r>
              <a:rPr lang="ru-RU" dirty="0" smtClean="0"/>
              <a:t> 14—23), де </a:t>
            </a:r>
            <a:r>
              <a:rPr lang="ru-RU" dirty="0" err="1" smtClean="0"/>
              <a:t>розповідається</a:t>
            </a:r>
            <a:r>
              <a:rPr lang="ru-RU" dirty="0" smtClean="0"/>
              <a:t> про те, як в </a:t>
            </a:r>
            <a:r>
              <a:rPr lang="ru-RU" dirty="0" err="1" smtClean="0"/>
              <a:t>ізраїльського</a:t>
            </a:r>
            <a:r>
              <a:rPr lang="ru-RU" dirty="0" smtClean="0"/>
              <a:t> царя Саула </a:t>
            </a:r>
            <a:r>
              <a:rPr lang="ru-RU" dirty="0" err="1" smtClean="0"/>
              <a:t>вселився</a:t>
            </a:r>
            <a:r>
              <a:rPr lang="ru-RU" dirty="0" smtClean="0"/>
              <a:t> </a:t>
            </a:r>
            <a:r>
              <a:rPr lang="ru-RU" dirty="0" err="1" smtClean="0"/>
              <a:t>злий</a:t>
            </a:r>
            <a:r>
              <a:rPr lang="ru-RU" dirty="0" smtClean="0"/>
              <a:t> дух, а </a:t>
            </a:r>
            <a:r>
              <a:rPr lang="ru-RU" dirty="0" err="1" smtClean="0"/>
              <a:t>юний</a:t>
            </a:r>
            <a:r>
              <a:rPr lang="ru-RU" dirty="0" smtClean="0"/>
              <a:t> </a:t>
            </a:r>
            <a:r>
              <a:rPr lang="ru-RU" dirty="0" err="1" smtClean="0"/>
              <a:t>воїн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співець</a:t>
            </a:r>
            <a:r>
              <a:rPr lang="ru-RU" dirty="0" smtClean="0"/>
              <a:t> Давид </a:t>
            </a:r>
            <a:r>
              <a:rPr lang="ru-RU" dirty="0" err="1" smtClean="0"/>
              <a:t>чарівною</a:t>
            </a:r>
            <a:r>
              <a:rPr lang="ru-RU" dirty="0" smtClean="0"/>
              <a:t> </a:t>
            </a:r>
            <a:r>
              <a:rPr lang="ru-RU" dirty="0" err="1" smtClean="0"/>
              <a:t>грою</a:t>
            </a:r>
            <a:r>
              <a:rPr lang="ru-RU" dirty="0" smtClean="0"/>
              <a:t> на </a:t>
            </a:r>
            <a:r>
              <a:rPr lang="ru-RU" dirty="0" err="1" smtClean="0"/>
              <a:t>гуслах</a:t>
            </a:r>
            <a:r>
              <a:rPr lang="ru-RU" dirty="0" smtClean="0"/>
              <a:t> прогнав </a:t>
            </a:r>
            <a:r>
              <a:rPr lang="ru-RU" dirty="0" err="1" smtClean="0"/>
              <a:t>його</a:t>
            </a:r>
            <a:r>
              <a:rPr lang="ru-RU" dirty="0" smtClean="0"/>
              <a:t>, </a:t>
            </a:r>
            <a:r>
              <a:rPr lang="ru-RU" dirty="0" err="1" smtClean="0"/>
              <a:t>після</a:t>
            </a:r>
            <a:r>
              <a:rPr lang="ru-RU" dirty="0" smtClean="0"/>
              <a:t> </a:t>
            </a:r>
            <a:r>
              <a:rPr lang="ru-RU" dirty="0" err="1" smtClean="0"/>
              <a:t>чого</a:t>
            </a:r>
            <a:r>
              <a:rPr lang="ru-RU" dirty="0" smtClean="0"/>
              <a:t> </a:t>
            </a:r>
            <a:r>
              <a:rPr lang="ru-RU" dirty="0" err="1" smtClean="0"/>
              <a:t>був</a:t>
            </a:r>
            <a:r>
              <a:rPr lang="ru-RU" dirty="0" smtClean="0"/>
              <a:t> </a:t>
            </a:r>
            <a:r>
              <a:rPr lang="ru-RU" dirty="0" err="1" smtClean="0"/>
              <a:t>узятий</a:t>
            </a:r>
            <a:r>
              <a:rPr lang="ru-RU" dirty="0" smtClean="0"/>
              <a:t> царем на службу.</a:t>
            </a: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15" descr="byron-drawing500x77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92080" y="980728"/>
            <a:ext cx="3336278" cy="43204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5543560" cy="5054617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err="1" smtClean="0"/>
              <a:t>Мій</a:t>
            </a:r>
            <a:r>
              <a:rPr lang="ru-RU" dirty="0" smtClean="0"/>
              <a:t> дух, як </a:t>
            </a:r>
            <a:r>
              <a:rPr lang="ru-RU" dirty="0" err="1" smtClean="0"/>
              <a:t>ніч</a:t>
            </a:r>
            <a:r>
              <a:rPr lang="ru-RU" dirty="0" smtClean="0"/>
              <a:t>. О, грай </a:t>
            </a:r>
            <a:r>
              <a:rPr lang="ru-RU" dirty="0" err="1" smtClean="0"/>
              <a:t>скоріш</a:t>
            </a:r>
            <a:r>
              <a:rPr lang="ru-RU" dirty="0" smtClean="0"/>
              <a:t>: </a:t>
            </a:r>
            <a:br>
              <a:rPr lang="ru-RU" dirty="0" smtClean="0"/>
            </a:br>
            <a:r>
              <a:rPr lang="ru-RU" dirty="0" smtClean="0"/>
              <a:t>Я </a:t>
            </a:r>
            <a:r>
              <a:rPr lang="ru-RU" dirty="0" err="1" smtClean="0"/>
              <a:t>ще</a:t>
            </a:r>
            <a:r>
              <a:rPr lang="ru-RU" dirty="0" smtClean="0"/>
              <a:t> </a:t>
            </a:r>
            <a:r>
              <a:rPr lang="ru-RU" dirty="0" err="1" smtClean="0"/>
              <a:t>вчуваю</a:t>
            </a:r>
            <a:r>
              <a:rPr lang="ru-RU" dirty="0" smtClean="0"/>
              <a:t> </a:t>
            </a:r>
            <a:r>
              <a:rPr lang="ru-RU" dirty="0" err="1" smtClean="0"/>
              <a:t>арфи</a:t>
            </a:r>
            <a:r>
              <a:rPr lang="ru-RU" dirty="0" smtClean="0"/>
              <a:t> глас. </a:t>
            </a:r>
            <a:br>
              <a:rPr lang="ru-RU" dirty="0" smtClean="0"/>
            </a:br>
            <a:r>
              <a:rPr lang="ru-RU" dirty="0" smtClean="0"/>
              <a:t>Нехай </a:t>
            </a:r>
            <a:r>
              <a:rPr lang="ru-RU" dirty="0" err="1" smtClean="0"/>
              <a:t>воркує</a:t>
            </a:r>
            <a:r>
              <a:rPr lang="ru-RU" dirty="0" smtClean="0"/>
              <a:t> </a:t>
            </a:r>
            <a:r>
              <a:rPr lang="ru-RU" dirty="0" err="1" smtClean="0"/>
              <a:t>жалібніш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І </a:t>
            </a:r>
            <a:r>
              <a:rPr lang="ru-RU" dirty="0" err="1" smtClean="0"/>
              <a:t>тішить</a:t>
            </a:r>
            <a:r>
              <a:rPr lang="ru-RU" dirty="0" smtClean="0"/>
              <a:t> слух в </a:t>
            </a:r>
            <a:r>
              <a:rPr lang="ru-RU" dirty="0" err="1" smtClean="0"/>
              <a:t>останній</a:t>
            </a:r>
            <a:r>
              <a:rPr lang="ru-RU" dirty="0" smtClean="0"/>
              <a:t> час. </a:t>
            </a:r>
            <a:br>
              <a:rPr lang="ru-RU" dirty="0" smtClean="0"/>
            </a:br>
            <a:r>
              <a:rPr lang="ru-RU" dirty="0" smtClean="0"/>
              <a:t>Як </a:t>
            </a:r>
            <a:r>
              <a:rPr lang="ru-RU" dirty="0" err="1" smtClean="0"/>
              <a:t>ще</a:t>
            </a:r>
            <a:r>
              <a:rPr lang="ru-RU" dirty="0" smtClean="0"/>
              <a:t> </a:t>
            </a:r>
            <a:r>
              <a:rPr lang="ru-RU" dirty="0" err="1" smtClean="0"/>
              <a:t>надія</a:t>
            </a:r>
            <a:r>
              <a:rPr lang="ru-RU" dirty="0" smtClean="0"/>
              <a:t> в </a:t>
            </a:r>
            <a:r>
              <a:rPr lang="ru-RU" dirty="0" err="1" smtClean="0"/>
              <a:t>серці</a:t>
            </a:r>
            <a:r>
              <a:rPr lang="ru-RU" dirty="0" smtClean="0"/>
              <a:t> спить, </a:t>
            </a:r>
            <a:br>
              <a:rPr lang="ru-RU" dirty="0" smtClean="0"/>
            </a:br>
            <a:r>
              <a:rPr lang="ru-RU" dirty="0" err="1" smtClean="0"/>
              <a:t>Її</a:t>
            </a:r>
            <a:r>
              <a:rPr lang="ru-RU" dirty="0" smtClean="0"/>
              <a:t> </a:t>
            </a:r>
            <a:r>
              <a:rPr lang="ru-RU" dirty="0" err="1" smtClean="0"/>
              <a:t>розбудить</a:t>
            </a:r>
            <a:r>
              <a:rPr lang="ru-RU" dirty="0" smtClean="0"/>
              <a:t> </a:t>
            </a:r>
            <a:r>
              <a:rPr lang="ru-RU" dirty="0" err="1" smtClean="0"/>
              <a:t>любий</a:t>
            </a:r>
            <a:r>
              <a:rPr lang="ru-RU" dirty="0" smtClean="0"/>
              <a:t> </a:t>
            </a:r>
            <a:r>
              <a:rPr lang="ru-RU" dirty="0" err="1" smtClean="0"/>
              <a:t>спів</a:t>
            </a:r>
            <a:r>
              <a:rPr lang="ru-RU" dirty="0" smtClean="0"/>
              <a:t>. </a:t>
            </a:r>
            <a:br>
              <a:rPr lang="ru-RU" dirty="0" smtClean="0"/>
            </a:br>
            <a:r>
              <a:rPr lang="ru-RU" dirty="0" smtClean="0"/>
              <a:t>Як </a:t>
            </a:r>
            <a:r>
              <a:rPr lang="ru-RU" dirty="0" err="1" smtClean="0"/>
              <a:t>є</a:t>
            </a:r>
            <a:r>
              <a:rPr lang="ru-RU" dirty="0" smtClean="0"/>
              <a:t> </a:t>
            </a:r>
            <a:r>
              <a:rPr lang="ru-RU" dirty="0" err="1" smtClean="0"/>
              <a:t>сльоза</a:t>
            </a:r>
            <a:r>
              <a:rPr lang="ru-RU" dirty="0" smtClean="0"/>
              <a:t> - вона </a:t>
            </a:r>
            <a:r>
              <a:rPr lang="ru-RU" dirty="0" err="1" smtClean="0"/>
              <a:t>збіжить</a:t>
            </a:r>
            <a:r>
              <a:rPr lang="ru-RU" dirty="0" smtClean="0"/>
              <a:t>, </a:t>
            </a:r>
            <a:br>
              <a:rPr lang="ru-RU" dirty="0" smtClean="0"/>
            </a:br>
            <a:r>
              <a:rPr lang="ru-RU" dirty="0" err="1" smtClean="0"/>
              <a:t>Поки</a:t>
            </a:r>
            <a:r>
              <a:rPr lang="ru-RU" dirty="0" smtClean="0"/>
              <a:t> </a:t>
            </a:r>
            <a:r>
              <a:rPr lang="ru-RU" dirty="0" err="1" smtClean="0"/>
              <a:t>мій</a:t>
            </a:r>
            <a:r>
              <a:rPr lang="ru-RU" dirty="0" smtClean="0"/>
              <a:t> </a:t>
            </a:r>
            <a:r>
              <a:rPr lang="ru-RU" dirty="0" err="1" smtClean="0"/>
              <a:t>мозок</a:t>
            </a:r>
            <a:r>
              <a:rPr lang="ru-RU" dirty="0" smtClean="0"/>
              <a:t> не </a:t>
            </a:r>
            <a:r>
              <a:rPr lang="ru-RU" dirty="0" err="1" smtClean="0"/>
              <a:t>згорів</a:t>
            </a:r>
            <a:r>
              <a:rPr lang="ru-RU" dirty="0" smtClean="0"/>
              <a:t>. </a:t>
            </a:r>
            <a:br>
              <a:rPr lang="ru-RU" dirty="0" smtClean="0"/>
            </a:br>
            <a:r>
              <a:rPr lang="ru-RU" dirty="0" smtClean="0"/>
              <a:t>Але </a:t>
            </a:r>
            <a:r>
              <a:rPr lang="ru-RU" dirty="0" err="1" smtClean="0"/>
              <a:t>суворо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смутно грай, </a:t>
            </a:r>
            <a:br>
              <a:rPr lang="ru-RU" dirty="0" smtClean="0"/>
            </a:br>
            <a:r>
              <a:rPr lang="ru-RU" dirty="0" smtClean="0"/>
              <a:t>Додай жалю в </a:t>
            </a:r>
            <a:r>
              <a:rPr lang="ru-RU" dirty="0" err="1" smtClean="0"/>
              <a:t>свій</a:t>
            </a:r>
            <a:r>
              <a:rPr lang="ru-RU" dirty="0" smtClean="0"/>
              <a:t> перший звук. </a:t>
            </a:r>
            <a:br>
              <a:rPr lang="ru-RU" dirty="0" smtClean="0"/>
            </a:br>
            <a:r>
              <a:rPr lang="ru-RU" dirty="0" smtClean="0"/>
              <a:t>Молю тебе, заплакать дай. </a:t>
            </a:r>
            <a:br>
              <a:rPr lang="ru-RU" dirty="0" smtClean="0"/>
            </a:br>
            <a:r>
              <a:rPr lang="ru-RU" dirty="0" err="1" smtClean="0"/>
              <a:t>Бо</a:t>
            </a:r>
            <a:r>
              <a:rPr lang="ru-RU" dirty="0" smtClean="0"/>
              <a:t> </a:t>
            </a:r>
            <a:r>
              <a:rPr lang="ru-RU" dirty="0" err="1" smtClean="0"/>
              <a:t>розпадеться</a:t>
            </a:r>
            <a:r>
              <a:rPr lang="ru-RU" dirty="0" smtClean="0"/>
              <a:t> </a:t>
            </a:r>
            <a:r>
              <a:rPr lang="ru-RU" dirty="0" err="1" smtClean="0"/>
              <a:t>серце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мук. </a:t>
            </a:r>
            <a:br>
              <a:rPr lang="ru-RU" dirty="0" smtClean="0"/>
            </a:br>
            <a:r>
              <a:rPr lang="ru-RU" dirty="0" err="1" smtClean="0"/>
              <a:t>Воно</a:t>
            </a:r>
            <a:r>
              <a:rPr lang="ru-RU" dirty="0" smtClean="0"/>
              <a:t> в </a:t>
            </a:r>
            <a:r>
              <a:rPr lang="ru-RU" dirty="0" err="1" smtClean="0"/>
              <a:t>собі</a:t>
            </a:r>
            <a:r>
              <a:rPr lang="ru-RU" dirty="0" smtClean="0"/>
              <a:t> </a:t>
            </a:r>
            <a:r>
              <a:rPr lang="ru-RU" dirty="0" err="1" smtClean="0"/>
              <a:t>терпить</a:t>
            </a:r>
            <a:r>
              <a:rPr lang="ru-RU" dirty="0" smtClean="0"/>
              <a:t> давно, </a:t>
            </a:r>
            <a:br>
              <a:rPr lang="ru-RU" dirty="0" smtClean="0"/>
            </a:br>
            <a:r>
              <a:rPr lang="ru-RU" dirty="0" err="1" smtClean="0"/>
              <a:t>Вже</a:t>
            </a:r>
            <a:r>
              <a:rPr lang="ru-RU" dirty="0" smtClean="0"/>
              <a:t> в </a:t>
            </a:r>
            <a:r>
              <a:rPr lang="ru-RU" dirty="0" err="1" smtClean="0"/>
              <a:t>йому</a:t>
            </a:r>
            <a:r>
              <a:rPr lang="ru-RU" dirty="0" smtClean="0"/>
              <a:t> </a:t>
            </a:r>
            <a:r>
              <a:rPr lang="ru-RU" dirty="0" err="1" smtClean="0"/>
              <a:t>вщерть</a:t>
            </a:r>
            <a:r>
              <a:rPr lang="ru-RU" dirty="0" smtClean="0"/>
              <a:t> тяжких образ; </a:t>
            </a:r>
            <a:br>
              <a:rPr lang="ru-RU" dirty="0" smtClean="0"/>
            </a:br>
            <a:r>
              <a:rPr lang="ru-RU" dirty="0" smtClean="0"/>
              <a:t>Як не </a:t>
            </a:r>
            <a:r>
              <a:rPr lang="ru-RU" dirty="0" err="1" smtClean="0"/>
              <a:t>поможе</a:t>
            </a:r>
            <a:r>
              <a:rPr lang="ru-RU" dirty="0" smtClean="0"/>
              <a:t> </a:t>
            </a:r>
            <a:r>
              <a:rPr lang="ru-RU" dirty="0" err="1" smtClean="0"/>
              <a:t>спів</a:t>
            </a:r>
            <a:r>
              <a:rPr lang="ru-RU" dirty="0" smtClean="0"/>
              <a:t>, </a:t>
            </a:r>
            <a:r>
              <a:rPr lang="ru-RU" dirty="0" err="1" smtClean="0"/>
              <a:t>воно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err="1" smtClean="0"/>
              <a:t>Від</a:t>
            </a:r>
            <a:r>
              <a:rPr lang="ru-RU" dirty="0" smtClean="0"/>
              <a:t> мук </a:t>
            </a:r>
            <a:r>
              <a:rPr lang="ru-RU" dirty="0" err="1" smtClean="0"/>
              <a:t>страшних</a:t>
            </a:r>
            <a:r>
              <a:rPr lang="ru-RU" dirty="0" smtClean="0"/>
              <a:t> </a:t>
            </a:r>
            <a:r>
              <a:rPr lang="ru-RU" dirty="0" err="1" smtClean="0"/>
              <a:t>порветься</a:t>
            </a:r>
            <a:r>
              <a:rPr lang="ru-RU" dirty="0" smtClean="0"/>
              <a:t> враз.</a:t>
            </a:r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85728"/>
            <a:ext cx="33057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Виразне читання вірша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86182" y="6143644"/>
            <a:ext cx="16244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В. </a:t>
            </a:r>
            <a:r>
              <a:rPr lang="ru-RU" i="1" dirty="0" err="1" smtClean="0"/>
              <a:t>Самойленко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857620" y="285728"/>
            <a:ext cx="27000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«</a:t>
            </a:r>
            <a:r>
              <a:rPr lang="ru-RU" sz="2400" b="1" dirty="0" err="1" smtClean="0"/>
              <a:t>Мій</a:t>
            </a:r>
            <a:r>
              <a:rPr lang="ru-RU" sz="2400" b="1" dirty="0" smtClean="0"/>
              <a:t> дух, як </a:t>
            </a:r>
            <a:r>
              <a:rPr lang="ru-RU" sz="2400" b="1" dirty="0" err="1" smtClean="0"/>
              <a:t>ніч</a:t>
            </a:r>
            <a:r>
              <a:rPr lang="ru-RU" sz="2400" b="1" dirty="0" smtClean="0"/>
              <a:t>…»</a:t>
            </a:r>
            <a:endParaRPr lang="ru-RU" sz="2400" b="1" dirty="0"/>
          </a:p>
        </p:txBody>
      </p:sp>
      <p:pic>
        <p:nvPicPr>
          <p:cNvPr id="9" name="Содержимое 17" descr="Works_of_Lord_Byron_Poetry_Volume_4_frontispiec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36096" y="1196752"/>
            <a:ext cx="3261239" cy="394989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4329114" cy="5400600"/>
          </a:xfrm>
        </p:spPr>
        <p:txBody>
          <a:bodyPr>
            <a:normAutofit fontScale="55000" lnSpcReduction="20000"/>
          </a:bodyPr>
          <a:lstStyle/>
          <a:p>
            <a:r>
              <a:rPr lang="ru-RU" sz="3600" b="1" dirty="0" smtClean="0"/>
              <a:t>Байрон не </a:t>
            </a:r>
            <a:r>
              <a:rPr lang="ru-RU" sz="3600" b="1" dirty="0" err="1" smtClean="0"/>
              <a:t>розвиває</a:t>
            </a:r>
            <a:r>
              <a:rPr lang="ru-RU" sz="3600" b="1" dirty="0" smtClean="0"/>
              <a:t> у </a:t>
            </a:r>
            <a:r>
              <a:rPr lang="ru-RU" sz="3600" b="1" dirty="0" err="1" smtClean="0"/>
              <a:t>своєму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вірші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біблійний</a:t>
            </a:r>
            <a:r>
              <a:rPr lang="ru-RU" sz="3600" b="1" dirty="0" smtClean="0"/>
              <a:t> сюжет, </a:t>
            </a:r>
            <a:r>
              <a:rPr lang="ru-RU" sz="3600" b="1" dirty="0" err="1" smtClean="0"/>
              <a:t>навпаки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відштовхуючись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від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нього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він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пропонує</a:t>
            </a:r>
            <a:r>
              <a:rPr lang="ru-RU" sz="3600" b="1" dirty="0" smtClean="0"/>
              <a:t> свою, </a:t>
            </a:r>
            <a:r>
              <a:rPr lang="ru-RU" sz="3600" b="1" dirty="0" err="1" smtClean="0"/>
              <a:t>суто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романтичну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інтерпретацію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конфлікту</a:t>
            </a:r>
            <a:r>
              <a:rPr lang="ru-RU" sz="3600" b="1" dirty="0" smtClean="0"/>
              <a:t>, героями </a:t>
            </a:r>
            <a:r>
              <a:rPr lang="ru-RU" sz="3600" b="1" dirty="0" err="1" smtClean="0"/>
              <a:t>якого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стають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жорстокий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світ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і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людська</a:t>
            </a:r>
            <a:r>
              <a:rPr lang="ru-RU" sz="3600" b="1" dirty="0" smtClean="0"/>
              <a:t> душа, </a:t>
            </a:r>
            <a:r>
              <a:rPr lang="ru-RU" sz="3600" b="1" dirty="0" err="1" smtClean="0"/>
              <a:t>що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потерпає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від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його</a:t>
            </a:r>
            <a:r>
              <a:rPr lang="ru-RU" sz="3600" b="1" dirty="0" smtClean="0"/>
              <a:t> образ. Не </a:t>
            </a:r>
            <a:r>
              <a:rPr lang="ru-RU" sz="3600" b="1" dirty="0" err="1" smtClean="0"/>
              <a:t>чужорідний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злий</a:t>
            </a:r>
            <a:r>
              <a:rPr lang="ru-RU" sz="3600" b="1" dirty="0" smtClean="0"/>
              <a:t> дух, </a:t>
            </a:r>
            <a:r>
              <a:rPr lang="ru-RU" sz="3600" b="1" dirty="0" err="1" smtClean="0"/>
              <a:t>який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вселяється</a:t>
            </a:r>
            <a:r>
              <a:rPr lang="ru-RU" sz="3600" b="1" dirty="0" smtClean="0"/>
              <a:t> в </a:t>
            </a:r>
            <a:r>
              <a:rPr lang="ru-RU" sz="3600" b="1" dirty="0" err="1" smtClean="0"/>
              <a:t>людину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з</a:t>
            </a:r>
            <a:r>
              <a:rPr lang="ru-RU" sz="3600" b="1" dirty="0" smtClean="0"/>
              <a:t> метою </a:t>
            </a:r>
            <a:r>
              <a:rPr lang="ru-RU" sz="3600" b="1" dirty="0" err="1" smtClean="0"/>
              <a:t>нашкодити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їй</a:t>
            </a:r>
            <a:r>
              <a:rPr lang="ru-RU" sz="3600" b="1" dirty="0" smtClean="0"/>
              <a:t> та </a:t>
            </a:r>
            <a:r>
              <a:rPr lang="ru-RU" sz="3600" b="1" dirty="0" err="1" smtClean="0"/>
              <a:t>відвернути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її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від</a:t>
            </a:r>
            <a:r>
              <a:rPr lang="ru-RU" sz="3600" b="1" dirty="0" smtClean="0"/>
              <a:t> Бога, а сама душа </a:t>
            </a:r>
            <a:r>
              <a:rPr lang="ru-RU" sz="3600" b="1" dirty="0" err="1" smtClean="0"/>
              <a:t>людини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змарнована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песимізмом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і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розчаруванням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уподібнюється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поетом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немовби</a:t>
            </a:r>
            <a:r>
              <a:rPr lang="ru-RU" sz="3600" b="1" dirty="0" smtClean="0"/>
              <a:t> демону </a:t>
            </a:r>
            <a:r>
              <a:rPr lang="ru-RU" sz="3600" b="1" dirty="0" err="1" smtClean="0"/>
              <a:t>скорботи</a:t>
            </a:r>
            <a:r>
              <a:rPr lang="ru-RU" sz="3600" b="1" dirty="0" smtClean="0"/>
              <a:t> («</a:t>
            </a:r>
            <a:r>
              <a:rPr lang="ru-RU" sz="3600" b="1" dirty="0" err="1" smtClean="0"/>
              <a:t>мій</a:t>
            </a:r>
            <a:r>
              <a:rPr lang="ru-RU" sz="3600" b="1" dirty="0" smtClean="0"/>
              <a:t> дух, як </a:t>
            </a:r>
            <a:r>
              <a:rPr lang="ru-RU" sz="3600" b="1" dirty="0" err="1" smtClean="0"/>
              <a:t>ніч</a:t>
            </a:r>
            <a:r>
              <a:rPr lang="ru-RU" sz="3600" b="1" dirty="0" smtClean="0"/>
              <a:t>»), </a:t>
            </a:r>
            <a:r>
              <a:rPr lang="ru-RU" sz="3600" b="1" dirty="0" err="1" smtClean="0"/>
              <a:t>який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розриває</a:t>
            </a:r>
            <a:r>
              <a:rPr lang="ru-RU" sz="3600" b="1" dirty="0" smtClean="0"/>
              <a:t> муками </a:t>
            </a:r>
            <a:r>
              <a:rPr lang="ru-RU" sz="3600" b="1" dirty="0" err="1" smtClean="0"/>
              <a:t>неймовірних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страждань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мозок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і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серце</a:t>
            </a:r>
            <a:r>
              <a:rPr lang="ru-RU" sz="3600" b="1" dirty="0" smtClean="0"/>
              <a:t>. </a:t>
            </a:r>
          </a:p>
          <a:p>
            <a:pPr>
              <a:buNone/>
            </a:pPr>
            <a:r>
              <a:rPr lang="ru-RU" sz="3600" b="1" dirty="0" smtClean="0"/>
              <a:t/>
            </a:r>
            <a:br>
              <a:rPr lang="ru-RU" sz="3600" b="1" dirty="0" smtClean="0"/>
            </a:br>
            <a:endParaRPr lang="ru-RU" sz="3600" b="1" dirty="0" smtClean="0"/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404664"/>
            <a:ext cx="24704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rgbClr val="FF0000"/>
                </a:solidFill>
              </a:rPr>
              <a:t>Сюжетна лінія поезії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6" name="Содержимое 21" descr="ef87ccba669d9c7e705f26388ff58a9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2639" y="1052736"/>
            <a:ext cx="3073145" cy="489654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23" descr="byron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332656"/>
            <a:ext cx="7992888" cy="5680279"/>
          </a:xfrm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915816" y="6021288"/>
            <a:ext cx="29971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Лорд Байрон в Греції</a:t>
            </a:r>
            <a:endParaRPr lang="ru-RU" sz="24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  <a:ln>
            <a:solidFill>
              <a:schemeClr val="tx1"/>
            </a:solidFill>
          </a:ln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uk-UA" sz="3600" b="1" dirty="0" smtClean="0"/>
              <a:t>Список використаних джерел:</a:t>
            </a:r>
          </a:p>
          <a:p>
            <a:pPr algn="ctr">
              <a:buNone/>
            </a:pPr>
            <a:r>
              <a:rPr lang="uk-UA" sz="3600" b="1" dirty="0" smtClean="0"/>
              <a:t>Література</a:t>
            </a:r>
            <a:endParaRPr lang="ru-RU" sz="3600" b="1" dirty="0" smtClean="0"/>
          </a:p>
          <a:p>
            <a:pPr>
              <a:buNone/>
            </a:pPr>
            <a:r>
              <a:rPr lang="ru-RU" dirty="0" smtClean="0"/>
              <a:t>1. </a:t>
            </a:r>
            <a:r>
              <a:rPr lang="ru-RU" dirty="0" smtClean="0"/>
              <a:t>Антропова</a:t>
            </a:r>
            <a:r>
              <a:rPr lang="ru-RU" dirty="0" smtClean="0"/>
              <a:t> </a:t>
            </a:r>
            <a:r>
              <a:rPr lang="ru-RU" dirty="0" smtClean="0"/>
              <a:t>Т</a:t>
            </a:r>
            <a:r>
              <a:rPr lang="ru-RU" dirty="0" smtClean="0"/>
              <a:t>. Лорд Байрон, </a:t>
            </a:r>
            <a:r>
              <a:rPr lang="ru-RU" dirty="0" err="1" smtClean="0"/>
              <a:t>творче</a:t>
            </a:r>
            <a:r>
              <a:rPr lang="ru-RU" dirty="0" smtClean="0"/>
              <a:t> </a:t>
            </a:r>
            <a:r>
              <a:rPr lang="ru-RU" dirty="0" err="1" smtClean="0"/>
              <a:t>дослідження</a:t>
            </a:r>
            <a:r>
              <a:rPr lang="ru-RU" dirty="0" smtClean="0"/>
              <a:t> (Культура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література</a:t>
            </a:r>
            <a:r>
              <a:rPr lang="ru-RU" dirty="0" smtClean="0"/>
              <a:t> 1</a:t>
            </a:r>
            <a:r>
              <a:rPr lang="en-US" dirty="0" smtClean="0"/>
              <a:t>9 </a:t>
            </a:r>
            <a:r>
              <a:rPr lang="ru-RU" dirty="0" smtClean="0"/>
              <a:t>ст.) // </a:t>
            </a:r>
            <a:r>
              <a:rPr lang="ru-RU" dirty="0" err="1" smtClean="0"/>
              <a:t>Зарубіжна</a:t>
            </a:r>
            <a:r>
              <a:rPr lang="ru-RU" dirty="0" smtClean="0"/>
              <a:t> </a:t>
            </a:r>
            <a:r>
              <a:rPr lang="ru-RU" dirty="0" err="1" smtClean="0"/>
              <a:t>література</a:t>
            </a:r>
            <a:r>
              <a:rPr lang="ru-RU" dirty="0" smtClean="0"/>
              <a:t>. – 2000. – №22. – </a:t>
            </a:r>
            <a:r>
              <a:rPr lang="ru-RU" dirty="0" err="1" smtClean="0"/>
              <a:t>червень</a:t>
            </a:r>
            <a:r>
              <a:rPr lang="ru-RU" dirty="0" smtClean="0"/>
              <a:t>. С. 1–2.</a:t>
            </a:r>
          </a:p>
          <a:p>
            <a:pPr>
              <a:buNone/>
            </a:pPr>
            <a:r>
              <a:rPr lang="uk-UA" dirty="0" smtClean="0"/>
              <a:t>2. Варко О. </a:t>
            </a:r>
            <a:r>
              <a:rPr lang="uk-UA" dirty="0" smtClean="0"/>
              <a:t>«Англія епохи Байрона</a:t>
            </a:r>
            <a:r>
              <a:rPr lang="ru-RU" dirty="0" smtClean="0"/>
              <a:t>: </a:t>
            </a:r>
            <a:r>
              <a:rPr lang="ru-RU" dirty="0" err="1" smtClean="0"/>
              <a:t>творче</a:t>
            </a:r>
            <a:r>
              <a:rPr lang="ru-RU" dirty="0" smtClean="0"/>
              <a:t> </a:t>
            </a:r>
            <a:r>
              <a:rPr lang="ru-RU" dirty="0" err="1" smtClean="0"/>
              <a:t>надбання</a:t>
            </a:r>
            <a:r>
              <a:rPr lang="ru-RU" dirty="0" smtClean="0"/>
              <a:t>»</a:t>
            </a:r>
            <a:r>
              <a:rPr lang="uk-UA" dirty="0" smtClean="0"/>
              <a:t>/</a:t>
            </a:r>
            <a:r>
              <a:rPr lang="uk-UA" dirty="0" err="1" smtClean="0"/>
              <a:t>рецепційно-компаративістична</a:t>
            </a:r>
            <a:r>
              <a:rPr lang="uk-UA" dirty="0" smtClean="0"/>
              <a:t> аналітика // Проблеми гуманітарних наук. </a:t>
            </a:r>
            <a:r>
              <a:rPr lang="ru-RU" dirty="0" err="1" smtClean="0"/>
              <a:t>Наукові</a:t>
            </a:r>
            <a:r>
              <a:rPr lang="ru-RU" dirty="0" smtClean="0"/>
              <a:t> записки ДДПУ. – </a:t>
            </a:r>
            <a:r>
              <a:rPr lang="ru-RU" dirty="0" err="1" smtClean="0"/>
              <a:t>Дрогобич</a:t>
            </a:r>
            <a:r>
              <a:rPr lang="ru-RU" dirty="0" smtClean="0"/>
              <a:t>, 2001. – С. 244–254.</a:t>
            </a:r>
            <a:endParaRPr lang="uk-UA" dirty="0" smtClean="0"/>
          </a:p>
          <a:p>
            <a:pPr>
              <a:buNone/>
            </a:pPr>
            <a:r>
              <a:rPr lang="ru-RU" dirty="0" smtClean="0"/>
              <a:t>3. Дорошенко К. </a:t>
            </a:r>
            <a:r>
              <a:rPr lang="ru-RU" dirty="0" err="1" smtClean="0"/>
              <a:t>Світ</a:t>
            </a:r>
            <a:r>
              <a:rPr lang="ru-RU" dirty="0" smtClean="0"/>
              <a:t> </a:t>
            </a:r>
            <a:r>
              <a:rPr lang="ru-RU" dirty="0" err="1" smtClean="0"/>
              <a:t>літератури</a:t>
            </a:r>
            <a:r>
              <a:rPr lang="ru-RU" dirty="0" smtClean="0"/>
              <a:t> // </a:t>
            </a:r>
            <a:r>
              <a:rPr lang="ru-RU" dirty="0" err="1" smtClean="0"/>
              <a:t>Літературна</a:t>
            </a:r>
            <a:r>
              <a:rPr lang="ru-RU" dirty="0" smtClean="0"/>
              <a:t> </a:t>
            </a:r>
            <a:r>
              <a:rPr lang="ru-RU" dirty="0" err="1" smtClean="0"/>
              <a:t>Україна</a:t>
            </a:r>
            <a:r>
              <a:rPr lang="ru-RU" dirty="0" smtClean="0"/>
              <a:t>, 1970, 23 </a:t>
            </a:r>
            <a:r>
              <a:rPr lang="ru-RU" dirty="0" err="1" smtClean="0"/>
              <a:t>жовтня</a:t>
            </a:r>
            <a:r>
              <a:rPr lang="ru-RU" dirty="0" smtClean="0"/>
              <a:t>. – С. 3.44– 47. </a:t>
            </a:r>
          </a:p>
          <a:p>
            <a:pPr>
              <a:buNone/>
            </a:pPr>
            <a:r>
              <a:rPr lang="ru-RU" dirty="0" smtClean="0"/>
              <a:t>4. Гнатюк В. В. </a:t>
            </a:r>
            <a:r>
              <a:rPr lang="ru-RU" dirty="0" err="1" smtClean="0"/>
              <a:t>Твір</a:t>
            </a:r>
            <a:r>
              <a:rPr lang="ru-RU" dirty="0" smtClean="0"/>
              <a:t> як </a:t>
            </a:r>
            <a:r>
              <a:rPr lang="ru-RU" dirty="0" err="1" smtClean="0"/>
              <a:t>звернення</a:t>
            </a:r>
            <a:r>
              <a:rPr lang="ru-RU" dirty="0" smtClean="0"/>
              <a:t> автора до </a:t>
            </a:r>
            <a:r>
              <a:rPr lang="ru-RU" dirty="0" err="1" smtClean="0"/>
              <a:t>суспільства</a:t>
            </a:r>
            <a:r>
              <a:rPr lang="ru-RU" dirty="0" smtClean="0"/>
              <a:t>? / В. В. </a:t>
            </a:r>
            <a:r>
              <a:rPr lang="ru-RU" dirty="0" err="1" smtClean="0"/>
              <a:t>Гладишев</a:t>
            </a:r>
            <a:r>
              <a:rPr lang="ru-RU" dirty="0" smtClean="0"/>
              <a:t> // </a:t>
            </a:r>
            <a:r>
              <a:rPr lang="ru-RU" dirty="0" err="1" smtClean="0"/>
              <a:t>Зарубіжна</a:t>
            </a:r>
            <a:r>
              <a:rPr lang="ru-RU" dirty="0" smtClean="0"/>
              <a:t> </a:t>
            </a:r>
            <a:r>
              <a:rPr lang="ru-RU" dirty="0" err="1" smtClean="0"/>
              <a:t>літ</a:t>
            </a:r>
            <a:r>
              <a:rPr lang="ru-RU" dirty="0" smtClean="0"/>
              <a:t>. в </a:t>
            </a:r>
            <a:r>
              <a:rPr lang="ru-RU" dirty="0" err="1" smtClean="0"/>
              <a:t>шк</a:t>
            </a:r>
            <a:r>
              <a:rPr lang="ru-RU" dirty="0" smtClean="0"/>
              <a:t>. </a:t>
            </a:r>
            <a:r>
              <a:rPr lang="ru-RU" dirty="0" err="1" smtClean="0"/>
              <a:t>України</a:t>
            </a:r>
            <a:r>
              <a:rPr lang="ru-RU" dirty="0" smtClean="0"/>
              <a:t>. - 2011. - № 7/8. - С. 38-40. 8. </a:t>
            </a:r>
          </a:p>
          <a:p>
            <a:pPr>
              <a:buNone/>
            </a:pPr>
            <a:r>
              <a:rPr lang="ru-RU" dirty="0" smtClean="0"/>
              <a:t>5. Коваленко А.. </a:t>
            </a:r>
            <a:r>
              <a:rPr lang="ru-RU" dirty="0" err="1" smtClean="0"/>
              <a:t>Зарубіжні</a:t>
            </a:r>
            <a:r>
              <a:rPr lang="ru-RU" dirty="0" smtClean="0"/>
              <a:t> </a:t>
            </a:r>
            <a:r>
              <a:rPr lang="ru-RU" dirty="0" err="1" smtClean="0"/>
              <a:t>письменники</a:t>
            </a:r>
            <a:r>
              <a:rPr lang="ru-RU" dirty="0" smtClean="0"/>
              <a:t> / А. </a:t>
            </a:r>
            <a:r>
              <a:rPr lang="ru-RU" dirty="0" err="1" smtClean="0"/>
              <a:t>Градовський</a:t>
            </a:r>
            <a:r>
              <a:rPr lang="ru-RU" dirty="0" smtClean="0"/>
              <a:t> // </a:t>
            </a:r>
            <a:r>
              <a:rPr lang="ru-RU" dirty="0" err="1" smtClean="0"/>
              <a:t>Всесвітня</a:t>
            </a:r>
            <a:r>
              <a:rPr lang="ru-RU" dirty="0" smtClean="0"/>
              <a:t> </a:t>
            </a:r>
            <a:r>
              <a:rPr lang="ru-RU" dirty="0" err="1" smtClean="0"/>
              <a:t>літ</a:t>
            </a:r>
            <a:r>
              <a:rPr lang="ru-RU" dirty="0" smtClean="0"/>
              <a:t>. та культура в </a:t>
            </a:r>
            <a:r>
              <a:rPr lang="ru-RU" dirty="0" err="1" smtClean="0"/>
              <a:t>навч</a:t>
            </a:r>
            <a:r>
              <a:rPr lang="ru-RU" dirty="0" smtClean="0"/>
              <a:t>. </a:t>
            </a:r>
            <a:r>
              <a:rPr lang="ru-RU" dirty="0" err="1" smtClean="0"/>
              <a:t>закл</a:t>
            </a:r>
            <a:r>
              <a:rPr lang="ru-RU" dirty="0" smtClean="0"/>
              <a:t>. </a:t>
            </a:r>
            <a:r>
              <a:rPr lang="ru-RU" dirty="0" err="1" smtClean="0"/>
              <a:t>України</a:t>
            </a:r>
            <a:r>
              <a:rPr lang="ru-RU" dirty="0" smtClean="0"/>
              <a:t>. - 2010. - № 3. - С. 10-12. </a:t>
            </a:r>
            <a:endParaRPr lang="en-US" dirty="0" smtClean="0"/>
          </a:p>
          <a:p>
            <a:pPr>
              <a:buNone/>
            </a:pPr>
            <a:r>
              <a:rPr lang="ru-RU" dirty="0" smtClean="0"/>
              <a:t>6. </a:t>
            </a:r>
            <a:r>
              <a:rPr lang="ru-RU" dirty="0" err="1" smtClean="0"/>
              <a:t>Павельчук</a:t>
            </a:r>
            <a:r>
              <a:rPr lang="ru-RU" dirty="0" smtClean="0"/>
              <a:t> Т. </a:t>
            </a:r>
            <a:r>
              <a:rPr lang="ru-RU" dirty="0" err="1" smtClean="0"/>
              <a:t>Проблеми</a:t>
            </a:r>
            <a:r>
              <a:rPr lang="ru-RU" dirty="0" smtClean="0"/>
              <a:t> </a:t>
            </a:r>
            <a:r>
              <a:rPr lang="ru-RU" dirty="0" err="1" smtClean="0"/>
              <a:t>співвідношення</a:t>
            </a:r>
            <a:r>
              <a:rPr lang="ru-RU" dirty="0" smtClean="0"/>
              <a:t> </a:t>
            </a:r>
            <a:r>
              <a:rPr lang="ru-RU" dirty="0" err="1" smtClean="0"/>
              <a:t>життя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мистецтва</a:t>
            </a:r>
            <a:r>
              <a:rPr lang="ru-RU" dirty="0" smtClean="0"/>
              <a:t> в </a:t>
            </a:r>
            <a:r>
              <a:rPr lang="ru-RU" dirty="0" err="1" smtClean="0"/>
              <a:t>драмі</a:t>
            </a:r>
            <a:r>
              <a:rPr lang="ru-RU" dirty="0" smtClean="0"/>
              <a:t> / </a:t>
            </a:r>
          </a:p>
          <a:p>
            <a:pPr>
              <a:buNone/>
            </a:pPr>
            <a:r>
              <a:rPr lang="ru-RU" dirty="0" smtClean="0"/>
              <a:t>7. Тимченко // </a:t>
            </a:r>
            <a:r>
              <a:rPr lang="ru-RU" dirty="0" err="1" smtClean="0"/>
              <a:t>Рідний</a:t>
            </a:r>
            <a:r>
              <a:rPr lang="ru-RU" dirty="0" smtClean="0"/>
              <a:t> край : альманах / </a:t>
            </a:r>
            <a:r>
              <a:rPr lang="ru-RU" dirty="0" err="1" smtClean="0"/>
              <a:t>Полтав</a:t>
            </a:r>
            <a:r>
              <a:rPr lang="ru-RU" dirty="0" smtClean="0"/>
              <a:t>. </a:t>
            </a:r>
            <a:r>
              <a:rPr lang="ru-RU" dirty="0" err="1" smtClean="0"/>
              <a:t>держ</a:t>
            </a:r>
            <a:r>
              <a:rPr lang="ru-RU" dirty="0" smtClean="0"/>
              <a:t>. </a:t>
            </a:r>
            <a:r>
              <a:rPr lang="ru-RU" dirty="0" err="1" smtClean="0"/>
              <a:t>пед</a:t>
            </a:r>
            <a:r>
              <a:rPr lang="ru-RU" dirty="0" smtClean="0"/>
              <a:t>. ун-т </a:t>
            </a:r>
            <a:r>
              <a:rPr lang="ru-RU" dirty="0" err="1" smtClean="0"/>
              <a:t>ім</a:t>
            </a:r>
            <a:r>
              <a:rPr lang="ru-RU" dirty="0" smtClean="0"/>
              <a:t>. В. Г. Короленка ; </a:t>
            </a:r>
            <a:r>
              <a:rPr lang="ru-RU" dirty="0" err="1" smtClean="0"/>
              <a:t>відп</a:t>
            </a:r>
            <a:r>
              <a:rPr lang="ru-RU" dirty="0" smtClean="0"/>
              <a:t>. </a:t>
            </a:r>
            <a:r>
              <a:rPr lang="ru-RU" dirty="0" err="1" smtClean="0"/>
              <a:t>секретар</a:t>
            </a:r>
            <a:r>
              <a:rPr lang="ru-RU" dirty="0" smtClean="0"/>
              <a:t> Г. </a:t>
            </a:r>
            <a:r>
              <a:rPr lang="ru-RU" dirty="0" err="1" smtClean="0"/>
              <a:t>Білик</a:t>
            </a:r>
            <a:r>
              <a:rPr lang="ru-RU" dirty="0" smtClean="0"/>
              <a:t> ; </a:t>
            </a:r>
            <a:r>
              <a:rPr lang="ru-RU" dirty="0" err="1" smtClean="0"/>
              <a:t>літ</a:t>
            </a:r>
            <a:r>
              <a:rPr lang="ru-RU" dirty="0" smtClean="0"/>
              <a:t>. ред. М. Степаненко. – Полтава, 2004. – № 1. – С. 118–120. 95.4 Р 49</a:t>
            </a:r>
            <a:br>
              <a:rPr lang="ru-RU" dirty="0" smtClean="0"/>
            </a:br>
            <a:endParaRPr lang="en-US" dirty="0" smtClean="0"/>
          </a:p>
          <a:p>
            <a:pPr algn="ctr">
              <a:buNone/>
            </a:pPr>
            <a:r>
              <a:rPr lang="ru-RU" b="1" dirty="0" err="1" smtClean="0"/>
              <a:t>Інтернет</a:t>
            </a:r>
            <a:r>
              <a:rPr lang="ru-RU" b="1" dirty="0" smtClean="0"/>
              <a:t> </a:t>
            </a:r>
            <a:r>
              <a:rPr lang="ru-RU" b="1" dirty="0" err="1" smtClean="0"/>
              <a:t>ресурси</a:t>
            </a:r>
            <a:r>
              <a:rPr lang="ru-RU" b="1" dirty="0" smtClean="0"/>
              <a:t>:</a:t>
            </a:r>
          </a:p>
          <a:p>
            <a:pPr marL="514350" indent="-514350">
              <a:buNone/>
            </a:pPr>
            <a:endParaRPr lang="uk-UA" i="1" dirty="0" smtClean="0"/>
          </a:p>
          <a:p>
            <a:pPr marL="514350" indent="-514350">
              <a:buAutoNum type="arabicPeriod"/>
            </a:pPr>
            <a:endParaRPr lang="uk-UA" i="1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https://uk.wikipedia.org/wiki/Htq&lt;htl,ths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https://www.google.ru/url?sa=t&amp;rct=j&amp;q=&amp;esrc=s&amp;source=web&amp;cd</a:t>
            </a:r>
            <a:endParaRPr lang="uk-UA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https://www.bookrags.com/checkout/?p=lp&amp;u=love-story</a:t>
            </a:r>
            <a:endParaRPr lang="uk-UA" dirty="0" smtClean="0"/>
          </a:p>
          <a:p>
            <a:pPr marL="514350" indent="-514350">
              <a:buAutoNum type="arabicPeriod"/>
            </a:pPr>
            <a:r>
              <a:rPr lang="en-US" dirty="0" smtClean="0"/>
              <a:t>www.ukrcenter.com/</a:t>
            </a:r>
            <a:r>
              <a:rPr lang="ru-RU" dirty="0" err="1" smtClean="0"/>
              <a:t>Література</a:t>
            </a:r>
            <a:r>
              <a:rPr lang="ru-RU" dirty="0" smtClean="0"/>
              <a:t>/4210/</a:t>
            </a:r>
            <a:r>
              <a:rPr lang="ru-RU" dirty="0" err="1" smtClean="0"/>
              <a:t>Біографія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http://zw.ciit.zp.ua/index.php/%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3" descr="_63295483_6329548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Скругленный прямоугольник 5"/>
          <p:cNvSpPr/>
          <p:nvPr/>
        </p:nvSpPr>
        <p:spPr>
          <a:xfrm>
            <a:off x="179512" y="4581128"/>
            <a:ext cx="8784976" cy="2056882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buNone/>
            </a:pPr>
            <a:r>
              <a:rPr lang="uk-UA" sz="1600" b="1" dirty="0" smtClean="0">
                <a:solidFill>
                  <a:schemeClr val="tx1"/>
                </a:solidFill>
              </a:rPr>
              <a:t>Тема. </a:t>
            </a:r>
            <a:r>
              <a:rPr lang="uk-UA" sz="1600" dirty="0" smtClean="0">
                <a:solidFill>
                  <a:schemeClr val="tx1"/>
                </a:solidFill>
              </a:rPr>
              <a:t>Вплив творчості Дж. Байрона на розвиток романтизму в Європі. Протиставлення мрії і дійсності у ліриці поета. Фольклорні і біблійні мотиви у віршах Дж. Байрона. «Хотів би жити знов у горах…», «Мій дух як ніч…»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</a:p>
          <a:p>
            <a:pPr lvl="0">
              <a:buNone/>
            </a:pPr>
            <a:r>
              <a:rPr lang="uk-UA" sz="1600" b="1" dirty="0" smtClean="0">
                <a:solidFill>
                  <a:schemeClr val="tx1"/>
                </a:solidFill>
              </a:rPr>
              <a:t>Мета: </a:t>
            </a:r>
            <a:r>
              <a:rPr lang="uk-UA" sz="1600" dirty="0" smtClean="0">
                <a:solidFill>
                  <a:schemeClr val="tx1"/>
                </a:solidFill>
              </a:rPr>
              <a:t>формувати предметні компетентності, </a:t>
            </a:r>
            <a:r>
              <a:rPr lang="ru-RU" sz="1600" dirty="0" err="1" smtClean="0">
                <a:solidFill>
                  <a:schemeClr val="tx1"/>
                </a:solidFill>
              </a:rPr>
              <a:t>поглибити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поняття</a:t>
            </a:r>
            <a:r>
              <a:rPr lang="ru-RU" sz="1600" dirty="0" smtClean="0">
                <a:solidFill>
                  <a:schemeClr val="tx1"/>
                </a:solidFill>
              </a:rPr>
              <a:t> про </a:t>
            </a:r>
            <a:r>
              <a:rPr lang="ru-RU" sz="1600" dirty="0" err="1" smtClean="0">
                <a:solidFill>
                  <a:schemeClr val="tx1"/>
                </a:solidFill>
              </a:rPr>
              <a:t>особливості</a:t>
            </a:r>
            <a:r>
              <a:rPr lang="ru-RU" sz="1600" dirty="0" smtClean="0">
                <a:solidFill>
                  <a:schemeClr val="tx1"/>
                </a:solidFill>
              </a:rPr>
              <a:t> романтизму як </a:t>
            </a:r>
            <a:r>
              <a:rPr lang="ru-RU" sz="1600" dirty="0" err="1" smtClean="0">
                <a:solidFill>
                  <a:schemeClr val="tx1"/>
                </a:solidFill>
              </a:rPr>
              <a:t>художнього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напряму</a:t>
            </a:r>
            <a:r>
              <a:rPr lang="ru-RU" sz="1600" dirty="0" smtClean="0">
                <a:solidFill>
                  <a:schemeClr val="tx1"/>
                </a:solidFill>
              </a:rPr>
              <a:t>; </a:t>
            </a:r>
            <a:r>
              <a:rPr lang="ru-RU" sz="1600" dirty="0" err="1" smtClean="0">
                <a:solidFill>
                  <a:schemeClr val="tx1"/>
                </a:solidFill>
              </a:rPr>
              <a:t>ознайомити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учнів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з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життям</a:t>
            </a:r>
            <a:r>
              <a:rPr lang="ru-RU" sz="1600" dirty="0" smtClean="0">
                <a:solidFill>
                  <a:schemeClr val="tx1"/>
                </a:solidFill>
              </a:rPr>
              <a:t> та </a:t>
            </a:r>
            <a:r>
              <a:rPr lang="ru-RU" sz="1600" dirty="0" err="1" smtClean="0">
                <a:solidFill>
                  <a:schemeClr val="tx1"/>
                </a:solidFill>
              </a:rPr>
              <a:t>творчістю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англійського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поета</a:t>
            </a:r>
            <a:r>
              <a:rPr lang="ru-RU" sz="1600" dirty="0" smtClean="0">
                <a:solidFill>
                  <a:schemeClr val="tx1"/>
                </a:solidFill>
              </a:rPr>
              <a:t> романтика Джорджа Байрона; </a:t>
            </a:r>
            <a:r>
              <a:rPr lang="ru-RU" sz="1600" dirty="0" err="1" smtClean="0">
                <a:solidFill>
                  <a:schemeClr val="tx1"/>
                </a:solidFill>
              </a:rPr>
              <a:t>визначити</a:t>
            </a:r>
            <a:r>
              <a:rPr lang="ru-RU" sz="1600" dirty="0" smtClean="0">
                <a:solidFill>
                  <a:schemeClr val="tx1"/>
                </a:solidFill>
              </a:rPr>
              <a:t> на </a:t>
            </a:r>
            <a:r>
              <a:rPr lang="ru-RU" sz="1600" dirty="0" err="1" smtClean="0">
                <a:solidFill>
                  <a:schemeClr val="tx1"/>
                </a:solidFill>
              </a:rPr>
              <a:t>основі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аналізу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поезій</a:t>
            </a:r>
            <a:r>
              <a:rPr lang="ru-RU" sz="1600" dirty="0" smtClean="0">
                <a:solidFill>
                  <a:schemeClr val="tx1"/>
                </a:solidFill>
              </a:rPr>
              <a:t> Байрона </a:t>
            </a:r>
            <a:r>
              <a:rPr lang="ru-RU" sz="1600" dirty="0" err="1" smtClean="0">
                <a:solidFill>
                  <a:schemeClr val="tx1"/>
                </a:solidFill>
              </a:rPr>
              <a:t>провідні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мотиви</a:t>
            </a:r>
            <a:r>
              <a:rPr lang="ru-RU" sz="1600" dirty="0" smtClean="0">
                <a:solidFill>
                  <a:schemeClr val="tx1"/>
                </a:solidFill>
              </a:rPr>
              <a:t> та </a:t>
            </a:r>
            <a:r>
              <a:rPr lang="ru-RU" sz="1600" dirty="0" err="1" smtClean="0">
                <a:solidFill>
                  <a:schemeClr val="tx1"/>
                </a:solidFill>
              </a:rPr>
              <a:t>настрої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творчості</a:t>
            </a:r>
            <a:r>
              <a:rPr lang="ru-RU" sz="1600" dirty="0" smtClean="0">
                <a:solidFill>
                  <a:schemeClr val="tx1"/>
                </a:solidFill>
              </a:rPr>
              <a:t>; </a:t>
            </a:r>
            <a:r>
              <a:rPr lang="ru-RU" sz="1600" dirty="0" err="1" smtClean="0">
                <a:solidFill>
                  <a:schemeClr val="tx1"/>
                </a:solidFill>
              </a:rPr>
              <a:t>розвивати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вміння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виразного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читання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та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аналізу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поезій</a:t>
            </a:r>
            <a:r>
              <a:rPr lang="ru-RU" sz="1600" dirty="0" smtClean="0">
                <a:solidFill>
                  <a:schemeClr val="tx1"/>
                </a:solidFill>
              </a:rPr>
              <a:t>; </a:t>
            </a:r>
            <a:r>
              <a:rPr lang="ru-RU" sz="1600" dirty="0" err="1" smtClean="0">
                <a:solidFill>
                  <a:schemeClr val="tx1"/>
                </a:solidFill>
              </a:rPr>
              <a:t>виховувати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почутггя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гідності</a:t>
            </a:r>
            <a:r>
              <a:rPr lang="ru-RU" sz="1600" dirty="0" smtClean="0">
                <a:solidFill>
                  <a:schemeClr val="tx1"/>
                </a:solidFill>
              </a:rPr>
              <a:t>, </a:t>
            </a:r>
            <a:r>
              <a:rPr lang="ru-RU" sz="1600" dirty="0" err="1" smtClean="0">
                <a:solidFill>
                  <a:schemeClr val="tx1"/>
                </a:solidFill>
              </a:rPr>
              <a:t>повагу</a:t>
            </a:r>
            <a:r>
              <a:rPr lang="ru-RU" sz="1600" dirty="0" smtClean="0">
                <a:solidFill>
                  <a:schemeClr val="tx1"/>
                </a:solidFill>
              </a:rPr>
              <a:t> до </a:t>
            </a:r>
            <a:r>
              <a:rPr lang="ru-RU" sz="1600" dirty="0" err="1" smtClean="0">
                <a:solidFill>
                  <a:schemeClr val="tx1"/>
                </a:solidFill>
              </a:rPr>
              <a:t>цінності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людського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життя</a:t>
            </a:r>
            <a:r>
              <a:rPr lang="ru-RU" sz="1600" dirty="0" smtClean="0">
                <a:solidFill>
                  <a:schemeClr val="tx1"/>
                </a:solidFill>
              </a:rPr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4643470" cy="585791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b="1" dirty="0" smtClean="0"/>
              <a:t>Джордж Гордон Байрон </a:t>
            </a:r>
            <a:r>
              <a:rPr lang="ru-RU" b="1" dirty="0" err="1" smtClean="0"/>
              <a:t>народився</a:t>
            </a:r>
            <a:r>
              <a:rPr lang="ru-RU" b="1" dirty="0" smtClean="0"/>
              <a:t> 22 </a:t>
            </a:r>
            <a:r>
              <a:rPr lang="ru-RU" b="1" dirty="0" err="1" smtClean="0"/>
              <a:t>січня</a:t>
            </a:r>
            <a:r>
              <a:rPr lang="ru-RU" b="1" dirty="0" smtClean="0"/>
              <a:t> 1788 в </a:t>
            </a:r>
            <a:r>
              <a:rPr lang="ru-RU" b="1" dirty="0" err="1" smtClean="0"/>
              <a:t>Лондоні</a:t>
            </a:r>
            <a:r>
              <a:rPr lang="ru-RU" b="1" dirty="0" smtClean="0"/>
              <a:t>. Аристократ за </a:t>
            </a:r>
            <a:r>
              <a:rPr lang="ru-RU" b="1" dirty="0" err="1" smtClean="0"/>
              <a:t>походженням</a:t>
            </a:r>
            <a:r>
              <a:rPr lang="ru-RU" b="1" dirty="0" smtClean="0"/>
              <a:t>, </a:t>
            </a:r>
            <a:r>
              <a:rPr lang="ru-RU" b="1" dirty="0" err="1" smtClean="0"/>
              <a:t>що</a:t>
            </a:r>
            <a:r>
              <a:rPr lang="ru-RU" b="1" dirty="0" smtClean="0"/>
              <a:t> </a:t>
            </a:r>
            <a:r>
              <a:rPr lang="ru-RU" b="1" dirty="0" err="1" smtClean="0"/>
              <a:t>успадкував</a:t>
            </a:r>
            <a:r>
              <a:rPr lang="ru-RU" b="1" dirty="0" smtClean="0"/>
              <a:t> титул лорда. </a:t>
            </a:r>
            <a:r>
              <a:rPr lang="ru-RU" b="1" dirty="0" err="1" smtClean="0"/>
              <a:t>Закінчив</a:t>
            </a:r>
            <a:r>
              <a:rPr lang="ru-RU" b="1" dirty="0" smtClean="0"/>
              <a:t> </a:t>
            </a:r>
            <a:r>
              <a:rPr lang="ru-RU" b="1" dirty="0" err="1" smtClean="0"/>
              <a:t>аристократичну</a:t>
            </a:r>
            <a:r>
              <a:rPr lang="ru-RU" b="1" dirty="0" smtClean="0"/>
              <a:t> школу, </a:t>
            </a:r>
            <a:r>
              <a:rPr lang="ru-RU" b="1" dirty="0" err="1" smtClean="0"/>
              <a:t>Кембриджський</a:t>
            </a:r>
            <a:r>
              <a:rPr lang="ru-RU" b="1" dirty="0" smtClean="0"/>
              <a:t> </a:t>
            </a:r>
            <a:r>
              <a:rPr lang="ru-RU" b="1" dirty="0" err="1" smtClean="0"/>
              <a:t>університет</a:t>
            </a:r>
            <a:r>
              <a:rPr lang="ru-RU" b="1" dirty="0" smtClean="0"/>
              <a:t>. </a:t>
            </a:r>
          </a:p>
          <a:p>
            <a:pPr>
              <a:buNone/>
            </a:pPr>
            <a:r>
              <a:rPr lang="ru-RU" b="1" dirty="0" smtClean="0"/>
              <a:t>	У 1807 </a:t>
            </a:r>
            <a:r>
              <a:rPr lang="ru-RU" b="1" dirty="0" err="1" smtClean="0"/>
              <a:t>році</a:t>
            </a:r>
            <a:r>
              <a:rPr lang="ru-RU" b="1" dirty="0" smtClean="0"/>
              <a:t> </a:t>
            </a:r>
            <a:r>
              <a:rPr lang="ru-RU" b="1" dirty="0" err="1" smtClean="0"/>
              <a:t>лірика</a:t>
            </a:r>
            <a:r>
              <a:rPr lang="ru-RU" b="1" dirty="0" smtClean="0"/>
              <a:t> Байрона </a:t>
            </a:r>
            <a:r>
              <a:rPr lang="ru-RU" b="1" dirty="0" err="1" smtClean="0"/>
              <a:t>була</a:t>
            </a:r>
            <a:r>
              <a:rPr lang="ru-RU" b="1" dirty="0" smtClean="0"/>
              <a:t> </a:t>
            </a:r>
            <a:r>
              <a:rPr lang="ru-RU" b="1" dirty="0" err="1" smtClean="0"/>
              <a:t>вперше</a:t>
            </a:r>
            <a:r>
              <a:rPr lang="ru-RU" b="1" dirty="0" smtClean="0"/>
              <a:t> </a:t>
            </a:r>
            <a:r>
              <a:rPr lang="ru-RU" b="1" dirty="0" err="1" smtClean="0"/>
              <a:t>опублікована</a:t>
            </a:r>
            <a:r>
              <a:rPr lang="ru-RU" b="1" dirty="0" smtClean="0"/>
              <a:t> книга «</a:t>
            </a:r>
            <a:r>
              <a:rPr lang="ru-RU" b="1" dirty="0" err="1" smtClean="0"/>
              <a:t>Години</a:t>
            </a:r>
            <a:r>
              <a:rPr lang="ru-RU" b="1" dirty="0" smtClean="0"/>
              <a:t> </a:t>
            </a:r>
            <a:r>
              <a:rPr lang="ru-RU" b="1" dirty="0" err="1" smtClean="0"/>
              <a:t>дозвілля</a:t>
            </a:r>
            <a:r>
              <a:rPr lang="ru-RU" b="1" dirty="0" smtClean="0"/>
              <a:t>». </a:t>
            </a:r>
          </a:p>
          <a:p>
            <a:pPr>
              <a:buNone/>
            </a:pPr>
            <a:r>
              <a:rPr lang="ru-RU" b="1" dirty="0" smtClean="0"/>
              <a:t>	У 1816 Байрон </a:t>
            </a:r>
            <a:r>
              <a:rPr lang="ru-RU" b="1" dirty="0" err="1" smtClean="0"/>
              <a:t>виїхав</a:t>
            </a:r>
            <a:r>
              <a:rPr lang="ru-RU" b="1" dirty="0" smtClean="0"/>
              <a:t> </a:t>
            </a:r>
            <a:r>
              <a:rPr lang="ru-RU" b="1" dirty="0" err="1" smtClean="0"/>
              <a:t>з</a:t>
            </a:r>
            <a:r>
              <a:rPr lang="ru-RU" b="1" dirty="0" smtClean="0"/>
              <a:t> </a:t>
            </a:r>
            <a:r>
              <a:rPr lang="ru-RU" b="1" dirty="0" err="1" smtClean="0"/>
              <a:t>Англії</a:t>
            </a:r>
            <a:r>
              <a:rPr lang="ru-RU" b="1" dirty="0" smtClean="0"/>
              <a:t>. Жив у </a:t>
            </a:r>
            <a:r>
              <a:rPr lang="ru-RU" b="1" dirty="0" err="1" smtClean="0"/>
              <a:t>Швейцарії</a:t>
            </a:r>
            <a:r>
              <a:rPr lang="ru-RU" b="1" dirty="0" smtClean="0"/>
              <a:t>, </a:t>
            </a:r>
            <a:r>
              <a:rPr lang="ru-RU" b="1" dirty="0" err="1" smtClean="0"/>
              <a:t>Венеції</a:t>
            </a:r>
            <a:r>
              <a:rPr lang="ru-RU" b="1" dirty="0" smtClean="0"/>
              <a:t>. </a:t>
            </a:r>
          </a:p>
          <a:p>
            <a:pPr>
              <a:buNone/>
            </a:pPr>
            <a:r>
              <a:rPr lang="ru-RU" b="1" dirty="0" smtClean="0"/>
              <a:t>	У 1823 </a:t>
            </a:r>
            <a:r>
              <a:rPr lang="ru-RU" b="1" dirty="0" err="1" smtClean="0"/>
              <a:t>році</a:t>
            </a:r>
            <a:r>
              <a:rPr lang="ru-RU" b="1" dirty="0" smtClean="0"/>
              <a:t> </a:t>
            </a:r>
            <a:r>
              <a:rPr lang="ru-RU" b="1" dirty="0" err="1" smtClean="0"/>
              <a:t>вирушив</a:t>
            </a:r>
            <a:r>
              <a:rPr lang="ru-RU" b="1" dirty="0" smtClean="0"/>
              <a:t> до </a:t>
            </a:r>
            <a:r>
              <a:rPr lang="ru-RU" b="1" dirty="0" err="1" smtClean="0"/>
              <a:t>Греції</a:t>
            </a:r>
            <a:r>
              <a:rPr lang="ru-RU" b="1" dirty="0" smtClean="0"/>
              <a:t> </a:t>
            </a:r>
            <a:r>
              <a:rPr lang="ru-RU" b="1" dirty="0" err="1" smtClean="0"/>
              <a:t>після</a:t>
            </a:r>
            <a:r>
              <a:rPr lang="ru-RU" b="1" dirty="0" smtClean="0"/>
              <a:t> початку там </a:t>
            </a:r>
            <a:r>
              <a:rPr lang="ru-RU" b="1" dirty="0" err="1" smtClean="0"/>
              <a:t>повстання</a:t>
            </a:r>
            <a:r>
              <a:rPr lang="ru-RU" b="1" dirty="0" smtClean="0"/>
              <a:t>. </a:t>
            </a:r>
            <a:r>
              <a:rPr lang="ru-RU" b="1" dirty="0" err="1" smtClean="0"/>
              <a:t>Потім</a:t>
            </a:r>
            <a:r>
              <a:rPr lang="ru-RU" b="1" dirty="0" smtClean="0"/>
              <a:t> Байрон </a:t>
            </a:r>
            <a:r>
              <a:rPr lang="ru-RU" b="1" dirty="0" err="1" smtClean="0"/>
              <a:t>захворів</a:t>
            </a:r>
            <a:r>
              <a:rPr lang="ru-RU" b="1" dirty="0" smtClean="0"/>
              <a:t> лихоманкою </a:t>
            </a:r>
            <a:r>
              <a:rPr lang="ru-RU" b="1" dirty="0" err="1" smtClean="0"/>
              <a:t>і</a:t>
            </a:r>
            <a:r>
              <a:rPr lang="ru-RU" b="1" dirty="0" smtClean="0"/>
              <a:t> помер.</a:t>
            </a:r>
            <a:endParaRPr lang="en-US" b="1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ru-RU" dirty="0"/>
          </a:p>
        </p:txBody>
      </p:sp>
      <p:pic>
        <p:nvPicPr>
          <p:cNvPr id="4" name="Содержимое 3" descr="byron-18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4" y="785794"/>
            <a:ext cx="3423573" cy="45259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6143636" y="5572140"/>
            <a:ext cx="15231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/>
              <a:t>1788-1824</a:t>
            </a:r>
            <a:endParaRPr lang="ru-RU" sz="2400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000240"/>
            <a:ext cx="4429156" cy="3482981"/>
          </a:xfrm>
        </p:spPr>
        <p:txBody>
          <a:bodyPr/>
          <a:lstStyle/>
          <a:p>
            <a:pPr algn="r">
              <a:buNone/>
            </a:pPr>
            <a:r>
              <a:rPr lang="en-US" dirty="0" smtClean="0"/>
              <a:t>	</a:t>
            </a:r>
            <a:r>
              <a:rPr lang="uk-UA" b="1" dirty="0" smtClean="0"/>
              <a:t>“</a:t>
            </a:r>
            <a:r>
              <a:rPr lang="ru-RU" b="1" dirty="0" smtClean="0"/>
              <a:t>Я </a:t>
            </a:r>
            <a:r>
              <a:rPr lang="ru-RU" b="1" dirty="0" err="1" smtClean="0"/>
              <a:t>проб’ю</a:t>
            </a:r>
            <a:r>
              <a:rPr lang="ru-RU" b="1" dirty="0" smtClean="0"/>
              <a:t> </a:t>
            </a:r>
            <a:r>
              <a:rPr lang="ru-RU" b="1" dirty="0" err="1" smtClean="0"/>
              <a:t>собі</a:t>
            </a:r>
            <a:r>
              <a:rPr lang="ru-RU" b="1" dirty="0" smtClean="0"/>
              <a:t> дорогу до Вершин </a:t>
            </a:r>
            <a:r>
              <a:rPr lang="ru-RU" b="1" dirty="0" err="1" smtClean="0"/>
              <a:t>Слави</a:t>
            </a:r>
            <a:r>
              <a:rPr lang="ru-RU" b="1" dirty="0" smtClean="0"/>
              <a:t>, </a:t>
            </a:r>
            <a:r>
              <a:rPr lang="ru-RU" b="1" dirty="0" err="1" smtClean="0"/>
              <a:t>але</a:t>
            </a:r>
            <a:r>
              <a:rPr lang="ru-RU" b="1" dirty="0" smtClean="0"/>
              <a:t> </a:t>
            </a:r>
            <a:r>
              <a:rPr lang="ru-RU" b="1" dirty="0" err="1" smtClean="0"/>
              <a:t>тільки</a:t>
            </a:r>
            <a:r>
              <a:rPr lang="ru-RU" b="1" dirty="0" smtClean="0"/>
              <a:t> не </a:t>
            </a:r>
            <a:r>
              <a:rPr lang="ru-RU" b="1" dirty="0" err="1" smtClean="0"/>
              <a:t>безчестям</a:t>
            </a:r>
            <a:r>
              <a:rPr lang="en-US" b="1" dirty="0" smtClean="0"/>
              <a:t>”</a:t>
            </a:r>
            <a:r>
              <a:rPr lang="ru-RU" b="1" dirty="0" smtClean="0"/>
              <a:t>…</a:t>
            </a:r>
          </a:p>
          <a:p>
            <a:pPr algn="r">
              <a:buNone/>
            </a:pPr>
            <a:r>
              <a:rPr lang="ru-RU" sz="2000" b="1" i="1" dirty="0" smtClean="0"/>
              <a:t>Джордж Байрон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3" descr="458px-George_Gordon_Byron,_6th_Baron_Byron_by_Richard_Westall_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504" y="1071546"/>
            <a:ext cx="3460586" cy="4525963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b="1" i="1" dirty="0" smtClean="0">
                <a:solidFill>
                  <a:srgbClr val="C00000"/>
                </a:solidFill>
              </a:rPr>
              <a:t>Байрон :</a:t>
            </a:r>
          </a:p>
          <a:p>
            <a:pPr>
              <a:buFontTx/>
              <a:buChar char="-"/>
            </a:pPr>
            <a:r>
              <a:rPr lang="ru-RU" dirty="0" err="1" smtClean="0"/>
              <a:t>втілення</a:t>
            </a:r>
            <a:r>
              <a:rPr lang="ru-RU" dirty="0" smtClean="0"/>
              <a:t> </a:t>
            </a:r>
            <a:r>
              <a:rPr lang="ru-RU" dirty="0" err="1" smtClean="0"/>
              <a:t>справжніх</a:t>
            </a:r>
            <a:r>
              <a:rPr lang="ru-RU" dirty="0" smtClean="0"/>
              <a:t> </a:t>
            </a:r>
            <a:r>
              <a:rPr lang="ru-RU" dirty="0" err="1" smtClean="0"/>
              <a:t>людських</a:t>
            </a:r>
            <a:r>
              <a:rPr lang="ru-RU" dirty="0" smtClean="0"/>
              <a:t> </a:t>
            </a:r>
            <a:r>
              <a:rPr lang="ru-RU" dirty="0" err="1" smtClean="0"/>
              <a:t>чеснот</a:t>
            </a:r>
            <a:r>
              <a:rPr lang="ru-RU" dirty="0" smtClean="0"/>
              <a:t>;</a:t>
            </a:r>
          </a:p>
          <a:p>
            <a:pPr>
              <a:buFontTx/>
              <a:buChar char="-"/>
            </a:pPr>
            <a:r>
              <a:rPr lang="ru-RU" dirty="0" err="1" smtClean="0"/>
              <a:t>незламний</a:t>
            </a:r>
            <a:r>
              <a:rPr lang="ru-RU" dirty="0" smtClean="0"/>
              <a:t> </a:t>
            </a:r>
            <a:r>
              <a:rPr lang="ru-RU" dirty="0" err="1" smtClean="0"/>
              <a:t>борець</a:t>
            </a:r>
            <a:r>
              <a:rPr lang="ru-RU" dirty="0" smtClean="0"/>
              <a:t> за </a:t>
            </a:r>
            <a:r>
              <a:rPr lang="ru-RU" dirty="0" err="1" smtClean="0"/>
              <a:t>справедливість</a:t>
            </a:r>
            <a:r>
              <a:rPr lang="ru-RU" dirty="0" smtClean="0"/>
              <a:t>; </a:t>
            </a:r>
          </a:p>
          <a:p>
            <a:pPr>
              <a:buFontTx/>
              <a:buChar char="-"/>
            </a:pPr>
            <a:r>
              <a:rPr lang="ru-RU" dirty="0" err="1" smtClean="0"/>
              <a:t>бунтар</a:t>
            </a:r>
            <a:r>
              <a:rPr lang="ru-RU" dirty="0" smtClean="0"/>
              <a:t> </a:t>
            </a:r>
            <a:r>
              <a:rPr lang="ru-RU" dirty="0" err="1" smtClean="0"/>
              <a:t>проти</a:t>
            </a:r>
            <a:r>
              <a:rPr lang="ru-RU" dirty="0" smtClean="0"/>
              <a:t> </a:t>
            </a:r>
            <a:r>
              <a:rPr lang="ru-RU" dirty="0" err="1" smtClean="0"/>
              <a:t>тогочасної</a:t>
            </a:r>
            <a:r>
              <a:rPr lang="ru-RU" dirty="0" smtClean="0"/>
              <a:t> </a:t>
            </a:r>
            <a:r>
              <a:rPr lang="ru-RU" dirty="0" err="1" smtClean="0"/>
              <a:t>політики</a:t>
            </a:r>
            <a:r>
              <a:rPr lang="ru-RU" dirty="0" smtClean="0"/>
              <a:t>;</a:t>
            </a:r>
          </a:p>
          <a:p>
            <a:pPr>
              <a:buFontTx/>
              <a:buChar char="-"/>
            </a:pPr>
            <a:r>
              <a:rPr lang="ru-RU" dirty="0" err="1" smtClean="0"/>
              <a:t>ідеал</a:t>
            </a:r>
            <a:r>
              <a:rPr lang="ru-RU" dirty="0" smtClean="0"/>
              <a:t> для </a:t>
            </a:r>
            <a:r>
              <a:rPr lang="ru-RU" dirty="0" err="1" smtClean="0"/>
              <a:t>цілого</a:t>
            </a:r>
            <a:r>
              <a:rPr lang="ru-RU" dirty="0" smtClean="0"/>
              <a:t> </a:t>
            </a:r>
            <a:r>
              <a:rPr lang="ru-RU" dirty="0" err="1" smtClean="0"/>
              <a:t>покоління</a:t>
            </a:r>
            <a:r>
              <a:rPr lang="ru-RU" dirty="0" smtClean="0"/>
              <a:t>;</a:t>
            </a:r>
          </a:p>
          <a:p>
            <a:pPr>
              <a:buFontTx/>
              <a:buChar char="-"/>
            </a:pPr>
            <a:r>
              <a:rPr lang="ru-RU" dirty="0" err="1" smtClean="0"/>
              <a:t>борець</a:t>
            </a:r>
            <a:r>
              <a:rPr lang="ru-RU" dirty="0" smtClean="0"/>
              <a:t>, </a:t>
            </a:r>
            <a:r>
              <a:rPr lang="ru-RU" dirty="0" err="1" smtClean="0"/>
              <a:t>співак</a:t>
            </a:r>
            <a:r>
              <a:rPr lang="ru-RU" dirty="0" smtClean="0"/>
              <a:t>, </a:t>
            </a:r>
            <a:r>
              <a:rPr lang="ru-RU" dirty="0" err="1" smtClean="0"/>
              <a:t>цинік</a:t>
            </a:r>
            <a:r>
              <a:rPr lang="ru-RU" dirty="0" smtClean="0"/>
              <a:t>, </a:t>
            </a:r>
            <a:r>
              <a:rPr lang="ru-RU" dirty="0" err="1" smtClean="0"/>
              <a:t>світська</a:t>
            </a:r>
            <a:r>
              <a:rPr lang="ru-RU" dirty="0" smtClean="0"/>
              <a:t> людна, аристократ, романтик, </a:t>
            </a:r>
            <a:r>
              <a:rPr lang="ru-RU" dirty="0" err="1" smtClean="0"/>
              <a:t>ідеаліст</a:t>
            </a:r>
            <a:r>
              <a:rPr lang="ru-RU" dirty="0" smtClean="0"/>
              <a:t>, сатирик; </a:t>
            </a:r>
            <a:r>
              <a:rPr lang="ru-RU" dirty="0" err="1" smtClean="0"/>
              <a:t>пристрасний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поривчастий</a:t>
            </a:r>
            <a:r>
              <a:rPr lang="ru-RU" dirty="0" smtClean="0"/>
              <a:t>;</a:t>
            </a:r>
          </a:p>
          <a:p>
            <a:pPr>
              <a:buFontTx/>
              <a:buChar char="-"/>
            </a:pPr>
            <a:r>
              <a:rPr lang="ru-RU" dirty="0" err="1" smtClean="0"/>
              <a:t>сильний</a:t>
            </a:r>
            <a:r>
              <a:rPr lang="ru-RU" dirty="0" smtClean="0"/>
              <a:t> духом, </a:t>
            </a:r>
            <a:r>
              <a:rPr lang="ru-RU" dirty="0" err="1" smtClean="0"/>
              <a:t>чутливий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вразливий</a:t>
            </a:r>
            <a:r>
              <a:rPr lang="ru-RU" dirty="0" smtClean="0"/>
              <a:t>, </a:t>
            </a:r>
            <a:r>
              <a:rPr lang="ru-RU" dirty="0" err="1" smtClean="0"/>
              <a:t>гостро</a:t>
            </a:r>
            <a:r>
              <a:rPr lang="ru-RU" dirty="0" smtClean="0"/>
              <a:t> </a:t>
            </a:r>
            <a:r>
              <a:rPr lang="ru-RU" dirty="0" err="1" smtClean="0"/>
              <a:t>відчував</a:t>
            </a:r>
            <a:r>
              <a:rPr lang="ru-RU" dirty="0" smtClean="0"/>
              <a:t> </a:t>
            </a:r>
            <a:r>
              <a:rPr lang="ru-RU" dirty="0" err="1" smtClean="0"/>
              <a:t>власні</a:t>
            </a:r>
            <a:r>
              <a:rPr lang="ru-RU" dirty="0" smtClean="0"/>
              <a:t> </a:t>
            </a:r>
            <a:r>
              <a:rPr lang="ru-RU" dirty="0" err="1" smtClean="0"/>
              <a:t>поразки</a:t>
            </a:r>
            <a:r>
              <a:rPr lang="ru-RU" dirty="0" smtClean="0"/>
              <a:t>, </a:t>
            </a:r>
            <a:r>
              <a:rPr lang="ru-RU" dirty="0" err="1" smtClean="0"/>
              <a:t>прикрощі</a:t>
            </a:r>
            <a:r>
              <a:rPr lang="ru-RU" dirty="0" smtClean="0"/>
              <a:t> </a:t>
            </a:r>
            <a:r>
              <a:rPr lang="ru-RU" dirty="0" err="1" smtClean="0"/>
              <a:t>життя</a:t>
            </a:r>
            <a:r>
              <a:rPr lang="ru-RU" dirty="0" smtClean="0"/>
              <a:t>, </a:t>
            </a:r>
            <a:r>
              <a:rPr lang="ru-RU" dirty="0" err="1" smtClean="0"/>
              <a:t>усі</a:t>
            </a:r>
            <a:r>
              <a:rPr lang="ru-RU" dirty="0" smtClean="0"/>
              <a:t> </a:t>
            </a:r>
            <a:r>
              <a:rPr lang="ru-RU" dirty="0" err="1" smtClean="0"/>
              <a:t>скорботи</a:t>
            </a:r>
            <a:r>
              <a:rPr lang="ru-RU" dirty="0" smtClean="0"/>
              <a:t> </a:t>
            </a:r>
            <a:r>
              <a:rPr lang="ru-RU" dirty="0" err="1" smtClean="0"/>
              <a:t>світу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00034" y="285728"/>
            <a:ext cx="31404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rgbClr val="C00000"/>
                </a:solidFill>
              </a:rPr>
              <a:t>Асоціативний</a:t>
            </a:r>
            <a:r>
              <a:rPr lang="ru-RU" sz="2400" b="1" dirty="0" smtClean="0">
                <a:solidFill>
                  <a:srgbClr val="C00000"/>
                </a:solidFill>
              </a:rPr>
              <a:t> портрет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2800" b="1" i="1" dirty="0" smtClean="0"/>
              <a:t>"</a:t>
            </a:r>
            <a:r>
              <a:rPr lang="ru-RU" sz="2800" b="1" i="1" dirty="0" err="1" smtClean="0"/>
              <a:t>Байронівська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поєзія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була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бурхливим</a:t>
            </a:r>
            <a:r>
              <a:rPr lang="ru-RU" sz="2800" b="1" i="1" dirty="0" smtClean="0"/>
              <a:t>, </a:t>
            </a:r>
            <a:r>
              <a:rPr lang="ru-RU" sz="2800" b="1" i="1" dirty="0" err="1" smtClean="0"/>
              <a:t>але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й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водночас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благотворним</a:t>
            </a:r>
            <a:r>
              <a:rPr lang="ru-RU" sz="2800" b="1" i="1" dirty="0" smtClean="0"/>
              <a:t> потоком: </a:t>
            </a:r>
            <a:r>
              <a:rPr lang="ru-RU" sz="2800" b="1" i="1" dirty="0" err="1" smtClean="0"/>
              <a:t>він</a:t>
            </a:r>
            <a:r>
              <a:rPr lang="ru-RU" sz="2800" b="1" i="1" dirty="0" smtClean="0"/>
              <a:t>, </a:t>
            </a:r>
            <a:r>
              <a:rPr lang="ru-RU" sz="2800" b="1" i="1" dirty="0" err="1" smtClean="0"/>
              <a:t>щоправда</a:t>
            </a:r>
            <a:r>
              <a:rPr lang="ru-RU" sz="2800" b="1" i="1" dirty="0" smtClean="0"/>
              <a:t>, усе </a:t>
            </a:r>
            <a:r>
              <a:rPr lang="ru-RU" sz="2800" b="1" i="1" dirty="0" err="1" smtClean="0"/>
              <a:t>руйнував</a:t>
            </a:r>
            <a:r>
              <a:rPr lang="ru-RU" sz="2800" b="1" i="1" dirty="0" smtClean="0"/>
              <a:t> на </a:t>
            </a:r>
            <a:r>
              <a:rPr lang="ru-RU" sz="2800" b="1" i="1" dirty="0" err="1" smtClean="0"/>
              <a:t>своєму</a:t>
            </a:r>
            <a:r>
              <a:rPr lang="ru-RU" sz="2800" b="1" i="1" dirty="0" smtClean="0"/>
              <a:t> шляху, </a:t>
            </a:r>
            <a:r>
              <a:rPr lang="ru-RU" sz="2800" b="1" i="1" dirty="0" err="1" smtClean="0"/>
              <a:t>сіяв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відчай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і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сльози</a:t>
            </a:r>
            <a:r>
              <a:rPr lang="ru-RU" sz="2800" b="1" i="1" dirty="0" smtClean="0"/>
              <a:t>, </a:t>
            </a:r>
            <a:r>
              <a:rPr lang="ru-RU" sz="2800" b="1" i="1" dirty="0" err="1" smtClean="0"/>
              <a:t>але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й</a:t>
            </a:r>
            <a:r>
              <a:rPr lang="ru-RU" sz="2800" b="1" i="1" dirty="0" smtClean="0"/>
              <a:t> разом </a:t>
            </a:r>
            <a:r>
              <a:rPr lang="ru-RU" sz="2800" b="1" i="1" dirty="0" err="1" smtClean="0"/>
              <a:t>із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тим</a:t>
            </a:r>
            <a:r>
              <a:rPr lang="ru-RU" sz="2800" b="1" i="1" dirty="0" smtClean="0"/>
              <a:t> забирав </a:t>
            </a:r>
            <a:r>
              <a:rPr lang="ru-RU" sz="2800" b="1" i="1" dirty="0" err="1" smtClean="0"/>
              <a:t>із</a:t>
            </a:r>
            <a:r>
              <a:rPr lang="ru-RU" sz="2800" b="1" i="1" dirty="0" smtClean="0"/>
              <a:t> собою усе </a:t>
            </a:r>
            <a:r>
              <a:rPr lang="ru-RU" sz="2800" b="1" i="1" dirty="0" err="1" smtClean="0"/>
              <a:t>занепале</a:t>
            </a:r>
            <a:r>
              <a:rPr lang="ru-RU" sz="2800" b="1" i="1" dirty="0" smtClean="0"/>
              <a:t>, </a:t>
            </a:r>
            <a:r>
              <a:rPr lang="ru-RU" sz="2800" b="1" i="1" dirty="0" err="1" smtClean="0"/>
              <a:t>прогниле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і</a:t>
            </a:r>
            <a:r>
              <a:rPr lang="ru-RU" sz="2800" b="1" i="1" dirty="0" smtClean="0"/>
              <a:t> у </a:t>
            </a:r>
            <a:r>
              <a:rPr lang="ru-RU" sz="2800" b="1" i="1" dirty="0" err="1" smtClean="0"/>
              <a:t>своїй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білій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піні</a:t>
            </a:r>
            <a:r>
              <a:rPr lang="ru-RU" sz="2800" b="1" i="1" dirty="0" smtClean="0"/>
              <a:t> та </a:t>
            </a:r>
            <a:r>
              <a:rPr lang="ru-RU" sz="2800" b="1" i="1" dirty="0" err="1" smtClean="0"/>
              <a:t>діамантових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бризках</a:t>
            </a:r>
            <a:r>
              <a:rPr lang="ru-RU" sz="2800" b="1" i="1" dirty="0" smtClean="0"/>
              <a:t> ховав </a:t>
            </a:r>
            <a:r>
              <a:rPr lang="ru-RU" sz="2800" b="1" i="1" dirty="0" err="1" smtClean="0"/>
              <a:t>світлу</a:t>
            </a:r>
            <a:r>
              <a:rPr lang="ru-RU" sz="2800" b="1" i="1" dirty="0" smtClean="0"/>
              <a:t> веселку, </a:t>
            </a:r>
            <a:r>
              <a:rPr lang="ru-RU" sz="2800" b="1" i="1" dirty="0" err="1" smtClean="0"/>
              <a:t>котра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була</a:t>
            </a:r>
            <a:r>
              <a:rPr lang="ru-RU" sz="2800" b="1" i="1" dirty="0" smtClean="0"/>
              <a:t>  </a:t>
            </a:r>
            <a:r>
              <a:rPr lang="ru-RU" sz="2800" b="1" i="1" dirty="0" err="1" smtClean="0"/>
              <a:t>знаменням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майбутнього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щастя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Європи</a:t>
            </a:r>
            <a:r>
              <a:rPr lang="ru-RU" sz="2800" b="1" i="1" dirty="0" smtClean="0"/>
              <a:t> та </a:t>
            </a:r>
            <a:r>
              <a:rPr lang="ru-RU" sz="2800" b="1" i="1" dirty="0" err="1" smtClean="0"/>
              <a:t>людства</a:t>
            </a:r>
            <a:r>
              <a:rPr lang="ru-RU" sz="2800" b="1" i="1" dirty="0" smtClean="0"/>
              <a:t>", — писав </a:t>
            </a:r>
            <a:r>
              <a:rPr lang="ru-RU" sz="2800" b="1" i="1" dirty="0" err="1" smtClean="0"/>
              <a:t>видатний</a:t>
            </a:r>
            <a:r>
              <a:rPr lang="ru-RU" sz="2800" b="1" i="1" dirty="0" smtClean="0"/>
              <a:t> </a:t>
            </a:r>
            <a:r>
              <a:rPr lang="ru-RU" sz="2800" b="1" i="1" dirty="0" err="1" smtClean="0"/>
              <a:t>датський</a:t>
            </a:r>
            <a:r>
              <a:rPr lang="ru-RU" sz="2800" b="1" i="1" dirty="0" smtClean="0"/>
              <a:t> критик Георг Брандер.</a:t>
            </a:r>
            <a:endParaRPr lang="ru-RU" sz="2800" b="1" i="1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357166"/>
            <a:ext cx="27165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err="1" smtClean="0">
                <a:solidFill>
                  <a:srgbClr val="C00000"/>
                </a:solidFill>
              </a:rPr>
              <a:t>Продовжи</a:t>
            </a:r>
            <a:r>
              <a:rPr lang="uk-UA" sz="2400" b="1" dirty="0" smtClean="0">
                <a:solidFill>
                  <a:srgbClr val="C00000"/>
                </a:solidFill>
              </a:rPr>
              <a:t> думку…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6" name="Содержимое 19" descr="CoolClips_vc1123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72198" y="4572008"/>
            <a:ext cx="2762126" cy="192773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642918"/>
            <a:ext cx="4186238" cy="5483245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3100" dirty="0" smtClean="0"/>
              <a:t>Байрон </a:t>
            </a:r>
            <a:r>
              <a:rPr lang="ru-RU" sz="3100" dirty="0" err="1" smtClean="0"/>
              <a:t>був</a:t>
            </a:r>
            <a:r>
              <a:rPr lang="ru-RU" sz="3100" dirty="0" smtClean="0"/>
              <a:t> одним </a:t>
            </a:r>
            <a:r>
              <a:rPr lang="ru-RU" sz="3100" dirty="0" err="1" smtClean="0"/>
              <a:t>із</a:t>
            </a:r>
            <a:r>
              <a:rPr lang="ru-RU" sz="3100" dirty="0" smtClean="0"/>
              <a:t> </a:t>
            </a:r>
            <a:r>
              <a:rPr lang="ru-RU" sz="3100" dirty="0" err="1" smtClean="0"/>
              <a:t>найбільш</a:t>
            </a:r>
            <a:r>
              <a:rPr lang="ru-RU" sz="3100" dirty="0" smtClean="0"/>
              <a:t> </a:t>
            </a:r>
            <a:r>
              <a:rPr lang="ru-RU" sz="3100" dirty="0" err="1" smtClean="0"/>
              <a:t>яскравих</a:t>
            </a:r>
            <a:r>
              <a:rPr lang="ru-RU" sz="3100" dirty="0" smtClean="0"/>
              <a:t> </a:t>
            </a:r>
            <a:r>
              <a:rPr lang="ru-RU" sz="3100" dirty="0" err="1" smtClean="0"/>
              <a:t>представників</a:t>
            </a:r>
            <a:r>
              <a:rPr lang="ru-RU" sz="3100" dirty="0" smtClean="0"/>
              <a:t> </a:t>
            </a:r>
            <a:r>
              <a:rPr lang="ru-RU" sz="3100" dirty="0" err="1" smtClean="0"/>
              <a:t>епохи</a:t>
            </a:r>
            <a:r>
              <a:rPr lang="ru-RU" sz="3100" dirty="0" smtClean="0"/>
              <a:t> Романтизму не </a:t>
            </a:r>
            <a:r>
              <a:rPr lang="ru-RU" sz="3100" dirty="0" err="1" smtClean="0"/>
              <a:t>тільки</a:t>
            </a:r>
            <a:r>
              <a:rPr lang="ru-RU" sz="3100" dirty="0" smtClean="0"/>
              <a:t> у </a:t>
            </a:r>
            <a:r>
              <a:rPr lang="ru-RU" sz="3100" dirty="0" err="1" smtClean="0"/>
              <a:t>своїй</a:t>
            </a:r>
            <a:r>
              <a:rPr lang="ru-RU" sz="3100" dirty="0" smtClean="0"/>
              <a:t> </a:t>
            </a:r>
            <a:r>
              <a:rPr lang="ru-RU" sz="3100" dirty="0" err="1" smtClean="0"/>
              <a:t>країні</a:t>
            </a:r>
            <a:r>
              <a:rPr lang="ru-RU" sz="3100" dirty="0" smtClean="0"/>
              <a:t>, </a:t>
            </a:r>
            <a:r>
              <a:rPr lang="ru-RU" sz="3100" dirty="0" err="1" smtClean="0"/>
              <a:t>але</a:t>
            </a:r>
            <a:r>
              <a:rPr lang="ru-RU" sz="3100" dirty="0" smtClean="0"/>
              <a:t> </a:t>
            </a:r>
            <a:r>
              <a:rPr lang="ru-RU" sz="3100" dirty="0" err="1" smtClean="0"/>
              <a:t>й</a:t>
            </a:r>
            <a:r>
              <a:rPr lang="ru-RU" sz="3100" dirty="0" smtClean="0"/>
              <a:t> </a:t>
            </a:r>
            <a:r>
              <a:rPr lang="ru-RU" sz="3100" dirty="0" err="1" smtClean="0"/>
              <a:t>у</a:t>
            </a:r>
            <a:r>
              <a:rPr lang="ru-RU" sz="3100" dirty="0" smtClean="0"/>
              <a:t> </a:t>
            </a:r>
            <a:r>
              <a:rPr lang="ru-RU" sz="3100" dirty="0" err="1" smtClean="0"/>
              <a:t>всьому</a:t>
            </a:r>
            <a:r>
              <a:rPr lang="ru-RU" sz="3100" dirty="0" smtClean="0"/>
              <a:t> </a:t>
            </a:r>
            <a:r>
              <a:rPr lang="ru-RU" sz="3100" dirty="0" err="1" smtClean="0"/>
              <a:t>світі</a:t>
            </a:r>
            <a:r>
              <a:rPr lang="ru-RU" sz="3100" dirty="0" smtClean="0"/>
              <a:t>. </a:t>
            </a:r>
            <a:r>
              <a:rPr lang="ru-RU" sz="3100" dirty="0" err="1" smtClean="0"/>
              <a:t>Письменник</a:t>
            </a:r>
            <a:r>
              <a:rPr lang="ru-RU" sz="3100" dirty="0" smtClean="0"/>
              <a:t> </a:t>
            </a:r>
            <a:r>
              <a:rPr lang="ru-RU" sz="3100" dirty="0" err="1" smtClean="0"/>
              <a:t>створює</a:t>
            </a:r>
            <a:r>
              <a:rPr lang="ru-RU" sz="3100" dirty="0" smtClean="0"/>
              <a:t> </a:t>
            </a:r>
            <a:r>
              <a:rPr lang="ru-RU" sz="3100" dirty="0" err="1" smtClean="0"/>
              <a:t>новий</a:t>
            </a:r>
            <a:r>
              <a:rPr lang="ru-RU" sz="3100" dirty="0" smtClean="0"/>
              <a:t> образ героя-бунтаря, </a:t>
            </a:r>
            <a:r>
              <a:rPr lang="ru-RU" sz="3100" dirty="0" err="1" smtClean="0"/>
              <a:t>який</a:t>
            </a:r>
            <a:r>
              <a:rPr lang="ru-RU" sz="3100" dirty="0" smtClean="0"/>
              <a:t> </a:t>
            </a:r>
            <a:r>
              <a:rPr lang="ru-RU" sz="3100" dirty="0" err="1" smtClean="0"/>
              <a:t>виступає</a:t>
            </a:r>
            <a:r>
              <a:rPr lang="ru-RU" sz="3100" dirty="0" smtClean="0"/>
              <a:t> </a:t>
            </a:r>
            <a:r>
              <a:rPr lang="ru-RU" sz="3100" dirty="0" err="1" smtClean="0"/>
              <a:t>проти</a:t>
            </a:r>
            <a:r>
              <a:rPr lang="ru-RU" sz="3100" dirty="0" smtClean="0"/>
              <a:t> </a:t>
            </a:r>
            <a:r>
              <a:rPr lang="ru-RU" sz="3100" dirty="0" err="1" smtClean="0"/>
              <a:t>тогочасної</a:t>
            </a:r>
            <a:r>
              <a:rPr lang="ru-RU" sz="3100" dirty="0" smtClean="0"/>
              <a:t> </a:t>
            </a:r>
            <a:r>
              <a:rPr lang="ru-RU" sz="3100" dirty="0" err="1" smtClean="0"/>
              <a:t>моралі,несправедливості</a:t>
            </a:r>
            <a:r>
              <a:rPr lang="ru-RU" sz="3100" dirty="0" smtClean="0"/>
              <a:t> та </a:t>
            </a:r>
            <a:r>
              <a:rPr lang="ru-RU" sz="3100" dirty="0" err="1" smtClean="0"/>
              <a:t>нерівності</a:t>
            </a:r>
            <a:r>
              <a:rPr lang="ru-RU" sz="3100" dirty="0" smtClean="0"/>
              <a:t> в </a:t>
            </a:r>
            <a:r>
              <a:rPr lang="ru-RU" sz="3100" dirty="0" err="1" smtClean="0"/>
              <a:t>суспільстві</a:t>
            </a:r>
            <a:r>
              <a:rPr lang="ru-RU" sz="3100" dirty="0" smtClean="0"/>
              <a:t>. Байрон </a:t>
            </a:r>
            <a:r>
              <a:rPr lang="ru-RU" sz="3100" dirty="0" err="1" smtClean="0"/>
              <a:t>закликає</a:t>
            </a:r>
            <a:r>
              <a:rPr lang="ru-RU" sz="3100" dirty="0" smtClean="0"/>
              <a:t> у </a:t>
            </a:r>
            <a:r>
              <a:rPr lang="ru-RU" sz="3100" dirty="0" err="1" smtClean="0"/>
              <a:t>своїх</a:t>
            </a:r>
            <a:r>
              <a:rPr lang="ru-RU" sz="3100" dirty="0" smtClean="0"/>
              <a:t> </a:t>
            </a:r>
            <a:r>
              <a:rPr lang="ru-RU" sz="3100" dirty="0" err="1" smtClean="0"/>
              <a:t>творах</a:t>
            </a:r>
            <a:r>
              <a:rPr lang="ru-RU" sz="3100" dirty="0" smtClean="0"/>
              <a:t> до </a:t>
            </a:r>
            <a:r>
              <a:rPr lang="ru-RU" sz="3100" dirty="0" err="1" smtClean="0"/>
              <a:t>боротьби</a:t>
            </a:r>
            <a:r>
              <a:rPr lang="ru-RU" sz="3100" dirty="0" smtClean="0"/>
              <a:t> </a:t>
            </a:r>
            <a:r>
              <a:rPr lang="ru-RU" sz="3100" dirty="0" err="1" smtClean="0"/>
              <a:t>проти</a:t>
            </a:r>
            <a:r>
              <a:rPr lang="ru-RU" sz="3100" dirty="0" smtClean="0"/>
              <a:t> </a:t>
            </a:r>
            <a:r>
              <a:rPr lang="ru-RU" sz="3100" dirty="0" err="1" smtClean="0"/>
              <a:t>деспотичних</a:t>
            </a:r>
            <a:r>
              <a:rPr lang="ru-RU" sz="3100" dirty="0" smtClean="0"/>
              <a:t> </a:t>
            </a:r>
            <a:r>
              <a:rPr lang="ru-RU" sz="3100" dirty="0" err="1" smtClean="0"/>
              <a:t>настроїв</a:t>
            </a:r>
            <a:r>
              <a:rPr lang="ru-RU" sz="3100" dirty="0" smtClean="0"/>
              <a:t> </a:t>
            </a:r>
            <a:r>
              <a:rPr lang="ru-RU" sz="3100" dirty="0" err="1" smtClean="0"/>
              <a:t>державної</a:t>
            </a:r>
            <a:r>
              <a:rPr lang="ru-RU" sz="3100" dirty="0" smtClean="0"/>
              <a:t> </a:t>
            </a:r>
            <a:r>
              <a:rPr lang="ru-RU" sz="3100" dirty="0" err="1" smtClean="0"/>
              <a:t>влади</a:t>
            </a:r>
            <a:r>
              <a:rPr lang="ru-RU" sz="3100" dirty="0" smtClean="0"/>
              <a:t>, аж до того, </a:t>
            </a:r>
            <a:r>
              <a:rPr lang="ru-RU" sz="3100" dirty="0" err="1" smtClean="0"/>
              <a:t>що</a:t>
            </a:r>
            <a:r>
              <a:rPr lang="ru-RU" sz="3100" dirty="0" smtClean="0"/>
              <a:t> ладен обрати смерть, </a:t>
            </a:r>
            <a:r>
              <a:rPr lang="ru-RU" sz="3100" dirty="0" err="1" smtClean="0"/>
              <a:t>ніж</a:t>
            </a:r>
            <a:r>
              <a:rPr lang="ru-RU" sz="3100" dirty="0" smtClean="0"/>
              <a:t> рабство. </a:t>
            </a:r>
            <a:endParaRPr lang="ru-RU" sz="3100" dirty="0"/>
          </a:p>
        </p:txBody>
      </p:sp>
      <p:pic>
        <p:nvPicPr>
          <p:cNvPr id="6" name="Содержимое 11" descr="lord_byron_in_albanian_dress-jpg-861c397134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6056" y="620688"/>
            <a:ext cx="3384376" cy="528352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pPr fontAlgn="base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ТВОРЧА РОБОТА</a:t>
            </a:r>
          </a:p>
          <a:p>
            <a:pPr marL="514350" indent="-514350" fontAlgn="base">
              <a:buAutoNum type="arabicPeriod"/>
            </a:pPr>
            <a:r>
              <a:rPr lang="ru-RU" sz="2800" dirty="0" err="1" smtClean="0"/>
              <a:t>Ознайомитися</a:t>
            </a:r>
            <a:r>
              <a:rPr lang="ru-RU" sz="2800" dirty="0" smtClean="0"/>
              <a:t> </a:t>
            </a:r>
            <a:r>
              <a:rPr lang="ru-RU" sz="2800" dirty="0" err="1" smtClean="0"/>
              <a:t>з</a:t>
            </a:r>
            <a:r>
              <a:rPr lang="ru-RU" sz="2800" dirty="0" smtClean="0"/>
              <a:t> </a:t>
            </a:r>
            <a:r>
              <a:rPr lang="ru-RU" sz="2800" dirty="0" err="1" smtClean="0"/>
              <a:t>поезією</a:t>
            </a:r>
            <a:r>
              <a:rPr lang="ru-RU" sz="2800" dirty="0" smtClean="0"/>
              <a:t> Байрона” </a:t>
            </a:r>
            <a:r>
              <a:rPr lang="ru-RU" sz="2800" dirty="0" err="1" smtClean="0"/>
              <a:t>Хотів</a:t>
            </a:r>
            <a:r>
              <a:rPr lang="ru-RU" sz="2800" dirty="0" smtClean="0"/>
              <a:t> </a:t>
            </a:r>
            <a:r>
              <a:rPr lang="ru-RU" sz="2800" dirty="0" err="1" smtClean="0"/>
              <a:t>би</a:t>
            </a:r>
            <a:r>
              <a:rPr lang="ru-RU" sz="2800" dirty="0" smtClean="0"/>
              <a:t> </a:t>
            </a:r>
            <a:r>
              <a:rPr lang="ru-RU" sz="2800" dirty="0" err="1" smtClean="0"/>
              <a:t>жити</a:t>
            </a:r>
            <a:r>
              <a:rPr lang="ru-RU" sz="2800" dirty="0" smtClean="0"/>
              <a:t> </a:t>
            </a:r>
            <a:r>
              <a:rPr lang="ru-RU" sz="2800" dirty="0" err="1" smtClean="0"/>
              <a:t>знов</a:t>
            </a:r>
            <a:r>
              <a:rPr lang="ru-RU" sz="2800" dirty="0" smtClean="0"/>
              <a:t> у горах”. </a:t>
            </a:r>
          </a:p>
          <a:p>
            <a:pPr marL="514350" indent="-514350" fontAlgn="base">
              <a:buAutoNum type="arabicPeriod"/>
            </a:pPr>
            <a:r>
              <a:rPr lang="ru-RU" sz="2800" dirty="0" err="1" smtClean="0"/>
              <a:t>Чи</a:t>
            </a:r>
            <a:r>
              <a:rPr lang="ru-RU" sz="2800" dirty="0" smtClean="0"/>
              <a:t> </a:t>
            </a:r>
            <a:r>
              <a:rPr lang="ru-RU" sz="2800" dirty="0" err="1" smtClean="0"/>
              <a:t>можна</a:t>
            </a:r>
            <a:r>
              <a:rPr lang="ru-RU" sz="2800" dirty="0" smtClean="0"/>
              <a:t> </a:t>
            </a:r>
            <a:r>
              <a:rPr lang="ru-RU" sz="2800" dirty="0" err="1" smtClean="0"/>
              <a:t>пов’язати</a:t>
            </a:r>
            <a:r>
              <a:rPr lang="ru-RU" sz="2800" dirty="0" smtClean="0"/>
              <a:t> </a:t>
            </a:r>
            <a:r>
              <a:rPr lang="ru-RU" sz="2800" dirty="0" err="1" smtClean="0"/>
              <a:t>життєві</a:t>
            </a:r>
            <a:r>
              <a:rPr lang="ru-RU" sz="2800" dirty="0" smtClean="0"/>
              <a:t> </a:t>
            </a:r>
            <a:r>
              <a:rPr lang="ru-RU" sz="2800" dirty="0" err="1" smtClean="0"/>
              <a:t>події</a:t>
            </a:r>
            <a:r>
              <a:rPr lang="ru-RU" sz="2800" dirty="0" smtClean="0"/>
              <a:t> Байрона </a:t>
            </a:r>
            <a:r>
              <a:rPr lang="ru-RU" sz="2800" dirty="0" err="1" smtClean="0"/>
              <a:t>з</a:t>
            </a:r>
            <a:r>
              <a:rPr lang="ru-RU" sz="2800" dirty="0" smtClean="0"/>
              <a:t> </a:t>
            </a:r>
            <a:r>
              <a:rPr lang="ru-RU" sz="2800" dirty="0" err="1" smtClean="0"/>
              <a:t>поетичними</a:t>
            </a:r>
            <a:r>
              <a:rPr lang="ru-RU" sz="2800" dirty="0" smtClean="0"/>
              <a:t> рядками </a:t>
            </a:r>
            <a:r>
              <a:rPr lang="ru-RU" sz="2800" dirty="0" err="1" smtClean="0"/>
              <a:t>вірша</a:t>
            </a:r>
            <a:r>
              <a:rPr lang="ru-RU" sz="2800" dirty="0" smtClean="0"/>
              <a:t>. </a:t>
            </a:r>
            <a:r>
              <a:rPr lang="ru-RU" sz="2800" dirty="0" err="1" smtClean="0"/>
              <a:t>Визначте</a:t>
            </a:r>
            <a:r>
              <a:rPr lang="ru-RU" sz="2800" dirty="0" smtClean="0"/>
              <a:t> </a:t>
            </a:r>
            <a:r>
              <a:rPr lang="ru-RU" sz="2800" dirty="0" err="1" smtClean="0"/>
              <a:t>основну</a:t>
            </a:r>
            <a:r>
              <a:rPr lang="ru-RU" sz="2800" dirty="0" smtClean="0"/>
              <a:t> думку </a:t>
            </a:r>
            <a:r>
              <a:rPr lang="ru-RU" sz="2800" dirty="0" err="1" smtClean="0"/>
              <a:t>вірша</a:t>
            </a:r>
            <a:r>
              <a:rPr lang="ru-RU" sz="2800" dirty="0" smtClean="0"/>
              <a:t>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Содержимое 8" descr="biographie-lord-byron-L-_hikzV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2924944"/>
            <a:ext cx="2857500" cy="37147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Содержимое 13" descr="Lord_Byron_coloured_drawi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827584" y="3356992"/>
            <a:ext cx="2643049" cy="309634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4829180" cy="542928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err="1" smtClean="0"/>
              <a:t>Хотів</a:t>
            </a:r>
            <a:r>
              <a:rPr lang="ru-RU" dirty="0" smtClean="0"/>
              <a:t> </a:t>
            </a:r>
            <a:r>
              <a:rPr lang="ru-RU" dirty="0" err="1" smtClean="0"/>
              <a:t>би</a:t>
            </a:r>
            <a:r>
              <a:rPr lang="ru-RU" dirty="0" smtClean="0"/>
              <a:t> </a:t>
            </a:r>
            <a:r>
              <a:rPr lang="ru-RU" dirty="0" err="1" smtClean="0"/>
              <a:t>жити</a:t>
            </a:r>
            <a:r>
              <a:rPr lang="ru-RU" dirty="0" smtClean="0"/>
              <a:t> </a:t>
            </a:r>
            <a:r>
              <a:rPr lang="ru-RU" dirty="0" err="1" smtClean="0"/>
              <a:t>знов</a:t>
            </a:r>
            <a:r>
              <a:rPr lang="ru-RU" dirty="0" smtClean="0"/>
              <a:t> у горах </a:t>
            </a:r>
            <a:br>
              <a:rPr lang="ru-RU" dirty="0" smtClean="0"/>
            </a:br>
            <a:r>
              <a:rPr lang="ru-RU" dirty="0" err="1" smtClean="0"/>
              <a:t>Дитям</a:t>
            </a:r>
            <a:r>
              <a:rPr lang="ru-RU" dirty="0" smtClean="0"/>
              <a:t> </a:t>
            </a:r>
            <a:r>
              <a:rPr lang="ru-RU" dirty="0" err="1" smtClean="0"/>
              <a:t>безжурним</a:t>
            </a:r>
            <a:r>
              <a:rPr lang="ru-RU" dirty="0" smtClean="0"/>
              <a:t>, як колись, </a:t>
            </a:r>
            <a:br>
              <a:rPr lang="ru-RU" dirty="0" smtClean="0"/>
            </a:br>
            <a:r>
              <a:rPr lang="ru-RU" dirty="0" err="1" smtClean="0"/>
              <a:t>Блукать</a:t>
            </a:r>
            <a:r>
              <a:rPr lang="ru-RU" dirty="0" smtClean="0"/>
              <a:t> </a:t>
            </a:r>
            <a:r>
              <a:rPr lang="ru-RU" dirty="0" err="1" smtClean="0"/>
              <a:t>між</a:t>
            </a:r>
            <a:r>
              <a:rPr lang="ru-RU" dirty="0" smtClean="0"/>
              <a:t> </a:t>
            </a:r>
            <a:r>
              <a:rPr lang="ru-RU" dirty="0" err="1" smtClean="0"/>
              <a:t>скель</a:t>
            </a:r>
            <a:r>
              <a:rPr lang="ru-RU" dirty="0" smtClean="0"/>
              <a:t>, в морях </a:t>
            </a:r>
            <a:r>
              <a:rPr lang="ru-RU" dirty="0" err="1" smtClean="0"/>
              <a:t>суворих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err="1" smtClean="0"/>
              <a:t>Між</a:t>
            </a:r>
            <a:r>
              <a:rPr lang="ru-RU" dirty="0" smtClean="0"/>
              <a:t> </a:t>
            </a:r>
            <a:r>
              <a:rPr lang="ru-RU" dirty="0" err="1" smtClean="0"/>
              <a:t>хвиль</a:t>
            </a:r>
            <a:r>
              <a:rPr lang="ru-RU" dirty="0" smtClean="0"/>
              <a:t> </a:t>
            </a:r>
            <a:r>
              <a:rPr lang="ru-RU" dirty="0" err="1" smtClean="0"/>
              <a:t>розбурханих</a:t>
            </a:r>
            <a:r>
              <a:rPr lang="ru-RU" dirty="0" smtClean="0"/>
              <a:t> нестись. </a:t>
            </a:r>
            <a:br>
              <a:rPr lang="ru-RU" dirty="0" smtClean="0"/>
            </a:br>
            <a:r>
              <a:rPr lang="ru-RU" dirty="0" smtClean="0"/>
              <a:t>Моя ж душа, </a:t>
            </a:r>
            <a:r>
              <a:rPr lang="ru-RU" dirty="0" err="1" smtClean="0"/>
              <a:t>мов</a:t>
            </a:r>
            <a:r>
              <a:rPr lang="ru-RU" dirty="0" smtClean="0"/>
              <a:t> птах </a:t>
            </a:r>
            <a:r>
              <a:rPr lang="ru-RU" dirty="0" err="1" smtClean="0"/>
              <a:t>прип'ятий</a:t>
            </a:r>
            <a:r>
              <a:rPr lang="ru-RU" dirty="0" smtClean="0"/>
              <a:t>, </a:t>
            </a:r>
            <a:br>
              <a:rPr lang="ru-RU" dirty="0" smtClean="0"/>
            </a:b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прагне</a:t>
            </a:r>
            <a:r>
              <a:rPr lang="ru-RU" dirty="0" smtClean="0"/>
              <a:t> </a:t>
            </a:r>
            <a:r>
              <a:rPr lang="ru-RU" dirty="0" err="1" smtClean="0"/>
              <a:t>скель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висоти</a:t>
            </a:r>
            <a:r>
              <a:rPr lang="ru-RU" dirty="0" smtClean="0"/>
              <a:t>, </a:t>
            </a:r>
            <a:br>
              <a:rPr lang="ru-RU" dirty="0" smtClean="0"/>
            </a:br>
            <a:r>
              <a:rPr lang="ru-RU" dirty="0" err="1" smtClean="0"/>
              <a:t>Страждає</a:t>
            </a:r>
            <a:r>
              <a:rPr lang="ru-RU" dirty="0" smtClean="0"/>
              <a:t> в </a:t>
            </a:r>
            <a:r>
              <a:rPr lang="ru-RU" dirty="0" err="1" smtClean="0"/>
              <a:t>Англії</a:t>
            </a:r>
            <a:r>
              <a:rPr lang="ru-RU" dirty="0" smtClean="0"/>
              <a:t> </a:t>
            </a:r>
            <a:r>
              <a:rPr lang="ru-RU" dirty="0" err="1" smtClean="0"/>
              <a:t>пихатій</a:t>
            </a:r>
            <a:r>
              <a:rPr lang="ru-RU" dirty="0" smtClean="0"/>
              <a:t>, </a:t>
            </a:r>
            <a:br>
              <a:rPr lang="ru-RU" dirty="0" smtClean="0"/>
            </a:br>
            <a:r>
              <a:rPr lang="ru-RU" dirty="0" smtClean="0"/>
              <a:t>В краю лукавства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німоти</a:t>
            </a:r>
            <a:r>
              <a:rPr lang="ru-RU" dirty="0" smtClean="0"/>
              <a:t>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Дай </a:t>
            </a:r>
            <a:r>
              <a:rPr lang="ru-RU" dirty="0" err="1" smtClean="0"/>
              <a:t>утекти</a:t>
            </a:r>
            <a:r>
              <a:rPr lang="ru-RU" dirty="0" smtClean="0"/>
              <a:t> </a:t>
            </a:r>
            <a:r>
              <a:rPr lang="ru-RU" dirty="0" err="1" smtClean="0"/>
              <a:t>мені</a:t>
            </a:r>
            <a:r>
              <a:rPr lang="ru-RU" dirty="0" smtClean="0"/>
              <a:t>, талане, </a:t>
            </a:r>
            <a:br>
              <a:rPr lang="ru-RU" dirty="0" smtClean="0"/>
            </a:br>
            <a:r>
              <a:rPr lang="ru-RU" dirty="0" smtClean="0"/>
              <a:t>На </a:t>
            </a:r>
            <a:r>
              <a:rPr lang="ru-RU" dirty="0" err="1" smtClean="0"/>
              <a:t>лано</a:t>
            </a:r>
            <a:r>
              <a:rPr lang="ru-RU" dirty="0" smtClean="0"/>
              <a:t> </a:t>
            </a:r>
            <a:r>
              <a:rPr lang="ru-RU" dirty="0" err="1" smtClean="0"/>
              <a:t>урвищ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горбів</a:t>
            </a:r>
            <a:r>
              <a:rPr lang="ru-RU" dirty="0" smtClean="0"/>
              <a:t>, </a:t>
            </a:r>
            <a:br>
              <a:rPr lang="ru-RU" dirty="0" smtClean="0"/>
            </a:br>
            <a:r>
              <a:rPr lang="ru-RU" dirty="0" smtClean="0"/>
              <a:t>Забудь </a:t>
            </a:r>
            <a:r>
              <a:rPr lang="ru-RU" dirty="0" err="1" smtClean="0"/>
              <a:t>всі</a:t>
            </a:r>
            <a:r>
              <a:rPr lang="ru-RU" dirty="0" smtClean="0"/>
              <a:t> </a:t>
            </a:r>
            <a:r>
              <a:rPr lang="ru-RU" dirty="0" err="1" smtClean="0"/>
              <a:t>титули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кайдани</a:t>
            </a:r>
            <a:r>
              <a:rPr lang="ru-RU" dirty="0" smtClean="0"/>
              <a:t>, </a:t>
            </a:r>
            <a:br>
              <a:rPr lang="ru-RU" dirty="0" smtClean="0"/>
            </a:br>
            <a:r>
              <a:rPr lang="ru-RU" dirty="0" err="1" smtClean="0"/>
              <a:t>Лакуз</a:t>
            </a:r>
            <a:r>
              <a:rPr lang="ru-RU" dirty="0" smtClean="0"/>
              <a:t> </a:t>
            </a:r>
            <a:r>
              <a:rPr lang="ru-RU" dirty="0" err="1" smtClean="0"/>
              <a:t>вельможних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рабів</a:t>
            </a:r>
            <a:r>
              <a:rPr lang="ru-RU" dirty="0" smtClean="0"/>
              <a:t>. </a:t>
            </a:r>
            <a:br>
              <a:rPr lang="ru-RU" dirty="0" smtClean="0"/>
            </a:br>
            <a:r>
              <a:rPr lang="ru-RU" dirty="0" smtClean="0"/>
              <a:t>Веди мене на </a:t>
            </a:r>
            <a:r>
              <a:rPr lang="ru-RU" dirty="0" err="1" smtClean="0"/>
              <a:t>хмурі</a:t>
            </a:r>
            <a:r>
              <a:rPr lang="ru-RU" dirty="0" smtClean="0"/>
              <a:t> </a:t>
            </a:r>
            <a:r>
              <a:rPr lang="ru-RU" dirty="0" err="1" smtClean="0"/>
              <a:t>скелі</a:t>
            </a:r>
            <a:r>
              <a:rPr lang="ru-RU" dirty="0" smtClean="0"/>
              <a:t>, </a:t>
            </a:r>
            <a:br>
              <a:rPr lang="ru-RU" dirty="0" smtClean="0"/>
            </a:br>
            <a:r>
              <a:rPr lang="ru-RU" dirty="0" smtClean="0"/>
              <a:t>Де стогне </a:t>
            </a:r>
            <a:r>
              <a:rPr lang="ru-RU" dirty="0" err="1" smtClean="0"/>
              <a:t>грізний</a:t>
            </a:r>
            <a:r>
              <a:rPr lang="ru-RU" dirty="0" smtClean="0"/>
              <a:t> океан,- </a:t>
            </a:r>
            <a:br>
              <a:rPr lang="ru-RU" dirty="0" smtClean="0"/>
            </a:br>
            <a:r>
              <a:rPr lang="ru-RU" dirty="0" smtClean="0"/>
              <a:t>Верни в </a:t>
            </a:r>
            <a:r>
              <a:rPr lang="ru-RU" dirty="0" err="1" smtClean="0"/>
              <a:t>дитинства</a:t>
            </a:r>
            <a:r>
              <a:rPr lang="ru-RU" dirty="0" smtClean="0"/>
              <a:t> </a:t>
            </a:r>
            <a:r>
              <a:rPr lang="ru-RU" dirty="0" err="1" smtClean="0"/>
              <a:t>дні</a:t>
            </a:r>
            <a:r>
              <a:rPr lang="ru-RU" dirty="0" smtClean="0"/>
              <a:t> </a:t>
            </a:r>
            <a:r>
              <a:rPr lang="ru-RU" dirty="0" err="1" smtClean="0"/>
              <a:t>веселі</a:t>
            </a:r>
            <a:r>
              <a:rPr lang="ru-RU" dirty="0" smtClean="0"/>
              <a:t>, </a:t>
            </a:r>
            <a:br>
              <a:rPr lang="ru-RU" dirty="0" smtClean="0"/>
            </a:br>
            <a:r>
              <a:rPr lang="ru-RU" dirty="0" smtClean="0"/>
              <a:t>Дай </a:t>
            </a:r>
            <a:r>
              <a:rPr lang="ru-RU" dirty="0" err="1" smtClean="0"/>
              <a:t>серцю</a:t>
            </a:r>
            <a:r>
              <a:rPr lang="ru-RU" dirty="0" smtClean="0"/>
              <a:t> </a:t>
            </a:r>
            <a:r>
              <a:rPr lang="ru-RU" dirty="0" err="1" smtClean="0"/>
              <a:t>відпочить</a:t>
            </a:r>
            <a:r>
              <a:rPr lang="ru-RU" dirty="0" smtClean="0"/>
              <a:t> од ран.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285728"/>
            <a:ext cx="33057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Виразне читання вірша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71934" y="357166"/>
            <a:ext cx="32044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/>
              <a:t>ХОТІВ БИ ЖИТИ ЗНОВ У ГОРАХ</a:t>
            </a:r>
            <a:endParaRPr lang="ru-RU" b="1" i="1" dirty="0"/>
          </a:p>
        </p:txBody>
      </p:sp>
      <p:pic>
        <p:nvPicPr>
          <p:cNvPr id="8" name="Содержимое 25" descr="byron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72" y="1124744"/>
            <a:ext cx="3511682" cy="482453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487</Words>
  <Application>Microsoft Office PowerPoint</Application>
  <PresentationFormat>Экран (4:3)</PresentationFormat>
  <Paragraphs>66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байрон</dc:title>
  <dc:creator>Admin</dc:creator>
  <cp:lastModifiedBy>filip</cp:lastModifiedBy>
  <cp:revision>67</cp:revision>
  <dcterms:created xsi:type="dcterms:W3CDTF">2017-01-13T13:46:36Z</dcterms:created>
  <dcterms:modified xsi:type="dcterms:W3CDTF">2017-02-07T16:27:27Z</dcterms:modified>
</cp:coreProperties>
</file>