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67" r:id="rId3"/>
    <p:sldId id="261" r:id="rId4"/>
    <p:sldId id="258" r:id="rId5"/>
    <p:sldId id="271" r:id="rId6"/>
    <p:sldId id="277" r:id="rId7"/>
    <p:sldId id="270" r:id="rId8"/>
    <p:sldId id="272" r:id="rId9"/>
    <p:sldId id="276" r:id="rId10"/>
    <p:sldId id="274" r:id="rId11"/>
    <p:sldId id="275" r:id="rId12"/>
    <p:sldId id="262" r:id="rId13"/>
    <p:sldId id="259" r:id="rId14"/>
    <p:sldId id="269" r:id="rId15"/>
    <p:sldId id="273" r:id="rId16"/>
    <p:sldId id="266" r:id="rId17"/>
    <p:sldId id="27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E4E28-DB5C-49B7-97A3-5B5E240D02E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114-8F66-4AA1-8726-662FEFFF1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E4E28-DB5C-49B7-97A3-5B5E240D02E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114-8F66-4AA1-8726-662FEFFF1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E4E28-DB5C-49B7-97A3-5B5E240D02E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114-8F66-4AA1-8726-662FEFFF1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E4E28-DB5C-49B7-97A3-5B5E240D02E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114-8F66-4AA1-8726-662FEFFF1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E4E28-DB5C-49B7-97A3-5B5E240D02E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114-8F66-4AA1-8726-662FEFFF1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E4E28-DB5C-49B7-97A3-5B5E240D02E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114-8F66-4AA1-8726-662FEFFF1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E4E28-DB5C-49B7-97A3-5B5E240D02E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114-8F66-4AA1-8726-662FEFFF1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E4E28-DB5C-49B7-97A3-5B5E240D02E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114-8F66-4AA1-8726-662FEFFF1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E4E28-DB5C-49B7-97A3-5B5E240D02E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114-8F66-4AA1-8726-662FEFFF1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E4E28-DB5C-49B7-97A3-5B5E240D02E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114-8F66-4AA1-8726-662FEFFF1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E4E28-DB5C-49B7-97A3-5B5E240D02E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9B114-8F66-4AA1-8726-662FEFFF1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E4E28-DB5C-49B7-97A3-5B5E240D02E0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29B114-8F66-4AA1-8726-662FEFFF11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fon-photoshop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14942" y="4071942"/>
            <a:ext cx="3714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Пастух Тетяна Володимирівна,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тупник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директора з НВР,</a:t>
            </a:r>
            <a:br>
              <a:rPr lang="uk-UA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учитель зарубіжної літератури, спеціаліст вищої кваліфікаційної категорії,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вчитель-методист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Верхняцького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НВК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школа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І-ІІІ ступенів №1 –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ліцей”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Христинівської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71934" y="107154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Дидактичний матеріал до уроків зарубіжної літератури 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клас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стандарт. Нова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програма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ortrait-of-johann-wolfgang-von-goethe-by-georg-oswald-may-177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500042"/>
            <a:ext cx="3428760" cy="4525963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5" name="Содержимое 7" descr="friederike-brion-color-lithograph-after-drawing-of-george-engelbac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500042"/>
            <a:ext cx="2459763" cy="4525963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714348" y="5143512"/>
            <a:ext cx="3429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/>
              <a:t>Й. Гете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5072074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err="1" smtClean="0"/>
              <a:t>Фрідеріка</a:t>
            </a:r>
            <a:r>
              <a:rPr lang="uk-UA" sz="2400" b="1" dirty="0" smtClean="0"/>
              <a:t> </a:t>
            </a:r>
            <a:r>
              <a:rPr lang="uk-UA" sz="2400" b="1" dirty="0" err="1" smtClean="0"/>
              <a:t>Бріон</a:t>
            </a:r>
            <a:endParaRPr lang="ru-RU" sz="2400" b="1" dirty="0"/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Содержимое 5" descr="1427285037_s-dnem-rozhdeniya-00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8860" y="5429264"/>
            <a:ext cx="3571900" cy="123011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oethe-and-friederike-brion-by-eugen-klimsch-18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85728"/>
            <a:ext cx="4011518" cy="5214974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Содержимое 3" descr="goethe_friederike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14876" y="285728"/>
            <a:ext cx="4071966" cy="6208457"/>
          </a:xfrm>
          <a:ln>
            <a:solidFill>
              <a:schemeClr val="accent1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500034" y="5786454"/>
            <a:ext cx="25088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«</a:t>
            </a:r>
            <a:r>
              <a:rPr lang="uk-UA" sz="2400" b="1" dirty="0" smtClean="0"/>
              <a:t>Травнева пісня</a:t>
            </a:r>
            <a:r>
              <a:rPr lang="ru-RU" sz="2400" b="1" dirty="0" smtClean="0"/>
              <a:t>»</a:t>
            </a:r>
            <a:endParaRPr lang="ru-RU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285728"/>
            <a:ext cx="3900486" cy="5840435"/>
          </a:xfrm>
        </p:spPr>
        <p:txBody>
          <a:bodyPr>
            <a:normAutofit lnSpcReduction="10000"/>
          </a:bodyPr>
          <a:lstStyle/>
          <a:p>
            <a:endParaRPr lang="ru-RU" i="1" dirty="0" smtClean="0"/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C00000"/>
                </a:solidFill>
              </a:rPr>
              <a:t>«</a:t>
            </a:r>
            <a:r>
              <a:rPr lang="ru-RU" dirty="0" err="1" smtClean="0">
                <a:solidFill>
                  <a:srgbClr val="C00000"/>
                </a:solidFill>
              </a:rPr>
              <a:t>Травнева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пісня</a:t>
            </a:r>
            <a:r>
              <a:rPr lang="ru-RU" dirty="0" smtClean="0">
                <a:solidFill>
                  <a:srgbClr val="C00000"/>
                </a:solidFill>
              </a:rPr>
              <a:t>» </a:t>
            </a:r>
            <a:r>
              <a:rPr lang="ru-RU" sz="2600" dirty="0" smtClean="0">
                <a:solidFill>
                  <a:srgbClr val="C00000"/>
                </a:solidFill>
              </a:rPr>
              <a:t>(1771)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Почуття</a:t>
            </a:r>
            <a:r>
              <a:rPr lang="ru-RU" dirty="0" smtClean="0"/>
              <a:t>  юнака </a:t>
            </a:r>
            <a:r>
              <a:rPr lang="ru-RU" dirty="0" err="1" smtClean="0"/>
              <a:t>поєднується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радісним</a:t>
            </a:r>
            <a:r>
              <a:rPr lang="ru-RU" dirty="0" smtClean="0"/>
              <a:t> </a:t>
            </a:r>
            <a:r>
              <a:rPr lang="ru-RU" dirty="0" err="1" smtClean="0"/>
              <a:t>пробудженням</a:t>
            </a:r>
            <a:r>
              <a:rPr lang="ru-RU" dirty="0" smtClean="0"/>
              <a:t> </a:t>
            </a:r>
            <a:r>
              <a:rPr lang="ru-RU" dirty="0" err="1" smtClean="0"/>
              <a:t>природи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Юність</a:t>
            </a:r>
            <a:r>
              <a:rPr lang="ru-RU" dirty="0" smtClean="0"/>
              <a:t>, </a:t>
            </a:r>
            <a:r>
              <a:rPr lang="ru-RU" dirty="0" err="1" smtClean="0"/>
              <a:t>любов</a:t>
            </a:r>
            <a:r>
              <a:rPr lang="ru-RU" dirty="0" smtClean="0"/>
              <a:t>, весна </a:t>
            </a:r>
            <a:r>
              <a:rPr lang="ru-RU" dirty="0" err="1" smtClean="0"/>
              <a:t>переповнюють</a:t>
            </a:r>
            <a:r>
              <a:rPr lang="ru-RU" dirty="0" smtClean="0"/>
              <a:t> </a:t>
            </a:r>
            <a:r>
              <a:rPr lang="ru-RU" dirty="0" err="1" smtClean="0"/>
              <a:t>поета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Содержимое 3" descr="82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642918"/>
            <a:ext cx="3961290" cy="5214974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4186238" cy="5268931"/>
          </a:xfrm>
        </p:spPr>
        <p:txBody>
          <a:bodyPr>
            <a:normAutofit fontScale="62500" lnSpcReduction="20000"/>
          </a:bodyPr>
          <a:lstStyle/>
          <a:p>
            <a:pPr fontAlgn="base">
              <a:buNone/>
            </a:pPr>
            <a:r>
              <a:rPr lang="ru-RU" b="1" dirty="0" smtClean="0"/>
              <a:t>	ТРАВНЕВА ПІСНЯ</a:t>
            </a:r>
            <a:endParaRPr lang="ru-RU" dirty="0" smtClean="0"/>
          </a:p>
          <a:p>
            <a:pPr fontAlgn="base">
              <a:buNone/>
            </a:pPr>
            <a:r>
              <a:rPr lang="ru-RU" dirty="0" smtClean="0"/>
              <a:t>	</a:t>
            </a:r>
            <a:r>
              <a:rPr lang="ru-RU" dirty="0" err="1" smtClean="0"/>
              <a:t>Сміється</a:t>
            </a:r>
            <a:r>
              <a:rPr lang="ru-RU" dirty="0" smtClean="0"/>
              <a:t> природа радо </a:t>
            </a:r>
            <a:r>
              <a:rPr lang="ru-RU" dirty="0" err="1" smtClean="0"/>
              <a:t>мені</a:t>
            </a:r>
            <a:r>
              <a:rPr lang="ru-RU" dirty="0" smtClean="0"/>
              <a:t>, </a:t>
            </a:r>
          </a:p>
          <a:p>
            <a:pPr fontAlgn="base">
              <a:buNone/>
            </a:pPr>
            <a:r>
              <a:rPr lang="ru-RU" dirty="0" smtClean="0"/>
              <a:t>	Як </a:t>
            </a:r>
            <a:r>
              <a:rPr lang="ru-RU" dirty="0" err="1" smtClean="0"/>
              <a:t>сяє</a:t>
            </a:r>
            <a:r>
              <a:rPr lang="ru-RU" dirty="0" smtClean="0"/>
              <a:t> </a:t>
            </a:r>
            <a:r>
              <a:rPr lang="ru-RU" dirty="0" err="1" smtClean="0"/>
              <a:t>сонце</a:t>
            </a:r>
            <a:r>
              <a:rPr lang="ru-RU" dirty="0" smtClean="0"/>
              <a:t> по </a:t>
            </a:r>
            <a:r>
              <a:rPr lang="ru-RU" dirty="0" err="1" smtClean="0"/>
              <a:t>зимнім</a:t>
            </a:r>
            <a:r>
              <a:rPr lang="ru-RU" dirty="0" smtClean="0"/>
              <a:t> </a:t>
            </a:r>
            <a:r>
              <a:rPr lang="ru-RU" dirty="0" err="1" smtClean="0"/>
              <a:t>сні</a:t>
            </a:r>
            <a:r>
              <a:rPr lang="ru-RU" dirty="0" smtClean="0"/>
              <a:t>! </a:t>
            </a:r>
          </a:p>
          <a:p>
            <a:pPr fontAlgn="base">
              <a:buNone/>
            </a:pPr>
            <a:r>
              <a:rPr lang="ru-RU" dirty="0" smtClean="0"/>
              <a:t>	</a:t>
            </a:r>
            <a:r>
              <a:rPr lang="ru-RU" dirty="0" err="1" smtClean="0"/>
              <a:t>Барвисті</a:t>
            </a:r>
            <a:r>
              <a:rPr lang="ru-RU" dirty="0" smtClean="0"/>
              <a:t> </a:t>
            </a:r>
            <a:r>
              <a:rPr lang="ru-RU" dirty="0" err="1" smtClean="0"/>
              <a:t>квіти</a:t>
            </a:r>
            <a:r>
              <a:rPr lang="ru-RU" dirty="0" smtClean="0"/>
              <a:t> по </a:t>
            </a:r>
            <a:r>
              <a:rPr lang="ru-RU" dirty="0" err="1" smtClean="0"/>
              <a:t>всіх</a:t>
            </a:r>
            <a:r>
              <a:rPr lang="ru-RU" dirty="0" smtClean="0"/>
              <a:t> лугах, </a:t>
            </a:r>
          </a:p>
          <a:p>
            <a:pPr fontAlgn="base">
              <a:buNone/>
            </a:pPr>
            <a:r>
              <a:rPr lang="ru-RU" dirty="0" smtClean="0"/>
              <a:t>	</a:t>
            </a:r>
            <a:r>
              <a:rPr lang="ru-RU" dirty="0" err="1" smtClean="0"/>
              <a:t>Пташині</a:t>
            </a:r>
            <a:r>
              <a:rPr lang="ru-RU" dirty="0" smtClean="0"/>
              <a:t> хори по </a:t>
            </a:r>
            <a:r>
              <a:rPr lang="ru-RU" dirty="0" err="1" smtClean="0"/>
              <a:t>всіх</a:t>
            </a:r>
            <a:r>
              <a:rPr lang="ru-RU" dirty="0" smtClean="0"/>
              <a:t> гаях, </a:t>
            </a:r>
          </a:p>
          <a:p>
            <a:pPr fontAlgn="base">
              <a:buNone/>
            </a:pPr>
            <a:r>
              <a:rPr lang="ru-RU" dirty="0" smtClean="0"/>
              <a:t>	І в </a:t>
            </a:r>
            <a:r>
              <a:rPr lang="ru-RU" dirty="0" err="1" smtClean="0"/>
              <a:t>кожнім</a:t>
            </a:r>
            <a:r>
              <a:rPr lang="ru-RU" dirty="0" smtClean="0"/>
              <a:t> </a:t>
            </a:r>
            <a:r>
              <a:rPr lang="ru-RU" dirty="0" err="1" smtClean="0"/>
              <a:t>серці</a:t>
            </a:r>
            <a:r>
              <a:rPr lang="ru-RU" dirty="0" smtClean="0"/>
              <a:t> </a:t>
            </a:r>
            <a:r>
              <a:rPr lang="ru-RU" dirty="0" err="1" smtClean="0"/>
              <a:t>радість</a:t>
            </a:r>
            <a:r>
              <a:rPr lang="ru-RU" dirty="0" smtClean="0"/>
              <a:t>, весна: </a:t>
            </a:r>
          </a:p>
          <a:p>
            <a:pPr fontAlgn="base">
              <a:buNone/>
            </a:pPr>
            <a:r>
              <a:rPr lang="ru-RU" dirty="0" smtClean="0"/>
              <a:t>	О земле, </a:t>
            </a:r>
            <a:r>
              <a:rPr lang="ru-RU" dirty="0" err="1" smtClean="0"/>
              <a:t>сонце</a:t>
            </a:r>
            <a:r>
              <a:rPr lang="ru-RU" dirty="0" smtClean="0"/>
              <a:t>, </a:t>
            </a:r>
            <a:r>
              <a:rPr lang="ru-RU" dirty="0" err="1" smtClean="0"/>
              <a:t>любов</a:t>
            </a:r>
            <a:r>
              <a:rPr lang="ru-RU" dirty="0" smtClean="0"/>
              <a:t> ясна! </a:t>
            </a:r>
          </a:p>
          <a:p>
            <a:pPr fontAlgn="base">
              <a:buNone/>
            </a:pPr>
            <a:r>
              <a:rPr lang="ru-RU" dirty="0" smtClean="0"/>
              <a:t> </a:t>
            </a:r>
          </a:p>
          <a:p>
            <a:pPr fontAlgn="base">
              <a:buNone/>
            </a:pPr>
            <a:r>
              <a:rPr lang="ru-RU" dirty="0" smtClean="0"/>
              <a:t>	</a:t>
            </a:r>
            <a:r>
              <a:rPr lang="ru-RU" dirty="0" err="1" smtClean="0"/>
              <a:t>Любов</a:t>
            </a:r>
            <a:r>
              <a:rPr lang="ru-RU" dirty="0" smtClean="0"/>
              <a:t> моя, </a:t>
            </a:r>
            <a:r>
              <a:rPr lang="ru-RU" dirty="0" err="1" smtClean="0"/>
              <a:t>ти</a:t>
            </a:r>
            <a:r>
              <a:rPr lang="ru-RU" dirty="0" smtClean="0"/>
              <a:t> </a:t>
            </a:r>
            <a:r>
              <a:rPr lang="ru-RU" dirty="0" err="1" smtClean="0"/>
              <a:t>світлий</a:t>
            </a:r>
            <a:r>
              <a:rPr lang="ru-RU" dirty="0" smtClean="0"/>
              <a:t> чар! </a:t>
            </a:r>
          </a:p>
          <a:p>
            <a:pPr fontAlgn="base">
              <a:buNone/>
            </a:pPr>
            <a:r>
              <a:rPr lang="ru-RU" dirty="0" smtClean="0"/>
              <a:t>	</a:t>
            </a:r>
            <a:r>
              <a:rPr lang="ru-RU" dirty="0" err="1" smtClean="0"/>
              <a:t>Ти</a:t>
            </a:r>
            <a:r>
              <a:rPr lang="ru-RU" dirty="0" smtClean="0"/>
              <a:t> </a:t>
            </a:r>
            <a:r>
              <a:rPr lang="ru-RU" dirty="0" err="1" smtClean="0"/>
              <a:t>злото</a:t>
            </a:r>
            <a:r>
              <a:rPr lang="ru-RU" dirty="0" smtClean="0"/>
              <a:t> </a:t>
            </a:r>
            <a:r>
              <a:rPr lang="ru-RU" dirty="0" err="1" smtClean="0"/>
              <a:t>ранніх</a:t>
            </a:r>
            <a:r>
              <a:rPr lang="ru-RU" dirty="0" smtClean="0"/>
              <a:t> </a:t>
            </a:r>
            <a:r>
              <a:rPr lang="ru-RU" dirty="0" err="1" smtClean="0"/>
              <a:t>нагірних</a:t>
            </a:r>
            <a:r>
              <a:rPr lang="ru-RU" dirty="0" smtClean="0"/>
              <a:t> </a:t>
            </a:r>
            <a:r>
              <a:rPr lang="ru-RU" dirty="0" err="1" smtClean="0"/>
              <a:t>хмар</a:t>
            </a:r>
            <a:r>
              <a:rPr lang="ru-RU" dirty="0" smtClean="0"/>
              <a:t>! </a:t>
            </a:r>
          </a:p>
          <a:p>
            <a:pPr fontAlgn="base">
              <a:buNone/>
            </a:pPr>
            <a:r>
              <a:rPr lang="ru-RU" dirty="0" smtClean="0"/>
              <a:t>	</a:t>
            </a:r>
            <a:r>
              <a:rPr lang="ru-RU" dirty="0" err="1" smtClean="0"/>
              <a:t>Твій</a:t>
            </a:r>
            <a:r>
              <a:rPr lang="ru-RU" dirty="0" smtClean="0"/>
              <a:t> </a:t>
            </a:r>
            <a:r>
              <a:rPr lang="ru-RU" dirty="0" err="1" smtClean="0"/>
              <a:t>подив</a:t>
            </a:r>
            <a:r>
              <a:rPr lang="ru-RU" dirty="0" smtClean="0"/>
              <a:t> </a:t>
            </a:r>
            <a:r>
              <a:rPr lang="ru-RU" dirty="0" err="1" smtClean="0"/>
              <a:t>свіжим</a:t>
            </a:r>
            <a:r>
              <a:rPr lang="ru-RU" dirty="0" smtClean="0"/>
              <a:t> лугам, полям, </a:t>
            </a:r>
          </a:p>
          <a:p>
            <a:pPr fontAlgn="base">
              <a:buNone/>
            </a:pPr>
            <a:r>
              <a:rPr lang="ru-RU" dirty="0" smtClean="0"/>
              <a:t>	</a:t>
            </a:r>
            <a:r>
              <a:rPr lang="ru-RU" dirty="0" err="1" smtClean="0"/>
              <a:t>Благословення</a:t>
            </a:r>
            <a:r>
              <a:rPr lang="ru-RU" dirty="0" smtClean="0"/>
              <a:t> </a:t>
            </a:r>
            <a:r>
              <a:rPr lang="ru-RU" dirty="0" err="1" smtClean="0"/>
              <a:t>траві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квіткам</a:t>
            </a:r>
            <a:r>
              <a:rPr lang="ru-RU" dirty="0" smtClean="0"/>
              <a:t>... </a:t>
            </a:r>
          </a:p>
          <a:p>
            <a:pPr fontAlgn="base">
              <a:buNone/>
            </a:pPr>
            <a:r>
              <a:rPr lang="ru-RU" dirty="0" smtClean="0"/>
              <a:t>	</a:t>
            </a:r>
            <a:r>
              <a:rPr lang="ru-RU" dirty="0" err="1" smtClean="0"/>
              <a:t>Дівчатко</a:t>
            </a:r>
            <a:r>
              <a:rPr lang="ru-RU" dirty="0" smtClean="0"/>
              <a:t> любе, </a:t>
            </a:r>
            <a:r>
              <a:rPr lang="ru-RU" dirty="0" err="1" smtClean="0"/>
              <a:t>дівча</a:t>
            </a:r>
            <a:r>
              <a:rPr lang="ru-RU" dirty="0" smtClean="0"/>
              <a:t> </a:t>
            </a:r>
            <a:r>
              <a:rPr lang="ru-RU" dirty="0" err="1" smtClean="0"/>
              <a:t>ясне</a:t>
            </a:r>
            <a:r>
              <a:rPr lang="ru-RU" dirty="0" smtClean="0"/>
              <a:t>! </a:t>
            </a:r>
          </a:p>
          <a:p>
            <a:pPr fontAlgn="base">
              <a:buNone/>
            </a:pPr>
            <a:r>
              <a:rPr lang="ru-RU" dirty="0" smtClean="0"/>
              <a:t>	Як </a:t>
            </a:r>
            <a:r>
              <a:rPr lang="ru-RU" dirty="0" err="1" smtClean="0"/>
              <a:t>зір</a:t>
            </a:r>
            <a:r>
              <a:rPr lang="ru-RU" dirty="0" smtClean="0"/>
              <a:t> </a:t>
            </a:r>
            <a:r>
              <a:rPr lang="ru-RU" dirty="0" err="1" smtClean="0"/>
              <a:t>твій</a:t>
            </a:r>
            <a:r>
              <a:rPr lang="ru-RU" dirty="0" smtClean="0"/>
              <a:t> </a:t>
            </a:r>
            <a:r>
              <a:rPr lang="ru-RU" dirty="0" err="1" smtClean="0"/>
              <a:t>сяє</a:t>
            </a:r>
            <a:r>
              <a:rPr lang="ru-RU" dirty="0" smtClean="0"/>
              <a:t>: </a:t>
            </a:r>
            <a:r>
              <a:rPr lang="ru-RU" dirty="0" err="1" smtClean="0"/>
              <a:t>ти</a:t>
            </a:r>
            <a:r>
              <a:rPr lang="ru-RU" dirty="0" smtClean="0"/>
              <a:t> </a:t>
            </a:r>
            <a:r>
              <a:rPr lang="ru-RU" dirty="0" err="1" smtClean="0"/>
              <a:t>любиш</a:t>
            </a:r>
            <a:r>
              <a:rPr lang="ru-RU" dirty="0" smtClean="0"/>
              <a:t> мене! </a:t>
            </a:r>
          </a:p>
          <a:p>
            <a:pPr fontAlgn="base">
              <a:buNone/>
            </a:pPr>
            <a:r>
              <a:rPr lang="ru-RU" dirty="0" smtClean="0"/>
              <a:t> </a:t>
            </a:r>
          </a:p>
          <a:p>
            <a:pPr fontAlgn="base"/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57224" y="214290"/>
            <a:ext cx="20730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C00000"/>
                </a:solidFill>
              </a:rPr>
              <a:t>Виразне читання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1000108"/>
            <a:ext cx="407196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dirty="0" smtClean="0"/>
              <a:t>Як </a:t>
            </a:r>
            <a:r>
              <a:rPr lang="ru-RU" sz="2000" dirty="0" err="1" smtClean="0"/>
              <a:t>жайворонок</a:t>
            </a:r>
            <a:r>
              <a:rPr lang="ru-RU" sz="2000" dirty="0" smtClean="0"/>
              <a:t> - </a:t>
            </a:r>
            <a:r>
              <a:rPr lang="ru-RU" sz="2000" dirty="0" err="1" smtClean="0"/>
              <a:t>повітря</a:t>
            </a:r>
            <a:r>
              <a:rPr lang="ru-RU" sz="2000" dirty="0" smtClean="0"/>
              <a:t> </a:t>
            </a:r>
            <a:r>
              <a:rPr lang="ru-RU" sz="2000" dirty="0" err="1" smtClean="0"/>
              <a:t>й</a:t>
            </a:r>
            <a:r>
              <a:rPr lang="ru-RU" sz="2000" dirty="0" smtClean="0"/>
              <a:t> </a:t>
            </a:r>
            <a:r>
              <a:rPr lang="ru-RU" sz="2000" dirty="0" err="1" smtClean="0"/>
              <a:t>спів</a:t>
            </a:r>
            <a:r>
              <a:rPr lang="ru-RU" sz="2000" dirty="0" smtClean="0"/>
              <a:t>, </a:t>
            </a:r>
          </a:p>
          <a:p>
            <a:pPr fontAlgn="base"/>
            <a:r>
              <a:rPr lang="ru-RU" sz="2000" dirty="0" smtClean="0"/>
              <a:t>Як чиста </a:t>
            </a:r>
            <a:r>
              <a:rPr lang="ru-RU" sz="2000" dirty="0" err="1" smtClean="0"/>
              <a:t>квітка</a:t>
            </a:r>
            <a:r>
              <a:rPr lang="ru-RU" sz="2000" dirty="0" smtClean="0"/>
              <a:t> - росу </a:t>
            </a:r>
            <a:r>
              <a:rPr lang="ru-RU" sz="2000" dirty="0" err="1" smtClean="0"/>
              <a:t>полів</a:t>
            </a:r>
            <a:r>
              <a:rPr lang="ru-RU" sz="2000" dirty="0" smtClean="0"/>
              <a:t>, </a:t>
            </a:r>
          </a:p>
          <a:p>
            <a:pPr fontAlgn="base"/>
            <a:r>
              <a:rPr lang="ru-RU" sz="2000" dirty="0" smtClean="0"/>
              <a:t>Тебе люблю я </a:t>
            </a:r>
            <a:r>
              <a:rPr lang="ru-RU" sz="2000" dirty="0" err="1" smtClean="0"/>
              <a:t>гарячим</a:t>
            </a:r>
            <a:r>
              <a:rPr lang="ru-RU" sz="2000" dirty="0" smtClean="0"/>
              <a:t> </a:t>
            </a:r>
            <a:r>
              <a:rPr lang="ru-RU" sz="2000" dirty="0" err="1" smtClean="0"/>
              <a:t>чуттям</a:t>
            </a:r>
            <a:r>
              <a:rPr lang="ru-RU" sz="2000" dirty="0" smtClean="0"/>
              <a:t>, </a:t>
            </a:r>
          </a:p>
          <a:p>
            <a:pPr fontAlgn="base"/>
            <a:r>
              <a:rPr lang="ru-RU" sz="2000" dirty="0" err="1" smtClean="0"/>
              <a:t>Ти</a:t>
            </a:r>
            <a:r>
              <a:rPr lang="ru-RU" sz="2000" dirty="0" smtClean="0"/>
              <a:t> </a:t>
            </a:r>
            <a:r>
              <a:rPr lang="ru-RU" sz="2000" dirty="0" err="1" smtClean="0"/>
              <a:t>радістю</a:t>
            </a:r>
            <a:r>
              <a:rPr lang="ru-RU" sz="2000" dirty="0" smtClean="0"/>
              <a:t>, </a:t>
            </a:r>
            <a:r>
              <a:rPr lang="ru-RU" sz="2000" dirty="0" err="1" smtClean="0"/>
              <a:t>сміхом</a:t>
            </a:r>
            <a:r>
              <a:rPr lang="ru-RU" sz="2000" dirty="0" smtClean="0"/>
              <a:t>, </a:t>
            </a:r>
            <a:r>
              <a:rPr lang="ru-RU" sz="2000" dirty="0" err="1" smtClean="0"/>
              <a:t>новим</a:t>
            </a:r>
            <a:r>
              <a:rPr lang="ru-RU" sz="2000" dirty="0" smtClean="0"/>
              <a:t> </a:t>
            </a:r>
            <a:r>
              <a:rPr lang="ru-RU" sz="2000" dirty="0" err="1" smtClean="0"/>
              <a:t>життям</a:t>
            </a:r>
            <a:r>
              <a:rPr lang="ru-RU" sz="2000" dirty="0" smtClean="0"/>
              <a:t> </a:t>
            </a:r>
          </a:p>
          <a:p>
            <a:pPr fontAlgn="base"/>
            <a:r>
              <a:rPr lang="ru-RU" sz="2000" dirty="0" err="1" smtClean="0"/>
              <a:t>Підносиш</a:t>
            </a:r>
            <a:r>
              <a:rPr lang="ru-RU" sz="2000" dirty="0" smtClean="0"/>
              <a:t> </a:t>
            </a:r>
            <a:r>
              <a:rPr lang="ru-RU" sz="2000" dirty="0" err="1" smtClean="0"/>
              <a:t>спів</a:t>
            </a:r>
            <a:r>
              <a:rPr lang="ru-RU" sz="2000" dirty="0" smtClean="0"/>
              <a:t> </a:t>
            </a:r>
            <a:r>
              <a:rPr lang="ru-RU" sz="2000" dirty="0" err="1" smtClean="0"/>
              <a:t>мій</a:t>
            </a:r>
            <a:r>
              <a:rPr lang="ru-RU" sz="2000" dirty="0" smtClean="0"/>
              <a:t>, </a:t>
            </a:r>
            <a:r>
              <a:rPr lang="ru-RU" sz="2000" dirty="0" err="1" smtClean="0"/>
              <a:t>хвилюєш</a:t>
            </a:r>
            <a:r>
              <a:rPr lang="ru-RU" sz="2000" dirty="0" smtClean="0"/>
              <a:t> кров.. </a:t>
            </a:r>
          </a:p>
          <a:p>
            <a:pPr fontAlgn="base"/>
            <a:r>
              <a:rPr lang="ru-RU" sz="2000" dirty="0" smtClean="0"/>
              <a:t>О, будь </a:t>
            </a:r>
            <a:r>
              <a:rPr lang="ru-RU" sz="2000" dirty="0" err="1" smtClean="0"/>
              <a:t>щаслива</a:t>
            </a:r>
            <a:r>
              <a:rPr lang="ru-RU" sz="2000" dirty="0" smtClean="0"/>
              <a:t>, моя </a:t>
            </a:r>
            <a:r>
              <a:rPr lang="ru-RU" sz="2000" dirty="0" err="1" smtClean="0"/>
              <a:t>любов</a:t>
            </a:r>
            <a:r>
              <a:rPr lang="ru-RU" sz="2000" dirty="0" smtClean="0"/>
              <a:t>! </a:t>
            </a:r>
          </a:p>
          <a:p>
            <a:pPr fontAlgn="base"/>
            <a:r>
              <a:rPr lang="ru-RU" sz="2000" dirty="0" smtClean="0"/>
              <a:t>          </a:t>
            </a:r>
          </a:p>
          <a:p>
            <a:pPr algn="r" fontAlgn="base"/>
            <a:r>
              <a:rPr lang="ru-RU" sz="1600" i="1" dirty="0" smtClean="0"/>
              <a:t>(Переклад М. Зерова)</a:t>
            </a:r>
            <a:endParaRPr lang="ru-RU" sz="1600" i="1" dirty="0"/>
          </a:p>
        </p:txBody>
      </p:sp>
      <p:pic>
        <p:nvPicPr>
          <p:cNvPr id="9" name="Содержимое 7" descr="97299161_3676362_5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4357694"/>
            <a:ext cx="3563695" cy="150223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229600" cy="5429288"/>
          </a:xfrm>
        </p:spPr>
        <p:txBody>
          <a:bodyPr>
            <a:normAutofit fontScale="85000" lnSpcReduction="20000"/>
          </a:bodyPr>
          <a:lstStyle/>
          <a:p>
            <a:pPr marL="971550" lvl="1" indent="-514350">
              <a:buAutoNum type="arabicPeriod"/>
            </a:pPr>
            <a:r>
              <a:rPr lang="uk-UA" dirty="0" smtClean="0"/>
              <a:t>Гете навчався в двох університетах, а саме …</a:t>
            </a:r>
            <a:endParaRPr lang="ru-RU" dirty="0" smtClean="0"/>
          </a:p>
          <a:p>
            <a:pPr marL="971550" lvl="1" indent="-514350">
              <a:buAutoNum type="arabicPeriod"/>
            </a:pPr>
            <a:r>
              <a:rPr lang="uk-UA" dirty="0" smtClean="0"/>
              <a:t>На які періоди поділяють життєвий шлях Гете?</a:t>
            </a:r>
            <a:endParaRPr lang="ru-RU" dirty="0" smtClean="0"/>
          </a:p>
          <a:p>
            <a:pPr marL="971550" lvl="1" indent="-514350">
              <a:buAutoNum type="arabicPeriod"/>
            </a:pPr>
            <a:r>
              <a:rPr lang="uk-UA" dirty="0" smtClean="0"/>
              <a:t>Місто, де народився Гете.</a:t>
            </a:r>
            <a:endParaRPr lang="ru-RU" dirty="0" smtClean="0"/>
          </a:p>
          <a:p>
            <a:pPr marL="971550" lvl="1" indent="-514350">
              <a:buAutoNum type="arabicPeriod"/>
            </a:pPr>
            <a:r>
              <a:rPr lang="uk-UA" dirty="0" smtClean="0"/>
              <a:t>Коли виникає «</a:t>
            </a:r>
            <a:r>
              <a:rPr lang="uk-UA" dirty="0" err="1" smtClean="0"/>
              <a:t>штюрмерство</a:t>
            </a:r>
            <a:r>
              <a:rPr lang="uk-UA" dirty="0" smtClean="0"/>
              <a:t>?</a:t>
            </a:r>
            <a:endParaRPr lang="ru-RU" dirty="0" smtClean="0"/>
          </a:p>
          <a:p>
            <a:pPr marL="971550" lvl="1" indent="-514350">
              <a:buAutoNum type="arabicPeriod"/>
            </a:pPr>
            <a:r>
              <a:rPr lang="uk-UA" dirty="0" smtClean="0"/>
              <a:t>Де Гете вивчає античність за археологічними пам’ятками та творами мистецтва? </a:t>
            </a:r>
            <a:endParaRPr lang="ru-RU" dirty="0" smtClean="0"/>
          </a:p>
          <a:p>
            <a:pPr marL="971550" lvl="1" indent="-514350">
              <a:buAutoNum type="arabicPeriod"/>
            </a:pPr>
            <a:r>
              <a:rPr lang="uk-UA" dirty="0" smtClean="0"/>
              <a:t>Після повернення до </a:t>
            </a:r>
            <a:r>
              <a:rPr lang="uk-UA" dirty="0" err="1" smtClean="0"/>
              <a:t>Веймара</a:t>
            </a:r>
            <a:r>
              <a:rPr lang="uk-UA" dirty="0" smtClean="0"/>
              <a:t> стає …</a:t>
            </a:r>
            <a:endParaRPr lang="ru-RU" dirty="0" smtClean="0"/>
          </a:p>
          <a:p>
            <a:pPr marL="971550" lvl="1" indent="-514350">
              <a:buAutoNum type="arabicPeriod"/>
            </a:pPr>
            <a:r>
              <a:rPr lang="uk-UA" dirty="0" smtClean="0"/>
              <a:t>Науки, якими займався Гете. </a:t>
            </a:r>
          </a:p>
          <a:p>
            <a:pPr marL="971550" lvl="1" indent="-514350">
              <a:buAutoNum type="arabicPeriod"/>
            </a:pPr>
            <a:r>
              <a:rPr lang="uk-UA" dirty="0" smtClean="0"/>
              <a:t>Звідки походить назва «</a:t>
            </a:r>
            <a:r>
              <a:rPr lang="uk-UA" dirty="0" err="1" smtClean="0"/>
              <a:t>штюрмерство</a:t>
            </a:r>
            <a:r>
              <a:rPr lang="uk-UA" dirty="0" smtClean="0"/>
              <a:t>»? </a:t>
            </a:r>
            <a:endParaRPr lang="ru-RU" dirty="0" smtClean="0"/>
          </a:p>
          <a:p>
            <a:pPr marL="971550" lvl="1" indent="-514350">
              <a:buAutoNum type="arabicPeriod"/>
            </a:pPr>
            <a:r>
              <a:rPr lang="uk-UA" dirty="0" smtClean="0"/>
              <a:t>Чиї філософські погляди зацікавили Г</a:t>
            </a:r>
            <a:r>
              <a:rPr lang="ru-RU" dirty="0" smtClean="0"/>
              <a:t>е</a:t>
            </a:r>
            <a:r>
              <a:rPr lang="uk-UA" dirty="0" smtClean="0"/>
              <a:t>те? </a:t>
            </a:r>
            <a:endParaRPr lang="ru-RU" dirty="0" smtClean="0"/>
          </a:p>
          <a:p>
            <a:pPr marL="971550" lvl="1" indent="-514350">
              <a:buAutoNum type="arabicPeriod"/>
            </a:pPr>
            <a:r>
              <a:rPr lang="uk-UA" dirty="0" smtClean="0"/>
              <a:t>Збірник поезій, створений в 1814-1819 рр. </a:t>
            </a:r>
            <a:endParaRPr lang="ru-RU" dirty="0" smtClean="0"/>
          </a:p>
          <a:p>
            <a:pPr marL="971550" lvl="1" indent="-514350">
              <a:buAutoNum type="arabicPeriod"/>
            </a:pPr>
            <a:r>
              <a:rPr lang="uk-UA" dirty="0" smtClean="0"/>
              <a:t>Який твір зробив ім'я юного Гете популярним? </a:t>
            </a:r>
            <a:endParaRPr lang="ru-RU" dirty="0" smtClean="0"/>
          </a:p>
          <a:p>
            <a:pPr marL="971550" lvl="1" indent="-514350">
              <a:buAutoNum type="arabicPeriod"/>
            </a:pPr>
            <a:r>
              <a:rPr lang="uk-UA" dirty="0" smtClean="0"/>
              <a:t>З яким видатним німецьким поетом зав'язує Гете дружні стосунки після повернення з Італії? </a:t>
            </a:r>
            <a:endParaRPr lang="ru-RU" dirty="0" smtClean="0"/>
          </a:p>
          <a:p>
            <a:endParaRPr lang="ru-RU" sz="3800" dirty="0"/>
          </a:p>
        </p:txBody>
      </p:sp>
      <p:sp>
        <p:nvSpPr>
          <p:cNvPr id="6" name="TextBox 5"/>
          <p:cNvSpPr txBox="1"/>
          <p:nvPr/>
        </p:nvSpPr>
        <p:spPr>
          <a:xfrm>
            <a:off x="500034" y="214290"/>
            <a:ext cx="26807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C00000"/>
                </a:solidFill>
              </a:rPr>
              <a:t>Літературна вікторина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62500" lnSpcReduction="20000"/>
          </a:bodyPr>
          <a:lstStyle/>
          <a:p>
            <a:pPr marL="971550" lvl="1" indent="-514350">
              <a:buAutoNum type="arabicPeriod"/>
            </a:pPr>
            <a:r>
              <a:rPr lang="uk-UA" sz="3800" i="1" dirty="0" smtClean="0"/>
              <a:t>У Лейпцігському, Страсбурзькому</a:t>
            </a:r>
            <a:r>
              <a:rPr lang="uk-UA" sz="3800" dirty="0" smtClean="0"/>
              <a:t>.</a:t>
            </a:r>
            <a:endParaRPr lang="ru-RU" sz="3800" dirty="0" smtClean="0"/>
          </a:p>
          <a:p>
            <a:pPr marL="971550" lvl="1" indent="-514350">
              <a:buAutoNum type="arabicPeriod"/>
            </a:pPr>
            <a:r>
              <a:rPr lang="uk-UA" sz="3800" i="1" dirty="0" err="1" smtClean="0"/>
              <a:t>Штюрмерський</a:t>
            </a:r>
            <a:r>
              <a:rPr lang="uk-UA" sz="3800" i="1" dirty="0" smtClean="0"/>
              <a:t> і </a:t>
            </a:r>
            <a:r>
              <a:rPr lang="uk-UA" sz="3800" i="1" dirty="0" err="1" smtClean="0"/>
              <a:t>Веймарський</a:t>
            </a:r>
            <a:r>
              <a:rPr lang="uk-UA" sz="3800" dirty="0" smtClean="0"/>
              <a:t>.</a:t>
            </a:r>
            <a:endParaRPr lang="ru-RU" sz="3800" dirty="0" smtClean="0"/>
          </a:p>
          <a:p>
            <a:pPr marL="971550" lvl="1" indent="-514350">
              <a:buAutoNum type="arabicPeriod"/>
            </a:pPr>
            <a:r>
              <a:rPr lang="uk-UA" sz="3800" i="1" dirty="0" smtClean="0"/>
              <a:t>Франкфурт-на-Майні</a:t>
            </a:r>
            <a:r>
              <a:rPr lang="uk-UA" sz="3800" dirty="0" smtClean="0"/>
              <a:t>.</a:t>
            </a:r>
            <a:endParaRPr lang="ru-RU" sz="3800" dirty="0" smtClean="0"/>
          </a:p>
          <a:p>
            <a:pPr marL="971550" lvl="1" indent="-514350">
              <a:buAutoNum type="arabicPeriod"/>
            </a:pPr>
            <a:r>
              <a:rPr lang="uk-UA" sz="3800" i="1" dirty="0" smtClean="0"/>
              <a:t>70 роки XVIII ст</a:t>
            </a:r>
            <a:r>
              <a:rPr lang="uk-UA" sz="3800" dirty="0" smtClean="0"/>
              <a:t>..</a:t>
            </a:r>
            <a:endParaRPr lang="ru-RU" sz="3800" dirty="0" smtClean="0"/>
          </a:p>
          <a:p>
            <a:pPr marL="971550" lvl="1" indent="-514350">
              <a:buAutoNum type="arabicPeriod"/>
            </a:pPr>
            <a:r>
              <a:rPr lang="uk-UA" sz="3800" i="1" dirty="0" smtClean="0"/>
              <a:t>В Італії</a:t>
            </a:r>
            <a:r>
              <a:rPr lang="uk-UA" sz="3800" dirty="0" smtClean="0"/>
              <a:t>.</a:t>
            </a:r>
            <a:endParaRPr lang="ru-RU" sz="3800" dirty="0" smtClean="0"/>
          </a:p>
          <a:p>
            <a:pPr marL="971550" lvl="1" indent="-514350">
              <a:buAutoNum type="arabicPeriod"/>
            </a:pPr>
            <a:r>
              <a:rPr lang="uk-UA" sz="3800" i="1" smtClean="0"/>
              <a:t>Директором королівського </a:t>
            </a:r>
            <a:r>
              <a:rPr lang="uk-UA" sz="3800" i="1" dirty="0" err="1" smtClean="0"/>
              <a:t>Веймарського</a:t>
            </a:r>
            <a:r>
              <a:rPr lang="uk-UA" sz="3800" i="1" dirty="0" smtClean="0"/>
              <a:t> театру</a:t>
            </a:r>
            <a:r>
              <a:rPr lang="uk-UA" sz="3800" dirty="0" smtClean="0"/>
              <a:t>.</a:t>
            </a:r>
            <a:endParaRPr lang="ru-RU" sz="3800" dirty="0" smtClean="0"/>
          </a:p>
          <a:p>
            <a:pPr marL="971550" lvl="1" indent="-514350">
              <a:buAutoNum type="arabicPeriod"/>
            </a:pPr>
            <a:r>
              <a:rPr lang="uk-UA" sz="3800" i="1" dirty="0" smtClean="0"/>
              <a:t>Ботаніка, зоологія, анатомія, геологія</a:t>
            </a:r>
            <a:r>
              <a:rPr lang="uk-UA" sz="3800" dirty="0" smtClean="0"/>
              <a:t>.</a:t>
            </a:r>
            <a:endParaRPr lang="ru-RU" sz="3800" dirty="0" smtClean="0"/>
          </a:p>
          <a:p>
            <a:pPr marL="971550" lvl="1" indent="-514350">
              <a:buAutoNum type="arabicPeriod"/>
            </a:pPr>
            <a:r>
              <a:rPr lang="uk-UA" sz="3800" i="1" dirty="0" smtClean="0"/>
              <a:t>Герцог </a:t>
            </a:r>
            <a:r>
              <a:rPr lang="uk-UA" sz="3800" i="1" dirty="0" err="1" smtClean="0"/>
              <a:t>Саксен-Веймарський</a:t>
            </a:r>
            <a:r>
              <a:rPr lang="uk-UA" sz="3800" i="1" dirty="0" smtClean="0"/>
              <a:t> Карл Август</a:t>
            </a:r>
            <a:r>
              <a:rPr lang="uk-UA" sz="3800" dirty="0" smtClean="0"/>
              <a:t>.</a:t>
            </a:r>
          </a:p>
          <a:p>
            <a:pPr marL="971550" lvl="1" indent="-514350">
              <a:buAutoNum type="arabicPeriod"/>
            </a:pPr>
            <a:r>
              <a:rPr lang="uk-UA" sz="3800" i="1" dirty="0" smtClean="0"/>
              <a:t>Від п’єси </a:t>
            </a:r>
            <a:r>
              <a:rPr lang="uk-UA" sz="3800" i="1" dirty="0" err="1" smtClean="0"/>
              <a:t>Клінгера</a:t>
            </a:r>
            <a:r>
              <a:rPr lang="uk-UA" sz="3800" i="1" dirty="0" smtClean="0"/>
              <a:t> «Буря і натиск» («Штурм </a:t>
            </a:r>
            <a:r>
              <a:rPr lang="uk-UA" sz="3800" i="1" dirty="0" err="1" smtClean="0"/>
              <a:t>унд</a:t>
            </a:r>
            <a:r>
              <a:rPr lang="uk-UA" sz="3800" i="1" dirty="0" smtClean="0"/>
              <a:t> </a:t>
            </a:r>
            <a:r>
              <a:rPr lang="uk-UA" sz="3800" i="1" dirty="0" err="1" smtClean="0"/>
              <a:t>дранг</a:t>
            </a:r>
            <a:r>
              <a:rPr lang="uk-UA" sz="3800" i="1" dirty="0" smtClean="0"/>
              <a:t>»</a:t>
            </a:r>
            <a:r>
              <a:rPr lang="uk-UA" sz="3800" dirty="0" smtClean="0"/>
              <a:t>).</a:t>
            </a:r>
            <a:endParaRPr lang="ru-RU" sz="3800" dirty="0" smtClean="0"/>
          </a:p>
          <a:p>
            <a:pPr marL="971550" lvl="1" indent="-514350">
              <a:buAutoNum type="arabicPeriod"/>
            </a:pPr>
            <a:r>
              <a:rPr lang="uk-UA" sz="3800" i="1" dirty="0" err="1" smtClean="0"/>
              <a:t>Іммануїла</a:t>
            </a:r>
            <a:r>
              <a:rPr lang="uk-UA" sz="3800" i="1" dirty="0" smtClean="0"/>
              <a:t> Канта, </a:t>
            </a:r>
            <a:r>
              <a:rPr lang="uk-UA" sz="3800" i="1" dirty="0" err="1" smtClean="0"/>
              <a:t>Баруха</a:t>
            </a:r>
            <a:r>
              <a:rPr lang="uk-UA" sz="3800" i="1" dirty="0" smtClean="0"/>
              <a:t> Спінози</a:t>
            </a:r>
            <a:r>
              <a:rPr lang="uk-UA" sz="3800" dirty="0" smtClean="0"/>
              <a:t>.</a:t>
            </a:r>
            <a:endParaRPr lang="ru-RU" sz="3800" dirty="0" smtClean="0"/>
          </a:p>
          <a:p>
            <a:pPr marL="971550" lvl="1" indent="-514350">
              <a:buAutoNum type="arabicPeriod"/>
            </a:pPr>
            <a:r>
              <a:rPr lang="uk-UA" sz="3800" i="1" dirty="0" smtClean="0"/>
              <a:t>Західно-східний диван»</a:t>
            </a:r>
            <a:r>
              <a:rPr lang="uk-UA" sz="3800" dirty="0" smtClean="0"/>
              <a:t>.</a:t>
            </a:r>
            <a:endParaRPr lang="ru-RU" sz="3800" dirty="0" smtClean="0"/>
          </a:p>
          <a:p>
            <a:pPr marL="971550" lvl="1" indent="-514350">
              <a:buAutoNum type="arabicPeriod"/>
            </a:pPr>
            <a:r>
              <a:rPr lang="uk-UA" sz="3800" i="1" dirty="0" smtClean="0"/>
              <a:t>«Страждання юного Вертера»</a:t>
            </a:r>
            <a:r>
              <a:rPr lang="uk-UA" sz="3800" dirty="0" smtClean="0"/>
              <a:t>.</a:t>
            </a:r>
            <a:endParaRPr lang="ru-RU" sz="3800" dirty="0" smtClean="0"/>
          </a:p>
          <a:p>
            <a:pPr marL="971550" lvl="1" indent="-514350">
              <a:buAutoNum type="arabicPeriod"/>
            </a:pPr>
            <a:r>
              <a:rPr lang="uk-UA" sz="3800" i="1" dirty="0" smtClean="0"/>
              <a:t>Ф. Шиллером</a:t>
            </a:r>
            <a:r>
              <a:rPr lang="uk-UA" sz="3800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57290" y="428604"/>
            <a:ext cx="18789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C</a:t>
            </a:r>
            <a:r>
              <a:rPr lang="uk-UA" sz="2000" b="1" dirty="0" err="1" smtClean="0">
                <a:solidFill>
                  <a:srgbClr val="C00000"/>
                </a:solidFill>
              </a:rPr>
              <a:t>амоперевірка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11" descr="imag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285728"/>
            <a:ext cx="2119314" cy="211931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c96227f-4e7c-4f89-9f1a-04b5cd82d8ac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357166"/>
            <a:ext cx="7429552" cy="5572164"/>
          </a:xfr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214678" y="6072206"/>
            <a:ext cx="3393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FFFF00"/>
                </a:solidFill>
              </a:rPr>
              <a:t>Пам</a:t>
            </a:r>
            <a:r>
              <a:rPr lang="en-US" sz="2400" b="1" dirty="0" smtClean="0">
                <a:solidFill>
                  <a:srgbClr val="FFFF00"/>
                </a:solidFill>
              </a:rPr>
              <a:t>’</a:t>
            </a:r>
            <a:r>
              <a:rPr lang="ru-RU" sz="2400" b="1" dirty="0" err="1" smtClean="0">
                <a:solidFill>
                  <a:srgbClr val="FFFF00"/>
                </a:solidFill>
              </a:rPr>
              <a:t>ятник</a:t>
            </a:r>
            <a:r>
              <a:rPr lang="ru-RU" sz="2400" b="1" dirty="0" smtClean="0">
                <a:solidFill>
                  <a:srgbClr val="FFFF00"/>
                </a:solidFill>
              </a:rPr>
              <a:t> Гете в </a:t>
            </a:r>
            <a:r>
              <a:rPr lang="ru-RU" sz="2400" b="1" dirty="0" err="1" smtClean="0">
                <a:solidFill>
                  <a:srgbClr val="FFFF00"/>
                </a:solidFill>
              </a:rPr>
              <a:t>Австрії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  <a:ln>
            <a:solidFill>
              <a:schemeClr val="accent3">
                <a:lumMod val="50000"/>
              </a:schemeClr>
            </a:solidFill>
          </a:ln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uk-UA" sz="3600" b="1" dirty="0" smtClean="0"/>
              <a:t>Список використаних джерел:</a:t>
            </a:r>
          </a:p>
          <a:p>
            <a:pPr algn="ctr">
              <a:buNone/>
            </a:pPr>
            <a:r>
              <a:rPr lang="uk-UA" sz="3600" b="1" dirty="0" smtClean="0"/>
              <a:t>Література</a:t>
            </a:r>
            <a:endParaRPr lang="ru-RU" sz="3600" b="1" dirty="0" smtClean="0"/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 err="1" smtClean="0"/>
              <a:t>Балишев</a:t>
            </a:r>
            <a:r>
              <a:rPr lang="ru-RU" dirty="0" smtClean="0"/>
              <a:t> Н. </a:t>
            </a:r>
            <a:r>
              <a:rPr lang="uk-UA" dirty="0" smtClean="0"/>
              <a:t>Германія </a:t>
            </a:r>
            <a:r>
              <a:rPr lang="uk-UA" smtClean="0"/>
              <a:t>і Гете </a:t>
            </a:r>
            <a:r>
              <a:rPr lang="ru-RU" smtClean="0"/>
              <a:t>(Культура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 1</a:t>
            </a:r>
            <a:r>
              <a:rPr lang="en-US" dirty="0" smtClean="0"/>
              <a:t>9 </a:t>
            </a:r>
            <a:r>
              <a:rPr lang="ru-RU" dirty="0" smtClean="0"/>
              <a:t>ст.) 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. – 2000. – №22. – </a:t>
            </a:r>
            <a:r>
              <a:rPr lang="ru-RU" dirty="0" err="1" smtClean="0"/>
              <a:t>червень</a:t>
            </a:r>
            <a:r>
              <a:rPr lang="ru-RU" dirty="0" smtClean="0"/>
              <a:t>. С. 1–2.</a:t>
            </a:r>
          </a:p>
          <a:p>
            <a:pPr>
              <a:buNone/>
            </a:pPr>
            <a:r>
              <a:rPr lang="uk-UA" dirty="0" smtClean="0"/>
              <a:t>2. Варко О. «Рей Бредбері</a:t>
            </a:r>
            <a:r>
              <a:rPr lang="ru-RU" dirty="0" smtClean="0"/>
              <a:t>: </a:t>
            </a:r>
            <a:r>
              <a:rPr lang="ru-RU" dirty="0" err="1" smtClean="0"/>
              <a:t>творче</a:t>
            </a:r>
            <a:r>
              <a:rPr lang="ru-RU" dirty="0" smtClean="0"/>
              <a:t> </a:t>
            </a:r>
            <a:r>
              <a:rPr lang="ru-RU" dirty="0" err="1" smtClean="0"/>
              <a:t>надбання</a:t>
            </a:r>
            <a:r>
              <a:rPr lang="ru-RU" dirty="0" smtClean="0"/>
              <a:t>»</a:t>
            </a:r>
            <a:r>
              <a:rPr lang="uk-UA" dirty="0" smtClean="0"/>
              <a:t>/</a:t>
            </a:r>
            <a:r>
              <a:rPr lang="uk-UA" dirty="0" err="1" smtClean="0"/>
              <a:t>рецепційно-компаративістична</a:t>
            </a:r>
            <a:r>
              <a:rPr lang="uk-UA" dirty="0" smtClean="0"/>
              <a:t> аналітика // Проблеми гуманітарних наук. </a:t>
            </a:r>
            <a:r>
              <a:rPr lang="ru-RU" dirty="0" err="1" smtClean="0"/>
              <a:t>Наукові</a:t>
            </a:r>
            <a:r>
              <a:rPr lang="ru-RU" dirty="0" smtClean="0"/>
              <a:t> записки ДДПУ. – </a:t>
            </a:r>
            <a:r>
              <a:rPr lang="ru-RU" dirty="0" err="1" smtClean="0"/>
              <a:t>Дрогобич</a:t>
            </a:r>
            <a:r>
              <a:rPr lang="ru-RU" dirty="0" smtClean="0"/>
              <a:t>, 2001. – С. 244–254.</a:t>
            </a:r>
            <a:endParaRPr lang="uk-UA" dirty="0" smtClean="0"/>
          </a:p>
          <a:p>
            <a:pPr>
              <a:buNone/>
            </a:pPr>
            <a:r>
              <a:rPr lang="ru-RU" dirty="0" smtClean="0"/>
              <a:t>3. Дорошенко К. </a:t>
            </a:r>
            <a:r>
              <a:rPr lang="ru-RU" dirty="0" err="1" smtClean="0"/>
              <a:t>Світ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 // </a:t>
            </a:r>
            <a:r>
              <a:rPr lang="ru-RU" dirty="0" err="1" smtClean="0"/>
              <a:t>Літературна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, 1970, 23 </a:t>
            </a:r>
            <a:r>
              <a:rPr lang="ru-RU" dirty="0" err="1" smtClean="0"/>
              <a:t>жовтня</a:t>
            </a:r>
            <a:r>
              <a:rPr lang="ru-RU" dirty="0" smtClean="0"/>
              <a:t>. – С. 3.44– 47. </a:t>
            </a:r>
          </a:p>
          <a:p>
            <a:pPr>
              <a:buNone/>
            </a:pPr>
            <a:r>
              <a:rPr lang="ru-RU" dirty="0" smtClean="0"/>
              <a:t>4. Гнатюк В. В. </a:t>
            </a:r>
            <a:r>
              <a:rPr lang="ru-RU" dirty="0" err="1" smtClean="0"/>
              <a:t>Твір</a:t>
            </a:r>
            <a:r>
              <a:rPr lang="ru-RU" dirty="0" smtClean="0"/>
              <a:t> як </a:t>
            </a:r>
            <a:r>
              <a:rPr lang="ru-RU" dirty="0" err="1" smtClean="0"/>
              <a:t>звернення</a:t>
            </a:r>
            <a:r>
              <a:rPr lang="ru-RU" dirty="0" smtClean="0"/>
              <a:t> автора до </a:t>
            </a:r>
            <a:r>
              <a:rPr lang="ru-RU" dirty="0" err="1" smtClean="0"/>
              <a:t>суспільства</a:t>
            </a:r>
            <a:r>
              <a:rPr lang="ru-RU" dirty="0" smtClean="0"/>
              <a:t>? / В. В. </a:t>
            </a:r>
            <a:r>
              <a:rPr lang="ru-RU" dirty="0" err="1" smtClean="0"/>
              <a:t>Гладишев</a:t>
            </a:r>
            <a:r>
              <a:rPr lang="ru-RU" dirty="0" smtClean="0"/>
              <a:t> 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в </a:t>
            </a:r>
            <a:r>
              <a:rPr lang="ru-RU" dirty="0" err="1" smtClean="0"/>
              <a:t>шк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- 2011. - № 7/8. - С. 38-40. 8. </a:t>
            </a:r>
          </a:p>
          <a:p>
            <a:pPr>
              <a:buNone/>
            </a:pPr>
            <a:r>
              <a:rPr lang="ru-RU" dirty="0" smtClean="0"/>
              <a:t>5. Коваленко А.. </a:t>
            </a:r>
            <a:r>
              <a:rPr lang="ru-RU" dirty="0" err="1" smtClean="0"/>
              <a:t>Зарубіжні</a:t>
            </a:r>
            <a:r>
              <a:rPr lang="ru-RU" dirty="0" smtClean="0"/>
              <a:t> </a:t>
            </a:r>
            <a:r>
              <a:rPr lang="ru-RU" dirty="0" err="1" smtClean="0"/>
              <a:t>письменники</a:t>
            </a:r>
            <a:r>
              <a:rPr lang="ru-RU" dirty="0" smtClean="0"/>
              <a:t> / А. </a:t>
            </a:r>
            <a:r>
              <a:rPr lang="ru-RU" dirty="0" err="1" smtClean="0"/>
              <a:t>Градовський</a:t>
            </a:r>
            <a:r>
              <a:rPr lang="ru-RU" dirty="0" smtClean="0"/>
              <a:t> // </a:t>
            </a:r>
            <a:r>
              <a:rPr lang="ru-RU" dirty="0" err="1" smtClean="0"/>
              <a:t>Всесвітня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та культура в </a:t>
            </a:r>
            <a:r>
              <a:rPr lang="ru-RU" dirty="0" err="1" smtClean="0"/>
              <a:t>навч</a:t>
            </a:r>
            <a:r>
              <a:rPr lang="ru-RU" dirty="0" smtClean="0"/>
              <a:t>. </a:t>
            </a:r>
            <a:r>
              <a:rPr lang="ru-RU" dirty="0" err="1" smtClean="0"/>
              <a:t>закл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- 2010. - № 3. - С. 10-12.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err="1" smtClean="0"/>
              <a:t>Павельчук</a:t>
            </a:r>
            <a:r>
              <a:rPr lang="ru-RU" dirty="0" smtClean="0"/>
              <a:t> Т.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співвідношення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 в </a:t>
            </a:r>
            <a:r>
              <a:rPr lang="ru-RU" dirty="0" err="1" smtClean="0"/>
              <a:t>драмі</a:t>
            </a:r>
            <a:r>
              <a:rPr lang="ru-RU" dirty="0" smtClean="0"/>
              <a:t> / </a:t>
            </a:r>
          </a:p>
          <a:p>
            <a:pPr>
              <a:buNone/>
            </a:pPr>
            <a:r>
              <a:rPr lang="ru-RU" dirty="0" smtClean="0"/>
              <a:t>7. Тимченко // </a:t>
            </a:r>
            <a:r>
              <a:rPr lang="ru-RU" dirty="0" err="1" smtClean="0"/>
              <a:t>Рідний</a:t>
            </a:r>
            <a:r>
              <a:rPr lang="ru-RU" dirty="0" smtClean="0"/>
              <a:t> край : альманах / </a:t>
            </a:r>
            <a:r>
              <a:rPr lang="ru-RU" dirty="0" err="1" smtClean="0"/>
              <a:t>Полтав</a:t>
            </a:r>
            <a:r>
              <a:rPr lang="ru-RU" dirty="0" smtClean="0"/>
              <a:t>. </a:t>
            </a:r>
            <a:r>
              <a:rPr lang="ru-RU" dirty="0" err="1" smtClean="0"/>
              <a:t>держ</a:t>
            </a:r>
            <a:r>
              <a:rPr lang="ru-RU" dirty="0" smtClean="0"/>
              <a:t>. </a:t>
            </a:r>
            <a:r>
              <a:rPr lang="ru-RU" dirty="0" err="1" smtClean="0"/>
              <a:t>пед</a:t>
            </a:r>
            <a:r>
              <a:rPr lang="ru-RU" dirty="0" smtClean="0"/>
              <a:t>. ун-т </a:t>
            </a:r>
            <a:r>
              <a:rPr lang="ru-RU" dirty="0" err="1" smtClean="0"/>
              <a:t>ім</a:t>
            </a:r>
            <a:r>
              <a:rPr lang="ru-RU" dirty="0" smtClean="0"/>
              <a:t>. В. Г. Короленка ; </a:t>
            </a:r>
            <a:r>
              <a:rPr lang="ru-RU" dirty="0" err="1" smtClean="0"/>
              <a:t>відп</a:t>
            </a:r>
            <a:r>
              <a:rPr lang="ru-RU" dirty="0" smtClean="0"/>
              <a:t>. </a:t>
            </a:r>
            <a:r>
              <a:rPr lang="ru-RU" dirty="0" err="1" smtClean="0"/>
              <a:t>секретар</a:t>
            </a:r>
            <a:r>
              <a:rPr lang="ru-RU" dirty="0" smtClean="0"/>
              <a:t> Г. </a:t>
            </a:r>
            <a:r>
              <a:rPr lang="ru-RU" dirty="0" err="1" smtClean="0"/>
              <a:t>Білик</a:t>
            </a:r>
            <a:r>
              <a:rPr lang="ru-RU" dirty="0" smtClean="0"/>
              <a:t> ; </a:t>
            </a:r>
            <a:r>
              <a:rPr lang="ru-RU" dirty="0" err="1" smtClean="0"/>
              <a:t>літ</a:t>
            </a:r>
            <a:r>
              <a:rPr lang="ru-RU" dirty="0" smtClean="0"/>
              <a:t>. ред. М. Степаненко. – Полтава, 2004. – № 1. – С. 118–120. 95.4 Р 49</a:t>
            </a:r>
            <a:br>
              <a:rPr lang="ru-RU" dirty="0" smtClean="0"/>
            </a:br>
            <a:endParaRPr lang="en-US" dirty="0" smtClean="0"/>
          </a:p>
          <a:p>
            <a:pPr algn="ctr">
              <a:buNone/>
            </a:pPr>
            <a:r>
              <a:rPr lang="ru-RU" b="1" dirty="0" err="1" smtClean="0"/>
              <a:t>Інтернет</a:t>
            </a:r>
            <a:r>
              <a:rPr lang="ru-RU" b="1" dirty="0" smtClean="0"/>
              <a:t> </a:t>
            </a:r>
            <a:r>
              <a:rPr lang="ru-RU" b="1" dirty="0" err="1" smtClean="0"/>
              <a:t>ресурси</a:t>
            </a:r>
            <a:r>
              <a:rPr lang="ru-RU" b="1" dirty="0" smtClean="0"/>
              <a:t>:</a:t>
            </a:r>
          </a:p>
          <a:p>
            <a:pPr marL="514350" indent="-514350">
              <a:buNone/>
            </a:pPr>
            <a:endParaRPr lang="uk-UA" i="1" dirty="0" smtClean="0"/>
          </a:p>
          <a:p>
            <a:pPr marL="514350" indent="-514350">
              <a:buAutoNum type="arabicPeriod"/>
            </a:pPr>
            <a:endParaRPr lang="uk-UA" i="1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https://uk.wikipedia.org/wiki/Htq&lt;htl,ths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https://www.google.ru/url?sa=t&amp;rct=j&amp;q=&amp;esrc=s&amp;source=web&amp;cd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https://www.bookrags.com/checkout/?p=lp&amp;u=love-story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www.ukrcenter.com/</a:t>
            </a:r>
            <a:r>
              <a:rPr lang="ru-RU" dirty="0" err="1" smtClean="0"/>
              <a:t>Література</a:t>
            </a:r>
            <a:r>
              <a:rPr lang="ru-RU" dirty="0" smtClean="0"/>
              <a:t>/4210/</a:t>
            </a:r>
            <a:r>
              <a:rPr lang="ru-RU" dirty="0" err="1" smtClean="0"/>
              <a:t>Біографія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http://zw.ciit.zp.ua/index.php/%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642910" y="785794"/>
            <a:ext cx="4357718" cy="35719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uk-UA" b="1" dirty="0" smtClean="0">
                <a:solidFill>
                  <a:schemeClr val="tx1"/>
                </a:solidFill>
              </a:rPr>
              <a:t>Тема. Ідея кохання і щастя у «Травневій пісні» Й.В. Ґете, ознаки фольклору</a:t>
            </a:r>
            <a:endParaRPr lang="en-US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uk-UA" b="1" dirty="0" smtClean="0">
                <a:solidFill>
                  <a:schemeClr val="tx1"/>
                </a:solidFill>
              </a:rPr>
              <a:t>Мета</a:t>
            </a:r>
            <a:r>
              <a:rPr lang="ru-RU" b="1" dirty="0" smtClean="0">
                <a:solidFill>
                  <a:schemeClr val="tx1"/>
                </a:solidFill>
              </a:rPr>
              <a:t>: </a:t>
            </a:r>
            <a:r>
              <a:rPr lang="ru-RU" b="1" dirty="0" err="1" smtClean="0">
                <a:solidFill>
                  <a:schemeClr val="tx1"/>
                </a:solidFill>
              </a:rPr>
              <a:t>поглибити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знання</a:t>
            </a:r>
            <a:r>
              <a:rPr lang="ru-RU" b="1" dirty="0" smtClean="0">
                <a:solidFill>
                  <a:schemeClr val="tx1"/>
                </a:solidFill>
              </a:rPr>
              <a:t> про </a:t>
            </a:r>
            <a:r>
              <a:rPr lang="ru-RU" b="1" dirty="0" err="1" smtClean="0">
                <a:solidFill>
                  <a:schemeClr val="tx1"/>
                </a:solidFill>
              </a:rPr>
              <a:t>поетичний</a:t>
            </a:r>
            <a:r>
              <a:rPr lang="ru-RU" b="1" dirty="0" smtClean="0">
                <a:solidFill>
                  <a:schemeClr val="tx1"/>
                </a:solidFill>
              </a:rPr>
              <a:t> талант Гете, </a:t>
            </a:r>
            <a:r>
              <a:rPr lang="ru-RU" b="1" dirty="0" err="1" smtClean="0">
                <a:solidFill>
                  <a:schemeClr val="tx1"/>
                </a:solidFill>
              </a:rPr>
              <a:t>розкрити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ідею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кохання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і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щастя</a:t>
            </a:r>
            <a:r>
              <a:rPr lang="ru-RU" b="1" dirty="0" smtClean="0">
                <a:solidFill>
                  <a:schemeClr val="tx1"/>
                </a:solidFill>
              </a:rPr>
              <a:t> у «</a:t>
            </a:r>
            <a:r>
              <a:rPr lang="ru-RU" b="1" dirty="0" err="1" smtClean="0">
                <a:solidFill>
                  <a:schemeClr val="tx1"/>
                </a:solidFill>
              </a:rPr>
              <a:t>Травневій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пісні</a:t>
            </a:r>
            <a:r>
              <a:rPr lang="ru-RU" b="1" dirty="0" smtClean="0">
                <a:solidFill>
                  <a:schemeClr val="tx1"/>
                </a:solidFill>
              </a:rPr>
              <a:t>», </a:t>
            </a:r>
            <a:r>
              <a:rPr lang="ru-RU" b="1" dirty="0" err="1" smtClean="0">
                <a:solidFill>
                  <a:schemeClr val="tx1"/>
                </a:solidFill>
              </a:rPr>
              <a:t>ознаки</a:t>
            </a:r>
            <a:r>
              <a:rPr lang="ru-RU" b="1" dirty="0" smtClean="0">
                <a:solidFill>
                  <a:schemeClr val="tx1"/>
                </a:solidFill>
              </a:rPr>
              <a:t> фольклору; </a:t>
            </a:r>
            <a:r>
              <a:rPr lang="ru-RU" b="1" dirty="0" err="1" smtClean="0">
                <a:solidFill>
                  <a:schemeClr val="tx1"/>
                </a:solidFill>
              </a:rPr>
              <a:t>развивати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естетичні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почуття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і</a:t>
            </a:r>
            <a:r>
              <a:rPr lang="ru-RU" b="1" dirty="0" smtClean="0">
                <a:solidFill>
                  <a:schemeClr val="tx1"/>
                </a:solidFill>
              </a:rPr>
              <a:t> погляди </a:t>
            </a:r>
            <a:r>
              <a:rPr lang="ru-RU" b="1" dirty="0" err="1" smtClean="0">
                <a:solidFill>
                  <a:schemeClr val="tx1"/>
                </a:solidFill>
              </a:rPr>
              <a:t>учнів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навички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дослідницько-пошукової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роботи</a:t>
            </a:r>
            <a:r>
              <a:rPr lang="ru-RU" b="1" dirty="0" smtClean="0">
                <a:solidFill>
                  <a:schemeClr val="tx1"/>
                </a:solidFill>
              </a:rPr>
              <a:t>;  </a:t>
            </a:r>
            <a:r>
              <a:rPr lang="ru-RU" b="1" dirty="0" err="1" smtClean="0">
                <a:solidFill>
                  <a:schemeClr val="tx1"/>
                </a:solidFill>
              </a:rPr>
              <a:t>виховувати</a:t>
            </a:r>
            <a:r>
              <a:rPr lang="ru-RU" b="1" dirty="0" smtClean="0">
                <a:solidFill>
                  <a:schemeClr val="tx1"/>
                </a:solidFill>
              </a:rPr>
              <a:t>  </a:t>
            </a:r>
            <a:r>
              <a:rPr lang="ru-RU" b="1" dirty="0" err="1" smtClean="0">
                <a:solidFill>
                  <a:schemeClr val="tx1"/>
                </a:solidFill>
              </a:rPr>
              <a:t>зацікавленість</a:t>
            </a:r>
            <a:r>
              <a:rPr lang="ru-RU" b="1" dirty="0" smtClean="0">
                <a:solidFill>
                  <a:schemeClr val="tx1"/>
                </a:solidFill>
              </a:rPr>
              <a:t> до </a:t>
            </a:r>
            <a:r>
              <a:rPr lang="ru-RU" b="1" dirty="0" err="1" smtClean="0">
                <a:solidFill>
                  <a:schemeClr val="tx1"/>
                </a:solidFill>
              </a:rPr>
              <a:t>літературної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творчості</a:t>
            </a:r>
            <a:r>
              <a:rPr lang="ru-RU" b="1" dirty="0" smtClean="0">
                <a:solidFill>
                  <a:schemeClr val="tx1"/>
                </a:solidFill>
              </a:rPr>
              <a:t> Гете.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Оформление_апартаментов_Goethe_U_Tri_Moureninu,_Карловы_Вары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2852"/>
            <a:ext cx="9001156" cy="6715148"/>
          </a:xfrm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000504"/>
            <a:ext cx="821537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i="1" dirty="0" smtClean="0">
                <a:solidFill>
                  <a:srgbClr val="FFFF00"/>
                </a:solidFill>
              </a:rPr>
              <a:t>Природа не </a:t>
            </a:r>
            <a:r>
              <a:rPr lang="ru-RU" sz="3200" b="1" i="1" dirty="0" err="1" smtClean="0">
                <a:solidFill>
                  <a:srgbClr val="FFFF00"/>
                </a:solidFill>
              </a:rPr>
              <a:t>має</a:t>
            </a:r>
            <a:r>
              <a:rPr lang="ru-RU" sz="3200" b="1" i="1" dirty="0" smtClean="0">
                <a:solidFill>
                  <a:srgbClr val="FFFF00"/>
                </a:solidFill>
              </a:rPr>
              <a:t> </a:t>
            </a:r>
            <a:r>
              <a:rPr lang="ru-RU" sz="3200" b="1" i="1" dirty="0" err="1" smtClean="0">
                <a:solidFill>
                  <a:srgbClr val="FFFF00"/>
                </a:solidFill>
              </a:rPr>
              <a:t>органів</a:t>
            </a:r>
            <a:r>
              <a:rPr lang="ru-RU" sz="3200" b="1" i="1" dirty="0" smtClean="0">
                <a:solidFill>
                  <a:srgbClr val="FFFF00"/>
                </a:solidFill>
              </a:rPr>
              <a:t> </a:t>
            </a:r>
            <a:r>
              <a:rPr lang="ru-RU" sz="3200" b="1" i="1" dirty="0" err="1" smtClean="0">
                <a:solidFill>
                  <a:srgbClr val="FFFF00"/>
                </a:solidFill>
              </a:rPr>
              <a:t>мови</a:t>
            </a:r>
            <a:r>
              <a:rPr lang="ru-RU" sz="3200" b="1" i="1" dirty="0" smtClean="0">
                <a:solidFill>
                  <a:srgbClr val="FFFF00"/>
                </a:solidFill>
              </a:rPr>
              <a:t>, </a:t>
            </a:r>
            <a:r>
              <a:rPr lang="ru-RU" sz="3200" b="1" i="1" dirty="0" err="1" smtClean="0">
                <a:solidFill>
                  <a:srgbClr val="FFFF00"/>
                </a:solidFill>
              </a:rPr>
              <a:t>але</a:t>
            </a:r>
            <a:r>
              <a:rPr lang="ru-RU" sz="3200" b="1" i="1" dirty="0" smtClean="0">
                <a:solidFill>
                  <a:srgbClr val="FFFF00"/>
                </a:solidFill>
              </a:rPr>
              <a:t> </a:t>
            </a:r>
            <a:r>
              <a:rPr lang="ru-RU" sz="3200" b="1" i="1" dirty="0" err="1" smtClean="0">
                <a:solidFill>
                  <a:srgbClr val="FFFF00"/>
                </a:solidFill>
              </a:rPr>
              <a:t>створює</a:t>
            </a:r>
            <a:r>
              <a:rPr lang="ru-RU" sz="3200" b="1" i="1" dirty="0" smtClean="0">
                <a:solidFill>
                  <a:srgbClr val="FFFF00"/>
                </a:solidFill>
              </a:rPr>
              <a:t> </a:t>
            </a:r>
            <a:r>
              <a:rPr lang="ru-RU" sz="3200" b="1" i="1" dirty="0" err="1" smtClean="0">
                <a:solidFill>
                  <a:srgbClr val="FFFF00"/>
                </a:solidFill>
              </a:rPr>
              <a:t>мови</a:t>
            </a:r>
            <a:r>
              <a:rPr lang="ru-RU" sz="3200" b="1" i="1" dirty="0" smtClean="0">
                <a:solidFill>
                  <a:srgbClr val="FFFF00"/>
                </a:solidFill>
              </a:rPr>
              <a:t> </a:t>
            </a:r>
            <a:r>
              <a:rPr lang="ru-RU" sz="3200" b="1" i="1" dirty="0" err="1" smtClean="0">
                <a:solidFill>
                  <a:srgbClr val="FFFF00"/>
                </a:solidFill>
              </a:rPr>
              <a:t>і</a:t>
            </a:r>
            <a:r>
              <a:rPr lang="ru-RU" sz="3200" b="1" i="1" dirty="0" smtClean="0">
                <a:solidFill>
                  <a:srgbClr val="FFFF00"/>
                </a:solidFill>
              </a:rPr>
              <a:t> </a:t>
            </a:r>
            <a:r>
              <a:rPr lang="ru-RU" sz="3200" b="1" i="1" dirty="0" err="1" smtClean="0">
                <a:solidFill>
                  <a:srgbClr val="FFFF00"/>
                </a:solidFill>
              </a:rPr>
              <a:t>серця</a:t>
            </a:r>
            <a:r>
              <a:rPr lang="ru-RU" sz="3200" b="1" i="1" dirty="0" smtClean="0">
                <a:solidFill>
                  <a:srgbClr val="FFFF00"/>
                </a:solidFill>
              </a:rPr>
              <a:t>, за </a:t>
            </a:r>
            <a:r>
              <a:rPr lang="ru-RU" sz="3200" b="1" i="1" dirty="0" err="1" smtClean="0">
                <a:solidFill>
                  <a:srgbClr val="FFFF00"/>
                </a:solidFill>
              </a:rPr>
              <a:t>допомогою</a:t>
            </a:r>
            <a:r>
              <a:rPr lang="ru-RU" sz="3200" b="1" i="1" dirty="0" smtClean="0">
                <a:solidFill>
                  <a:srgbClr val="FFFF00"/>
                </a:solidFill>
              </a:rPr>
              <a:t> </a:t>
            </a:r>
            <a:r>
              <a:rPr lang="ru-RU" sz="3200" b="1" i="1" dirty="0" err="1" smtClean="0">
                <a:solidFill>
                  <a:srgbClr val="FFFF00"/>
                </a:solidFill>
              </a:rPr>
              <a:t>яких</a:t>
            </a:r>
            <a:r>
              <a:rPr lang="ru-RU" sz="3200" b="1" i="1" dirty="0" smtClean="0">
                <a:solidFill>
                  <a:srgbClr val="FFFF00"/>
                </a:solidFill>
              </a:rPr>
              <a:t> говорить </a:t>
            </a:r>
            <a:r>
              <a:rPr lang="ru-RU" sz="3200" b="1" i="1" dirty="0" err="1" smtClean="0">
                <a:solidFill>
                  <a:srgbClr val="FFFF00"/>
                </a:solidFill>
              </a:rPr>
              <a:t>і</a:t>
            </a:r>
            <a:r>
              <a:rPr lang="ru-RU" sz="3200" b="1" i="1" dirty="0" smtClean="0">
                <a:solidFill>
                  <a:srgbClr val="FFFF00"/>
                </a:solidFill>
              </a:rPr>
              <a:t> </a:t>
            </a:r>
            <a:r>
              <a:rPr lang="ru-RU" sz="3200" b="1" i="1" dirty="0" err="1" smtClean="0">
                <a:solidFill>
                  <a:srgbClr val="FFFF00"/>
                </a:solidFill>
              </a:rPr>
              <a:t>відчуває</a:t>
            </a:r>
            <a:r>
              <a:rPr lang="ru-RU" sz="3200" b="1" i="1" dirty="0" smtClean="0">
                <a:solidFill>
                  <a:srgbClr val="FFFF00"/>
                </a:solidFill>
              </a:rPr>
              <a:t> </a:t>
            </a:r>
            <a:endParaRPr lang="en-US" sz="3200" b="1" i="1" dirty="0" smtClean="0">
              <a:solidFill>
                <a:srgbClr val="FFFF00"/>
              </a:solidFill>
            </a:endParaRPr>
          </a:p>
          <a:p>
            <a:pPr algn="r"/>
            <a:endParaRPr lang="en-US" sz="3200" b="1" dirty="0" smtClean="0">
              <a:solidFill>
                <a:srgbClr val="FFFF00"/>
              </a:solidFill>
            </a:endParaRPr>
          </a:p>
          <a:p>
            <a:pPr algn="r"/>
            <a:r>
              <a:rPr lang="ru-RU" sz="3200" i="1" dirty="0" err="1" smtClean="0">
                <a:solidFill>
                  <a:srgbClr val="FFFF00"/>
                </a:solidFill>
              </a:rPr>
              <a:t>Йоган</a:t>
            </a:r>
            <a:r>
              <a:rPr lang="ru-RU" sz="3200" i="1" dirty="0" smtClean="0">
                <a:solidFill>
                  <a:srgbClr val="FFFF00"/>
                </a:solidFill>
              </a:rPr>
              <a:t> Вольфганг Гете</a:t>
            </a:r>
            <a:endParaRPr lang="ru-RU" sz="32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olodoy-gete-krau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5" y="428604"/>
            <a:ext cx="3549873" cy="4786346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7" descr="97299161_3676362_5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5500702"/>
            <a:ext cx="2038467" cy="859292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214810" y="428604"/>
            <a:ext cx="4471990" cy="5500726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ru-RU" b="1" dirty="0" smtClean="0"/>
              <a:t>Уже </a:t>
            </a:r>
            <a:r>
              <a:rPr lang="ru-RU" b="1" dirty="0" err="1" smtClean="0"/>
              <a:t>перші</a:t>
            </a:r>
            <a:r>
              <a:rPr lang="ru-RU" b="1" dirty="0" smtClean="0"/>
              <a:t> кроки в </a:t>
            </a:r>
            <a:r>
              <a:rPr lang="ru-RU" b="1" dirty="0" err="1" smtClean="0"/>
              <a:t>літературі</a:t>
            </a:r>
            <a:r>
              <a:rPr lang="ru-RU" b="1" dirty="0" smtClean="0"/>
              <a:t> </a:t>
            </a:r>
            <a:r>
              <a:rPr lang="ru-RU" b="1" dirty="0" err="1" smtClean="0"/>
              <a:t>зробили</a:t>
            </a:r>
            <a:r>
              <a:rPr lang="ru-RU" b="1" dirty="0" smtClean="0"/>
              <a:t> </a:t>
            </a:r>
            <a:r>
              <a:rPr lang="ru-RU" b="1" dirty="0" err="1" smtClean="0"/>
              <a:t>ім'я</a:t>
            </a:r>
            <a:r>
              <a:rPr lang="ru-RU" b="1" dirty="0" smtClean="0"/>
              <a:t> Гете </a:t>
            </a:r>
            <a:r>
              <a:rPr lang="ru-RU" b="1" dirty="0" err="1" smtClean="0"/>
              <a:t>відомим</a:t>
            </a:r>
            <a:r>
              <a:rPr lang="ru-RU" b="1" dirty="0" smtClean="0"/>
              <a:t> </a:t>
            </a:r>
            <a:r>
              <a:rPr lang="ru-RU" b="1" dirty="0" err="1" smtClean="0"/>
              <a:t>усій</a:t>
            </a:r>
            <a:r>
              <a:rPr lang="ru-RU" b="1" dirty="0" smtClean="0"/>
              <a:t> </a:t>
            </a:r>
            <a:r>
              <a:rPr lang="ru-RU" b="1" dirty="0" err="1" smtClean="0"/>
              <a:t>Європі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поставили </a:t>
            </a:r>
            <a:r>
              <a:rPr lang="ru-RU" b="1" dirty="0" err="1" smtClean="0"/>
              <a:t>його</a:t>
            </a:r>
            <a:r>
              <a:rPr lang="ru-RU" b="1" dirty="0" smtClean="0"/>
              <a:t> на </a:t>
            </a:r>
            <a:r>
              <a:rPr lang="ru-RU" b="1" dirty="0" err="1" smtClean="0"/>
              <a:t>чолі</a:t>
            </a:r>
            <a:r>
              <a:rPr lang="ru-RU" b="1" dirty="0" smtClean="0"/>
              <a:t> </a:t>
            </a:r>
            <a:r>
              <a:rPr lang="ru-RU" b="1" dirty="0" err="1" smtClean="0"/>
              <a:t>європейського</a:t>
            </a:r>
            <a:r>
              <a:rPr lang="ru-RU" b="1" dirty="0" smtClean="0"/>
              <a:t> </a:t>
            </a:r>
            <a:r>
              <a:rPr lang="ru-RU" b="1" dirty="0" err="1" smtClean="0"/>
              <a:t>просвітницького</a:t>
            </a:r>
            <a:r>
              <a:rPr lang="ru-RU" b="1" dirty="0" smtClean="0"/>
              <a:t> </a:t>
            </a:r>
            <a:r>
              <a:rPr lang="ru-RU" b="1" dirty="0" err="1" smtClean="0"/>
              <a:t>руху</a:t>
            </a:r>
            <a:r>
              <a:rPr lang="ru-RU" b="1" dirty="0" smtClean="0"/>
              <a:t>, </a:t>
            </a:r>
            <a:r>
              <a:rPr lang="ru-RU" b="1" dirty="0" err="1" smtClean="0"/>
              <a:t>але</a:t>
            </a:r>
            <a:r>
              <a:rPr lang="ru-RU" b="1" dirty="0" smtClean="0"/>
              <a:t>, </a:t>
            </a:r>
            <a:r>
              <a:rPr lang="ru-RU" b="1" dirty="0" err="1" smtClean="0"/>
              <a:t>подібно</a:t>
            </a:r>
            <a:r>
              <a:rPr lang="ru-RU" b="1" dirty="0" smtClean="0"/>
              <a:t> до Вольтера, </a:t>
            </a:r>
            <a:r>
              <a:rPr lang="ru-RU" b="1" dirty="0" err="1" smtClean="0"/>
              <a:t>він</a:t>
            </a:r>
            <a:r>
              <a:rPr lang="ru-RU" b="1" dirty="0" smtClean="0"/>
              <a:t> не </a:t>
            </a:r>
            <a:r>
              <a:rPr lang="ru-RU" b="1" dirty="0" err="1" smtClean="0"/>
              <a:t>обмежувався</a:t>
            </a:r>
            <a:r>
              <a:rPr lang="ru-RU" b="1" dirty="0" smtClean="0"/>
              <a:t> словесною </a:t>
            </a:r>
            <a:r>
              <a:rPr lang="ru-RU" b="1" dirty="0" err="1" smtClean="0"/>
              <a:t>декларацією</a:t>
            </a:r>
            <a:r>
              <a:rPr lang="ru-RU" b="1" dirty="0" smtClean="0"/>
              <a:t> </a:t>
            </a:r>
            <a:r>
              <a:rPr lang="ru-RU" b="1" dirty="0" err="1" smtClean="0"/>
              <a:t>своїх</a:t>
            </a:r>
            <a:r>
              <a:rPr lang="ru-RU" b="1" dirty="0" smtClean="0"/>
              <a:t> </a:t>
            </a:r>
            <a:r>
              <a:rPr lang="ru-RU" b="1" dirty="0" err="1" smtClean="0"/>
              <a:t>передових</a:t>
            </a:r>
            <a:r>
              <a:rPr lang="ru-RU" b="1" dirty="0" smtClean="0"/>
              <a:t> </a:t>
            </a:r>
            <a:r>
              <a:rPr lang="ru-RU" b="1" dirty="0" err="1" smtClean="0"/>
              <a:t>поглядів</a:t>
            </a:r>
            <a:r>
              <a:rPr lang="ru-RU" b="1" dirty="0" smtClean="0"/>
              <a:t> та </a:t>
            </a:r>
            <a:r>
              <a:rPr lang="ru-RU" b="1" dirty="0" err="1" smtClean="0"/>
              <a:t>ідей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прагнув</a:t>
            </a:r>
            <a:r>
              <a:rPr lang="ru-RU" b="1" dirty="0" smtClean="0"/>
              <a:t> </a:t>
            </a:r>
            <a:r>
              <a:rPr lang="ru-RU" b="1" dirty="0" err="1" smtClean="0"/>
              <a:t>їх</a:t>
            </a:r>
            <a:r>
              <a:rPr lang="ru-RU" b="1" dirty="0" smtClean="0"/>
              <a:t> практичного </a:t>
            </a:r>
            <a:r>
              <a:rPr lang="ru-RU" b="1" dirty="0" err="1" smtClean="0"/>
              <a:t>втілення</a:t>
            </a:r>
            <a:r>
              <a:rPr lang="ru-RU" b="1" dirty="0" smtClean="0"/>
              <a:t> в </a:t>
            </a:r>
            <a:r>
              <a:rPr lang="ru-RU" b="1" dirty="0" err="1" smtClean="0"/>
              <a:t>житті</a:t>
            </a:r>
            <a:r>
              <a:rPr lang="ru-RU" b="1" dirty="0" smtClean="0"/>
              <a:t> </a:t>
            </a:r>
            <a:r>
              <a:rPr lang="ru-RU" b="1" dirty="0" err="1" smtClean="0"/>
              <a:t>суспільства</a:t>
            </a:r>
            <a:r>
              <a:rPr lang="ru-RU" b="1" dirty="0" smtClean="0"/>
              <a:t>. </a:t>
            </a:r>
            <a:endParaRPr lang="ru-RU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4400552" cy="5554683"/>
          </a:xfrm>
        </p:spPr>
        <p:txBody>
          <a:bodyPr>
            <a:normAutofit/>
          </a:bodyPr>
          <a:lstStyle/>
          <a:p>
            <a:r>
              <a:rPr lang="ru-RU" sz="2400" dirty="0" err="1" smtClean="0"/>
              <a:t>Ліричні</a:t>
            </a:r>
            <a:r>
              <a:rPr lang="ru-RU" sz="2400" dirty="0" smtClean="0"/>
              <a:t> </a:t>
            </a:r>
            <a:r>
              <a:rPr lang="ru-RU" sz="2400" dirty="0" err="1" smtClean="0"/>
              <a:t>вірші</a:t>
            </a:r>
            <a:r>
              <a:rPr lang="ru-RU" sz="2400" dirty="0" smtClean="0"/>
              <a:t>, </a:t>
            </a:r>
            <a:r>
              <a:rPr lang="ru-RU" sz="2400" dirty="0" err="1" smtClean="0"/>
              <a:t>створені</a:t>
            </a:r>
            <a:r>
              <a:rPr lang="ru-RU" sz="2400" dirty="0" smtClean="0"/>
              <a:t> Гете в </a:t>
            </a:r>
            <a:r>
              <a:rPr lang="ru-RU" sz="2400" dirty="0" err="1" smtClean="0"/>
              <a:t>молодості</a:t>
            </a:r>
            <a:r>
              <a:rPr lang="ru-RU" sz="2400" dirty="0" smtClean="0"/>
              <a:t>, </a:t>
            </a:r>
            <a:r>
              <a:rPr lang="ru-RU" sz="2400" dirty="0" err="1" smtClean="0"/>
              <a:t>знаменували</a:t>
            </a:r>
            <a:r>
              <a:rPr lang="ru-RU" sz="2400" dirty="0" smtClean="0"/>
              <a:t> собою </a:t>
            </a:r>
            <a:r>
              <a:rPr lang="ru-RU" sz="2400" dirty="0" err="1" smtClean="0"/>
              <a:t>новий</a:t>
            </a:r>
            <a:r>
              <a:rPr lang="ru-RU" sz="2400" dirty="0" smtClean="0"/>
              <a:t> </a:t>
            </a:r>
            <a:r>
              <a:rPr lang="ru-RU" sz="2400" dirty="0" err="1" smtClean="0"/>
              <a:t>етап</a:t>
            </a:r>
            <a:r>
              <a:rPr lang="ru-RU" sz="2400" dirty="0" smtClean="0"/>
              <a:t> в </a:t>
            </a:r>
            <a:r>
              <a:rPr lang="ru-RU" sz="2400" dirty="0" err="1" smtClean="0"/>
              <a:t>історії</a:t>
            </a:r>
            <a:r>
              <a:rPr lang="ru-RU" sz="2400" dirty="0" smtClean="0"/>
              <a:t> </a:t>
            </a:r>
            <a:r>
              <a:rPr lang="ru-RU" sz="2400" dirty="0" err="1" smtClean="0"/>
              <a:t>німецької</a:t>
            </a:r>
            <a:r>
              <a:rPr lang="ru-RU" sz="2400" dirty="0" smtClean="0"/>
              <a:t> </a:t>
            </a:r>
            <a:r>
              <a:rPr lang="ru-RU" sz="2400" dirty="0" err="1" smtClean="0"/>
              <a:t>поезії</a:t>
            </a:r>
            <a:r>
              <a:rPr lang="ru-RU" sz="2400" dirty="0" smtClean="0"/>
              <a:t>. Поет </a:t>
            </a:r>
            <a:r>
              <a:rPr lang="ru-RU" sz="2400" dirty="0" err="1" smtClean="0"/>
              <a:t>прагне</a:t>
            </a:r>
            <a:r>
              <a:rPr lang="ru-RU" sz="2400" dirty="0" smtClean="0"/>
              <a:t> </a:t>
            </a:r>
            <a:r>
              <a:rPr lang="ru-RU" sz="2400" dirty="0" err="1" smtClean="0"/>
              <a:t>передати</a:t>
            </a:r>
            <a:r>
              <a:rPr lang="ru-RU" sz="2400" dirty="0" smtClean="0"/>
              <a:t> у </a:t>
            </a:r>
            <a:r>
              <a:rPr lang="ru-RU" sz="2400" dirty="0" err="1" smtClean="0"/>
              <a:t>своїх</a:t>
            </a:r>
            <a:r>
              <a:rPr lang="ru-RU" sz="2400" dirty="0" smtClean="0"/>
              <a:t> </a:t>
            </a:r>
            <a:r>
              <a:rPr lang="ru-RU" sz="2400" dirty="0" err="1" smtClean="0"/>
              <a:t>віршах</a:t>
            </a:r>
            <a:r>
              <a:rPr lang="ru-RU" sz="2400" dirty="0" smtClean="0"/>
              <a:t> </a:t>
            </a:r>
            <a:r>
              <a:rPr lang="ru-RU" sz="2400" dirty="0" err="1" smtClean="0"/>
              <a:t>биття</a:t>
            </a:r>
            <a:r>
              <a:rPr lang="ru-RU" sz="2400" dirty="0" smtClean="0"/>
              <a:t> пульсу самого </a:t>
            </a:r>
            <a:r>
              <a:rPr lang="ru-RU" sz="2400" dirty="0" err="1" smtClean="0"/>
              <a:t>життя</a:t>
            </a:r>
            <a:r>
              <a:rPr lang="ru-RU" sz="2400" dirty="0" smtClean="0"/>
              <a:t>. У </a:t>
            </a:r>
            <a:r>
              <a:rPr lang="ru-RU" sz="2400" dirty="0" err="1" smtClean="0"/>
              <a:t>центрі</a:t>
            </a:r>
            <a:r>
              <a:rPr lang="ru-RU" sz="2400" dirty="0" smtClean="0"/>
              <a:t> </a:t>
            </a:r>
            <a:r>
              <a:rPr lang="ru-RU" sz="2400" dirty="0" err="1" smtClean="0"/>
              <a:t>його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лірики</a:t>
            </a:r>
            <a:r>
              <a:rPr lang="ru-RU" sz="2400" dirty="0" smtClean="0"/>
              <a:t> </a:t>
            </a:r>
            <a:r>
              <a:rPr lang="ru-RU" sz="2400" dirty="0" err="1" smtClean="0"/>
              <a:t>стає</a:t>
            </a:r>
            <a:r>
              <a:rPr lang="ru-RU" sz="2400" dirty="0" smtClean="0"/>
              <a:t> </a:t>
            </a:r>
            <a:r>
              <a:rPr lang="ru-RU" sz="2400" dirty="0" err="1" smtClean="0"/>
              <a:t>людина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усім</a:t>
            </a:r>
            <a:r>
              <a:rPr lang="ru-RU" sz="2400" dirty="0" smtClean="0"/>
              <a:t> </a:t>
            </a:r>
            <a:r>
              <a:rPr lang="ru-RU" sz="2400" dirty="0" err="1" smtClean="0"/>
              <a:t>багатством</a:t>
            </a:r>
            <a:r>
              <a:rPr lang="ru-RU" sz="2400" dirty="0" smtClean="0"/>
              <a:t> </a:t>
            </a:r>
            <a:r>
              <a:rPr lang="ru-RU" sz="2400" dirty="0" err="1" smtClean="0"/>
              <a:t>її</a:t>
            </a:r>
            <a:r>
              <a:rPr lang="ru-RU" sz="2400" dirty="0" smtClean="0"/>
              <a:t> </a:t>
            </a:r>
            <a:r>
              <a:rPr lang="ru-RU" sz="2400" dirty="0" err="1" smtClean="0"/>
              <a:t>внутрішнього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світу</a:t>
            </a:r>
            <a:r>
              <a:rPr lang="ru-RU" sz="2400" dirty="0" smtClean="0"/>
              <a:t>.</a:t>
            </a:r>
          </a:p>
          <a:p>
            <a:r>
              <a:rPr lang="ru-RU" sz="2400" dirty="0" err="1" smtClean="0"/>
              <a:t>Ліричний</a:t>
            </a:r>
            <a:r>
              <a:rPr lang="ru-RU" sz="2400" dirty="0" smtClean="0"/>
              <a:t> герой Гете </a:t>
            </a:r>
            <a:r>
              <a:rPr lang="ru-RU" sz="2400" dirty="0" err="1" smtClean="0"/>
              <a:t>вміє</a:t>
            </a:r>
            <a:r>
              <a:rPr lang="ru-RU" sz="2400" dirty="0" smtClean="0"/>
              <a:t> </a:t>
            </a:r>
            <a:r>
              <a:rPr lang="ru-RU" sz="2400" dirty="0" err="1" smtClean="0"/>
              <a:t>любити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ненавидіти</a:t>
            </a:r>
            <a:r>
              <a:rPr lang="ru-RU" sz="2400" dirty="0" smtClean="0"/>
              <a:t>, </a:t>
            </a:r>
            <a:r>
              <a:rPr lang="ru-RU" sz="2400" dirty="0" err="1" smtClean="0"/>
              <a:t>радіти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страждати</a:t>
            </a:r>
            <a:r>
              <a:rPr lang="uk-UA" sz="2400" dirty="0" smtClean="0"/>
              <a:t>.</a:t>
            </a:r>
            <a:endParaRPr lang="ru-RU" sz="2400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3" descr="2721-2-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7" y="714356"/>
            <a:ext cx="3731615" cy="5072098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6" name="Содержимое 5" descr="1427285037_s-dnem-rozhdeniya-00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5214950"/>
            <a:ext cx="2460223" cy="123011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oethe_familie_seekatz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214290"/>
            <a:ext cx="6072230" cy="5661040"/>
          </a:xfr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785918" y="6072206"/>
            <a:ext cx="2619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FF00"/>
                </a:solidFill>
              </a:rPr>
              <a:t>Й. Гете з батьками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7223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sz="2900" b="1" dirty="0" err="1" smtClean="0">
                <a:solidFill>
                  <a:srgbClr val="C00000"/>
                </a:solidFill>
              </a:rPr>
              <a:t>Літературна</a:t>
            </a:r>
            <a:r>
              <a:rPr lang="ru-RU" sz="2900" b="1" dirty="0" smtClean="0">
                <a:solidFill>
                  <a:srgbClr val="C00000"/>
                </a:solidFill>
              </a:rPr>
              <a:t> </a:t>
            </a:r>
            <a:r>
              <a:rPr lang="ru-RU" sz="2900" b="1" dirty="0" err="1" smtClean="0">
                <a:solidFill>
                  <a:srgbClr val="C00000"/>
                </a:solidFill>
              </a:rPr>
              <a:t>вікторина</a:t>
            </a:r>
            <a:endParaRPr lang="ru-RU" sz="29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29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 err="1" smtClean="0"/>
              <a:t>Місто</a:t>
            </a:r>
            <a:r>
              <a:rPr lang="ru-RU" dirty="0" smtClean="0"/>
              <a:t>, в </a:t>
            </a:r>
            <a:r>
              <a:rPr lang="ru-RU" dirty="0" err="1" smtClean="0"/>
              <a:t>якому</a:t>
            </a:r>
            <a:r>
              <a:rPr lang="ru-RU" dirty="0" smtClean="0"/>
              <a:t> </a:t>
            </a:r>
            <a:r>
              <a:rPr lang="ru-RU" dirty="0" err="1" smtClean="0"/>
              <a:t>народився</a:t>
            </a:r>
            <a:r>
              <a:rPr lang="ru-RU" dirty="0" smtClean="0"/>
              <a:t> Гете?</a:t>
            </a:r>
            <a:r>
              <a:rPr lang="ru-RU" i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2. Ким </a:t>
            </a:r>
            <a:r>
              <a:rPr lang="ru-RU" dirty="0" err="1" smtClean="0"/>
              <a:t>бул</a:t>
            </a:r>
            <a:r>
              <a:rPr lang="ru-RU" dirty="0" smtClean="0"/>
              <a:t> </a:t>
            </a:r>
            <a:r>
              <a:rPr lang="ru-RU" dirty="0" err="1" smtClean="0"/>
              <a:t>батько</a:t>
            </a:r>
            <a:r>
              <a:rPr lang="ru-RU" dirty="0" smtClean="0"/>
              <a:t> Гете?</a:t>
            </a:r>
            <a:r>
              <a:rPr lang="ru-RU" i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3. </a:t>
            </a:r>
            <a:r>
              <a:rPr lang="ru-RU" dirty="0" err="1" smtClean="0"/>
              <a:t>Якими</a:t>
            </a:r>
            <a:r>
              <a:rPr lang="ru-RU" dirty="0" smtClean="0"/>
              <a:t> </a:t>
            </a:r>
            <a:r>
              <a:rPr lang="ru-RU" dirty="0" err="1" smtClean="0"/>
              <a:t>мовами</a:t>
            </a:r>
            <a:r>
              <a:rPr lang="ru-RU" dirty="0" smtClean="0"/>
              <a:t> </a:t>
            </a:r>
            <a:r>
              <a:rPr lang="ru-RU" dirty="0" err="1" smtClean="0"/>
              <a:t>володів</a:t>
            </a:r>
            <a:r>
              <a:rPr lang="ru-RU" dirty="0" smtClean="0"/>
              <a:t> Гете?</a:t>
            </a:r>
            <a:r>
              <a:rPr lang="ru-RU" i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4. </a:t>
            </a:r>
            <a:r>
              <a:rPr lang="ru-RU" dirty="0" err="1" smtClean="0"/>
              <a:t>Вірш</a:t>
            </a:r>
            <a:r>
              <a:rPr lang="ru-RU" dirty="0" smtClean="0"/>
              <a:t>, в </a:t>
            </a:r>
            <a:r>
              <a:rPr lang="ru-RU" dirty="0" err="1" smtClean="0"/>
              <a:t>якому</a:t>
            </a:r>
            <a:r>
              <a:rPr lang="ru-RU" dirty="0" smtClean="0"/>
              <a:t> Гете </a:t>
            </a:r>
            <a:r>
              <a:rPr lang="ru-RU" dirty="0" err="1" smtClean="0"/>
              <a:t>порівнює</a:t>
            </a:r>
            <a:r>
              <a:rPr lang="ru-RU" dirty="0" smtClean="0"/>
              <a:t> </a:t>
            </a:r>
            <a:r>
              <a:rPr lang="ru-RU" dirty="0" err="1" smtClean="0"/>
              <a:t>жінку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квіткою</a:t>
            </a:r>
            <a:r>
              <a:rPr lang="ru-RU" dirty="0" smtClean="0"/>
              <a:t>?</a:t>
            </a:r>
            <a:r>
              <a:rPr lang="ru-RU" i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5. </a:t>
            </a:r>
            <a:r>
              <a:rPr lang="ru-RU" dirty="0" err="1" smtClean="0"/>
              <a:t>Вірш</a:t>
            </a:r>
            <a:r>
              <a:rPr lang="ru-RU" dirty="0" smtClean="0"/>
              <a:t>, в </a:t>
            </a:r>
            <a:r>
              <a:rPr lang="ru-RU" dirty="0" err="1" smtClean="0"/>
              <a:t>якому</a:t>
            </a:r>
            <a:r>
              <a:rPr lang="ru-RU" dirty="0" smtClean="0"/>
              <a:t> Гете </a:t>
            </a:r>
            <a:r>
              <a:rPr lang="ru-RU" dirty="0" err="1" smtClean="0"/>
              <a:t>оспівую</a:t>
            </a:r>
            <a:r>
              <a:rPr lang="ru-RU" dirty="0" smtClean="0"/>
              <a:t> красу </a:t>
            </a:r>
            <a:r>
              <a:rPr lang="ru-RU" dirty="0" err="1" smtClean="0"/>
              <a:t>природи</a:t>
            </a:r>
            <a:r>
              <a:rPr lang="ru-RU" dirty="0" smtClean="0"/>
              <a:t>? </a:t>
            </a:r>
          </a:p>
          <a:p>
            <a:pPr>
              <a:buNone/>
            </a:pPr>
            <a:r>
              <a:rPr lang="ru-RU" dirty="0" smtClean="0"/>
              <a:t>6. Як звали дружину Гете?</a:t>
            </a:r>
            <a:r>
              <a:rPr lang="ru-RU" i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7. </a:t>
            </a:r>
            <a:r>
              <a:rPr lang="ru-RU" dirty="0" err="1" smtClean="0"/>
              <a:t>Дати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Гете?</a:t>
            </a:r>
            <a:r>
              <a:rPr lang="ru-RU" i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8.</a:t>
            </a:r>
            <a:r>
              <a:rPr lang="ru-RU" i="1" dirty="0" smtClean="0"/>
              <a:t> </a:t>
            </a:r>
            <a:r>
              <a:rPr lang="ru-RU" dirty="0" err="1" smtClean="0"/>
              <a:t>Трагедія</a:t>
            </a:r>
            <a:r>
              <a:rPr lang="ru-RU" dirty="0" smtClean="0"/>
              <a:t>, </a:t>
            </a:r>
            <a:r>
              <a:rPr lang="ru-RU" dirty="0" err="1" smtClean="0"/>
              <a:t>якій</a:t>
            </a:r>
            <a:r>
              <a:rPr lang="ru-RU" dirty="0" smtClean="0"/>
              <a:t> Гете </a:t>
            </a:r>
            <a:r>
              <a:rPr lang="ru-RU" dirty="0" err="1" smtClean="0"/>
              <a:t>присвячує</a:t>
            </a:r>
            <a:r>
              <a:rPr lang="ru-RU" dirty="0" smtClean="0"/>
              <a:t>  50 </a:t>
            </a:r>
            <a:r>
              <a:rPr lang="ru-RU" dirty="0" err="1" smtClean="0"/>
              <a:t>років</a:t>
            </a:r>
            <a:r>
              <a:rPr lang="ru-RU" dirty="0" smtClean="0"/>
              <a:t> </a:t>
            </a:r>
            <a:r>
              <a:rPr lang="ru-RU" dirty="0" err="1" smtClean="0"/>
              <a:t>свого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? </a:t>
            </a:r>
          </a:p>
          <a:p>
            <a:pPr>
              <a:buNone/>
            </a:pPr>
            <a:r>
              <a:rPr lang="ru-RU" dirty="0" smtClean="0"/>
              <a:t>9. </a:t>
            </a:r>
            <a:r>
              <a:rPr lang="ru-RU" dirty="0" err="1" smtClean="0"/>
              <a:t>Місто</a:t>
            </a:r>
            <a:r>
              <a:rPr lang="ru-RU" dirty="0" smtClean="0"/>
              <a:t>, де помер Гете?</a:t>
            </a:r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7" descr="goethe-20000413.2_png_300x396_q8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8533" y="214290"/>
            <a:ext cx="1948309" cy="25717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1. </a:t>
            </a:r>
            <a:r>
              <a:rPr lang="ru-RU" i="1" dirty="0" err="1" smtClean="0"/>
              <a:t>Франкфурт-на-Майні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2. </a:t>
            </a:r>
            <a:r>
              <a:rPr lang="ru-RU" i="1" dirty="0" smtClean="0"/>
              <a:t>Доктор права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3. </a:t>
            </a:r>
            <a:r>
              <a:rPr lang="ru-RU" i="1" dirty="0" err="1" smtClean="0"/>
              <a:t>Латинська</a:t>
            </a:r>
            <a:r>
              <a:rPr lang="ru-RU" i="1" dirty="0" smtClean="0"/>
              <a:t>, </a:t>
            </a:r>
            <a:r>
              <a:rPr lang="ru-RU" i="1" dirty="0" err="1" smtClean="0"/>
              <a:t>французька</a:t>
            </a:r>
            <a:r>
              <a:rPr lang="ru-RU" i="1" dirty="0" smtClean="0"/>
              <a:t>, </a:t>
            </a:r>
            <a:r>
              <a:rPr lang="ru-RU" i="1" dirty="0" err="1" smtClean="0"/>
              <a:t>грецька</a:t>
            </a:r>
            <a:r>
              <a:rPr lang="ru-RU" i="1" dirty="0" smtClean="0"/>
              <a:t>, </a:t>
            </a:r>
            <a:r>
              <a:rPr lang="ru-RU" i="1" dirty="0" err="1" smtClean="0"/>
              <a:t>англійська</a:t>
            </a:r>
            <a:r>
              <a:rPr lang="ru-RU" i="1" dirty="0" smtClean="0"/>
              <a:t>, </a:t>
            </a:r>
            <a:r>
              <a:rPr lang="ru-RU" i="1" dirty="0" err="1" smtClean="0"/>
              <a:t>італійська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4. </a:t>
            </a:r>
            <a:r>
              <a:rPr lang="ru-RU" i="1" dirty="0" err="1" smtClean="0"/>
              <a:t>Heidenröslein</a:t>
            </a:r>
            <a:r>
              <a:rPr lang="ru-RU" i="1" dirty="0" smtClean="0"/>
              <a:t>»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5. </a:t>
            </a:r>
            <a:r>
              <a:rPr lang="ru-RU" i="1" dirty="0" err="1" smtClean="0"/>
              <a:t>Gefunden</a:t>
            </a:r>
            <a:r>
              <a:rPr lang="ru-RU" i="1" dirty="0" smtClean="0"/>
              <a:t>»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6. </a:t>
            </a:r>
            <a:r>
              <a:rPr lang="ru-RU" i="1" dirty="0" err="1" smtClean="0"/>
              <a:t>Христіана</a:t>
            </a:r>
            <a:r>
              <a:rPr lang="ru-RU" i="1" dirty="0" smtClean="0"/>
              <a:t> </a:t>
            </a:r>
            <a:r>
              <a:rPr lang="ru-RU" i="1" dirty="0" err="1" smtClean="0"/>
              <a:t>Вулъпіус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7. </a:t>
            </a:r>
            <a:r>
              <a:rPr lang="ru-RU" i="1" dirty="0" smtClean="0"/>
              <a:t>1749-1832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8.</a:t>
            </a:r>
            <a:r>
              <a:rPr lang="ru-RU" i="1" dirty="0" smtClean="0"/>
              <a:t> Фауст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9. </a:t>
            </a:r>
            <a:r>
              <a:rPr lang="ru-RU" i="1" dirty="0" err="1" smtClean="0"/>
              <a:t>Місто</a:t>
            </a:r>
            <a:r>
              <a:rPr lang="ru-RU" i="1" dirty="0" smtClean="0"/>
              <a:t> Веймар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428604"/>
            <a:ext cx="2866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Правильні відповіді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9" descr="pic_5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94" y="3071810"/>
            <a:ext cx="3286148" cy="343274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	«</a:t>
            </a:r>
            <a:r>
              <a:rPr lang="uk-UA" b="1" dirty="0" smtClean="0"/>
              <a:t>Травнева пісня</a:t>
            </a:r>
            <a:r>
              <a:rPr lang="ru-RU" b="1" dirty="0" smtClean="0"/>
              <a:t>»</a:t>
            </a:r>
            <a:r>
              <a:rPr lang="ru-RU" dirty="0" smtClean="0"/>
              <a:t> (</a:t>
            </a:r>
            <a:r>
              <a:rPr lang="ru-RU" i="1" dirty="0" err="1" smtClean="0"/>
              <a:t>Mailied</a:t>
            </a:r>
            <a:r>
              <a:rPr lang="ru-RU" dirty="0" smtClean="0"/>
              <a:t>) — </a:t>
            </a:r>
            <a:r>
              <a:rPr lang="ru-RU" dirty="0" err="1" smtClean="0"/>
              <a:t>вірш</a:t>
            </a:r>
            <a:r>
              <a:rPr lang="ru-RU" dirty="0" smtClean="0"/>
              <a:t> </a:t>
            </a:r>
            <a:r>
              <a:rPr lang="ru-RU" dirty="0" err="1" smtClean="0"/>
              <a:t>Йогана</a:t>
            </a:r>
            <a:r>
              <a:rPr lang="ru-RU" dirty="0" smtClean="0"/>
              <a:t> Гете. Написан у </a:t>
            </a:r>
            <a:r>
              <a:rPr lang="ru-RU" dirty="0" err="1" smtClean="0"/>
              <a:t>травні</a:t>
            </a:r>
            <a:r>
              <a:rPr lang="ru-RU" dirty="0" smtClean="0"/>
              <a:t> 1771 року. Перша </a:t>
            </a:r>
            <a:r>
              <a:rPr lang="ru-RU" dirty="0" err="1" smtClean="0"/>
              <a:t>публікація</a:t>
            </a:r>
            <a:r>
              <a:rPr lang="ru-RU" dirty="0" smtClean="0"/>
              <a:t> </a:t>
            </a:r>
            <a:r>
              <a:rPr lang="ru-RU" dirty="0" err="1" smtClean="0"/>
              <a:t>відбулась</a:t>
            </a:r>
            <a:r>
              <a:rPr lang="ru-RU" dirty="0" smtClean="0"/>
              <a:t> в 1774 </a:t>
            </a:r>
            <a:r>
              <a:rPr lang="ru-RU" dirty="0" err="1" smtClean="0"/>
              <a:t>році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dirty="0" smtClean="0"/>
              <a:t>	«</a:t>
            </a:r>
            <a:r>
              <a:rPr lang="uk-UA" b="1" dirty="0" smtClean="0"/>
              <a:t>Травнева пісня</a:t>
            </a:r>
            <a:r>
              <a:rPr lang="ru-RU" b="1" dirty="0" smtClean="0"/>
              <a:t>» </a:t>
            </a:r>
            <a:r>
              <a:rPr lang="ru-RU" dirty="0" err="1" smtClean="0"/>
              <a:t>вважається</a:t>
            </a:r>
            <a:r>
              <a:rPr lang="ru-RU" dirty="0" smtClean="0"/>
              <a:t> одним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кращих</a:t>
            </a:r>
            <a:r>
              <a:rPr lang="ru-RU" dirty="0" smtClean="0"/>
              <a:t> </a:t>
            </a:r>
            <a:r>
              <a:rPr lang="ru-RU" dirty="0" err="1" smtClean="0"/>
              <a:t>віршів</a:t>
            </a:r>
            <a:r>
              <a:rPr lang="ru-RU" dirty="0" smtClean="0"/>
              <a:t> Гете і шедевром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лірики</a:t>
            </a:r>
            <a:r>
              <a:rPr lang="ru-RU" dirty="0" smtClean="0"/>
              <a:t> </a:t>
            </a:r>
            <a:r>
              <a:rPr lang="ru-RU" dirty="0" err="1" smtClean="0"/>
              <a:t>зезенгеймського</a:t>
            </a:r>
            <a:r>
              <a:rPr lang="ru-RU" dirty="0" smtClean="0"/>
              <a:t> </a:t>
            </a:r>
            <a:r>
              <a:rPr lang="ru-RU" dirty="0" err="1" smtClean="0"/>
              <a:t>періоду</a:t>
            </a:r>
            <a:r>
              <a:rPr lang="ru-RU" dirty="0" smtClean="0"/>
              <a:t>. </a:t>
            </a:r>
            <a:r>
              <a:rPr lang="ru-RU" dirty="0" err="1" smtClean="0"/>
              <a:t>Вірш</a:t>
            </a:r>
            <a:r>
              <a:rPr lang="ru-RU" dirty="0" smtClean="0"/>
              <a:t> </a:t>
            </a:r>
            <a:r>
              <a:rPr lang="ru-RU" dirty="0" err="1" smtClean="0"/>
              <a:t>пронизаний</a:t>
            </a:r>
            <a:r>
              <a:rPr lang="ru-RU" dirty="0" smtClean="0"/>
              <a:t> </a:t>
            </a:r>
            <a:r>
              <a:rPr lang="ru-RU" dirty="0" err="1" smtClean="0"/>
              <a:t>любовнм</a:t>
            </a:r>
            <a:r>
              <a:rPr lang="ru-RU" dirty="0" smtClean="0"/>
              <a:t> </a:t>
            </a:r>
            <a:r>
              <a:rPr lang="ru-RU" dirty="0" err="1" smtClean="0"/>
              <a:t>почуттям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/>
              <a:t>поета</a:t>
            </a:r>
            <a:r>
              <a:rPr lang="ru-RU" dirty="0" smtClean="0"/>
              <a:t> до </a:t>
            </a:r>
            <a:r>
              <a:rPr lang="ru-RU" dirty="0" err="1" smtClean="0"/>
              <a:t>Фрідеріки</a:t>
            </a:r>
            <a:r>
              <a:rPr lang="ru-RU" dirty="0" smtClean="0"/>
              <a:t> </a:t>
            </a:r>
            <a:r>
              <a:rPr lang="ru-RU" dirty="0" err="1" smtClean="0"/>
              <a:t>Бріон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13" descr="Nem_lit_v_ep_gete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4541958"/>
            <a:ext cx="3529515" cy="204487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369</Words>
  <Application>Microsoft Office PowerPoint</Application>
  <PresentationFormat>Экран (4:3)</PresentationFormat>
  <Paragraphs>111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 Ідея кохання і щастя у «Травневій пісні» Й.В. Ґете, ознаки фольклору.  </dc:title>
  <dc:creator>filip</dc:creator>
  <cp:lastModifiedBy>filip</cp:lastModifiedBy>
  <cp:revision>78</cp:revision>
  <dcterms:created xsi:type="dcterms:W3CDTF">2017-01-25T15:50:41Z</dcterms:created>
  <dcterms:modified xsi:type="dcterms:W3CDTF">2017-02-07T16:18:45Z</dcterms:modified>
</cp:coreProperties>
</file>