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0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A3CE-22C8-4B56-9FA8-63DF879B9449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93F-0165-4F47-9F27-9B9180EAA08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919383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A3CE-22C8-4B56-9FA8-63DF879B9449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93F-0165-4F47-9F27-9B9180EAA08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04973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A3CE-22C8-4B56-9FA8-63DF879B9449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93F-0165-4F47-9F27-9B9180EAA08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24008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A3CE-22C8-4B56-9FA8-63DF879B9449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93F-0165-4F47-9F27-9B9180EAA081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923268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A3CE-22C8-4B56-9FA8-63DF879B9449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93F-0165-4F47-9F27-9B9180EAA08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48570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A3CE-22C8-4B56-9FA8-63DF879B9449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93F-0165-4F47-9F27-9B9180EAA08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222652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A3CE-22C8-4B56-9FA8-63DF879B9449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93F-0165-4F47-9F27-9B9180EAA08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20326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A3CE-22C8-4B56-9FA8-63DF879B9449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93F-0165-4F47-9F27-9B9180EAA08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12092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A3CE-22C8-4B56-9FA8-63DF879B9449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93F-0165-4F47-9F27-9B9180EAA08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168748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A3CE-22C8-4B56-9FA8-63DF879B9449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93F-0165-4F47-9F27-9B9180EAA08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201074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A3CE-22C8-4B56-9FA8-63DF879B9449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93F-0165-4F47-9F27-9B9180EAA08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51051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A3CE-22C8-4B56-9FA8-63DF879B9449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93F-0165-4F47-9F27-9B9180EAA08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68393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A3CE-22C8-4B56-9FA8-63DF879B9449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93F-0165-4F47-9F27-9B9180EAA08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75816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A3CE-22C8-4B56-9FA8-63DF879B9449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93F-0165-4F47-9F27-9B9180EAA08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76123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A3CE-22C8-4B56-9FA8-63DF879B9449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93F-0165-4F47-9F27-9B9180EAA08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0678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A3CE-22C8-4B56-9FA8-63DF879B9449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93F-0165-4F47-9F27-9B9180EAA08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3774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A3CE-22C8-4B56-9FA8-63DF879B9449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5A93F-0165-4F47-9F27-9B9180EAA08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51482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906A3CE-22C8-4B56-9FA8-63DF879B9449}" type="datetimeFigureOut">
              <a:rPr lang="uk-UA" smtClean="0"/>
              <a:pPr/>
              <a:t>19.02.2016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5A93F-0165-4F47-9F27-9B9180EAA08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7786593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opogode.ua/ua/" TargetMode="External"/><Relationship Id="rId2" Type="http://schemas.openxmlformats.org/officeDocument/2006/relationships/hyperlink" Target="https://uk.wikipedia.org/wik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chool.xvatit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3319" y="409433"/>
            <a:ext cx="8825658" cy="2415655"/>
          </a:xfrm>
        </p:spPr>
        <p:txBody>
          <a:bodyPr/>
          <a:lstStyle/>
          <a:p>
            <a:r>
              <a:rPr lang="uk-UA" b="1" i="1" u="sng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Північний Льодовитий океан</a:t>
            </a:r>
            <a:endParaRPr lang="uk-UA" b="1" i="1" u="sng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3583" y="2825088"/>
            <a:ext cx="5158854" cy="3780428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chemeClr val="tx1"/>
                </a:solidFill>
              </a:rPr>
              <a:t>    Цей океан  найменший і </a:t>
            </a:r>
            <a:r>
              <a:rPr lang="uk-UA" b="1" i="1" dirty="0" err="1" smtClean="0">
                <a:solidFill>
                  <a:schemeClr val="tx1"/>
                </a:solidFill>
              </a:rPr>
              <a:t>наймілкіший</a:t>
            </a:r>
            <a:r>
              <a:rPr lang="uk-UA" b="1" i="1" dirty="0" smtClean="0">
                <a:solidFill>
                  <a:schemeClr val="tx1"/>
                </a:solidFill>
              </a:rPr>
              <a:t> океан на Землі. Омиває береги двох материків- Північної Америки та Євразії.</a:t>
            </a:r>
          </a:p>
          <a:p>
            <a:r>
              <a:rPr lang="uk-UA" b="1" i="1" dirty="0">
                <a:solidFill>
                  <a:schemeClr val="tx1"/>
                </a:solidFill>
              </a:rPr>
              <a:t> </a:t>
            </a:r>
            <a:r>
              <a:rPr lang="uk-UA" b="1" i="1" dirty="0" smtClean="0">
                <a:solidFill>
                  <a:schemeClr val="tx1"/>
                </a:solidFill>
              </a:rPr>
              <a:t>   Головна його особливість-крижаний покрив. Товщина багаторічного льоду складає понад 2 метри.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3946" y="2825088"/>
            <a:ext cx="6209731" cy="3780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577706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b="1" i="1" u="sng" dirty="0" smtClean="0">
                <a:latin typeface="Arial Black" panose="020B0A04020102020204" pitchFamily="34" charset="0"/>
              </a:rPr>
              <a:t>Острови в океані</a:t>
            </a:r>
            <a:endParaRPr lang="uk-UA" sz="4800" b="1" i="1" u="sng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7670" y="1471110"/>
            <a:ext cx="8913164" cy="1203851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/>
              <a:t>     За </a:t>
            </a:r>
            <a:r>
              <a:rPr lang="uk-UA" dirty="0"/>
              <a:t>кількістю островів Північний Льодовитий океан посідає друге місце після Тихого океану. В океані розташований найбільший на Землі острів Гренландія (2130800 км²</a:t>
            </a:r>
            <a:r>
              <a:rPr lang="uk-UA" dirty="0" smtClean="0"/>
              <a:t>)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7670" y="2982888"/>
            <a:ext cx="4635333" cy="30799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9040" y="2982888"/>
            <a:ext cx="4531056" cy="307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756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b="1" i="1" u="sng" dirty="0" smtClean="0">
                <a:latin typeface="Arial Black" panose="020B0A04020102020204" pitchFamily="34" charset="0"/>
              </a:rPr>
              <a:t>Рельєф </a:t>
            </a:r>
            <a:r>
              <a:rPr lang="uk-UA" sz="4800" b="1" i="1" u="sng" dirty="0" err="1" smtClean="0">
                <a:latin typeface="Arial Black" panose="020B0A04020102020204" pitchFamily="34" charset="0"/>
              </a:rPr>
              <a:t>дна</a:t>
            </a:r>
            <a:r>
              <a:rPr lang="uk-UA" sz="4800" b="1" i="1" u="sng" dirty="0" smtClean="0">
                <a:latin typeface="Arial Black" panose="020B0A04020102020204" pitchFamily="34" charset="0"/>
              </a:rPr>
              <a:t> океану</a:t>
            </a:r>
            <a:br>
              <a:rPr lang="uk-UA" sz="4800" b="1" i="1" u="sng" dirty="0" smtClean="0">
                <a:latin typeface="Arial Black" panose="020B0A04020102020204" pitchFamily="34" charset="0"/>
              </a:rPr>
            </a:br>
            <a:endParaRPr lang="uk-UA" sz="4800" b="1" i="1" u="sng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698076"/>
            <a:ext cx="8946541" cy="1659273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 Більшу </a:t>
            </a:r>
            <a:r>
              <a:rPr lang="uk-UA" dirty="0"/>
              <a:t>частину рельєфу </a:t>
            </a:r>
            <a:r>
              <a:rPr lang="uk-UA" dirty="0" err="1"/>
              <a:t>дна</a:t>
            </a:r>
            <a:r>
              <a:rPr lang="uk-UA" dirty="0"/>
              <a:t> Північного Льодовитого океану займає шельф (понад 45 % </a:t>
            </a:r>
            <a:r>
              <a:rPr lang="uk-UA" dirty="0" err="1"/>
              <a:t>дна</a:t>
            </a:r>
            <a:r>
              <a:rPr lang="uk-UA" dirty="0"/>
              <a:t> океану) і підводні окраїни материків (до 70 % площі </a:t>
            </a:r>
            <a:r>
              <a:rPr lang="uk-UA" dirty="0" err="1"/>
              <a:t>дна</a:t>
            </a:r>
            <a:r>
              <a:rPr lang="uk-UA" dirty="0"/>
              <a:t>). Саме цим пояснюється мала середня глибина океану — близько 40 % його площі має глибини менше 200 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601"/>
          <a:stretch>
            <a:fillRect/>
          </a:stretch>
        </p:blipFill>
        <p:spPr>
          <a:xfrm>
            <a:off x="397971" y="3587057"/>
            <a:ext cx="5227093" cy="27543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3232" y="3480179"/>
            <a:ext cx="5074409" cy="308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76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400" b="1" i="1" u="sng" dirty="0" smtClean="0">
                <a:latin typeface="Arial Black" panose="020B0A04020102020204" pitchFamily="34" charset="0"/>
              </a:rPr>
              <a:t>Назва океану</a:t>
            </a:r>
            <a:endParaRPr lang="uk-UA" sz="5400" b="1" i="1" u="sng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853248"/>
            <a:ext cx="3413116" cy="432058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</a:t>
            </a:r>
            <a:r>
              <a:rPr lang="uk-UA" dirty="0"/>
              <a:t> </a:t>
            </a:r>
            <a:r>
              <a:rPr lang="uk-UA" dirty="0" smtClean="0"/>
              <a:t>   Російський </a:t>
            </a:r>
            <a:r>
              <a:rPr lang="uk-UA" dirty="0"/>
              <a:t>мореплавець адмірал  Ф. П. </a:t>
            </a:r>
            <a:r>
              <a:rPr lang="uk-UA" dirty="0" err="1"/>
              <a:t>Літке</a:t>
            </a:r>
            <a:r>
              <a:rPr lang="uk-UA" dirty="0"/>
              <a:t>, в 20-х роках </a:t>
            </a:r>
            <a:r>
              <a:rPr lang="en-US" dirty="0"/>
              <a:t>XIX </a:t>
            </a:r>
            <a:r>
              <a:rPr lang="uk-UA" dirty="0"/>
              <a:t>століття називав його Північний Льодовитий океан. З середини </a:t>
            </a:r>
            <a:r>
              <a:rPr lang="en-US" dirty="0"/>
              <a:t>XIX </a:t>
            </a:r>
            <a:r>
              <a:rPr lang="uk-UA" dirty="0"/>
              <a:t>століття в зарубіжних країнах широко застосовується назва Північного Льодовитого океану — «Арктичний океан» 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63949" y="1853248"/>
            <a:ext cx="3374332" cy="414319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0544" y="1853248"/>
            <a:ext cx="3261814" cy="414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987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sz="4400" b="1" dirty="0" smtClean="0">
                <a:hlinkClick r:id="rId2"/>
              </a:rPr>
              <a:t>Інтернет - ресурси:</a:t>
            </a:r>
          </a:p>
          <a:p>
            <a:r>
              <a:rPr lang="en-US" dirty="0" smtClean="0">
                <a:hlinkClick r:id="rId2"/>
              </a:rPr>
              <a:t>https://uk.wikipedia.org/wiki</a:t>
            </a:r>
            <a:endParaRPr lang="uk-UA" dirty="0" smtClean="0"/>
          </a:p>
          <a:p>
            <a:r>
              <a:rPr lang="en-US" dirty="0" smtClean="0">
                <a:hlinkClick r:id="rId3"/>
              </a:rPr>
              <a:t>http://opogode.ua/ua/</a:t>
            </a:r>
            <a:endParaRPr lang="uk-UA" dirty="0" smtClean="0"/>
          </a:p>
          <a:p>
            <a:r>
              <a:rPr lang="de-DE" dirty="0" smtClean="0">
                <a:hlinkClick r:id="rId4"/>
              </a:rPr>
              <a:t>http://school.xvatit.com</a:t>
            </a:r>
            <a:r>
              <a:rPr lang="de-DE" dirty="0" smtClean="0">
                <a:hlinkClick r:id="rId4"/>
              </a:rPr>
              <a:t>/</a:t>
            </a:r>
            <a:endParaRPr lang="uk-UA" dirty="0" smtClean="0"/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i="1" u="sng" dirty="0" smtClean="0">
                <a:latin typeface="Arial Black" panose="020B0A04020102020204" pitchFamily="34" charset="0"/>
              </a:rPr>
              <a:t>Сучасні дослідження Арктики</a:t>
            </a:r>
            <a:endParaRPr lang="uk-UA" sz="4000" b="1" i="1" u="sng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9916" y="1384178"/>
            <a:ext cx="8927792" cy="1795751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До Другої світової війни  про будову </a:t>
            </a:r>
            <a:r>
              <a:rPr lang="uk-UA" dirty="0" err="1"/>
              <a:t>д</a:t>
            </a:r>
            <a:r>
              <a:rPr lang="uk-UA" dirty="0" err="1" smtClean="0"/>
              <a:t>на</a:t>
            </a:r>
            <a:r>
              <a:rPr lang="uk-UA" dirty="0" smtClean="0"/>
              <a:t> Північного Льодовитого океану  було відомо дуже мало. З тих пір накопичено </a:t>
            </a:r>
            <a:r>
              <a:rPr lang="uk-UA" dirty="0" err="1" smtClean="0"/>
              <a:t>обширну</a:t>
            </a:r>
            <a:r>
              <a:rPr lang="uk-UA" dirty="0" smtClean="0"/>
              <a:t> інформацію завдяки експедиціям на криголамах, що заходили  далеко в льоди, на підводних човнах, що  працювали під товщею морських льодів і на крижинах, що дрейфують.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857" y="3179929"/>
            <a:ext cx="5081020" cy="32754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8789" y="3179929"/>
            <a:ext cx="5438636" cy="327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7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000" b="1" i="1" u="sng" dirty="0" smtClean="0">
                <a:latin typeface="Arial Black" panose="020B0A04020102020204" pitchFamily="34" charset="0"/>
              </a:rPr>
              <a:t>Води океану</a:t>
            </a:r>
            <a:endParaRPr lang="uk-UA" sz="6000" b="1" i="1" u="sng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163" y="1998328"/>
            <a:ext cx="3495984" cy="46344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 smtClean="0"/>
              <a:t>     Площа океану, яка скута кригою становить 90 % взимку і 50% влітку. Льоди поділяються на припай, </a:t>
            </a:r>
            <a:r>
              <a:rPr lang="uk-UA" dirty="0" err="1" smtClean="0"/>
              <a:t>пов</a:t>
            </a:r>
            <a:r>
              <a:rPr lang="en-US" dirty="0" smtClean="0"/>
              <a:t>’</a:t>
            </a:r>
            <a:r>
              <a:rPr lang="uk-UA" dirty="0" err="1" smtClean="0"/>
              <a:t>язаний</a:t>
            </a:r>
            <a:r>
              <a:rPr lang="uk-UA" dirty="0" smtClean="0"/>
              <a:t>   з островами і узбережжям материка, і дрейфуючий лід. Протягом декількох років дрейфують і так звані крижані острови  товщина їх становить 30-35 м.  Середня швидкість дрейфу льоду- 7 км/</a:t>
            </a:r>
            <a:r>
              <a:rPr lang="uk-UA" dirty="0" err="1" smtClean="0"/>
              <a:t>доб</a:t>
            </a:r>
            <a:r>
              <a:rPr lang="uk-UA" dirty="0" smtClean="0"/>
              <a:t>., максимальна  швидкість до 100км/</a:t>
            </a:r>
            <a:r>
              <a:rPr lang="uk-UA" dirty="0" err="1" smtClean="0"/>
              <a:t>доб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018"/>
          <a:stretch>
            <a:fillRect/>
          </a:stretch>
        </p:blipFill>
        <p:spPr>
          <a:xfrm>
            <a:off x="4727028" y="1853248"/>
            <a:ext cx="6914511" cy="4321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863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4220" y="652388"/>
            <a:ext cx="9404723" cy="1400530"/>
          </a:xfrm>
        </p:spPr>
        <p:txBody>
          <a:bodyPr/>
          <a:lstStyle/>
          <a:p>
            <a:pPr algn="ctr"/>
            <a:r>
              <a:rPr lang="uk-UA" sz="5400" b="1" i="1" u="sng" dirty="0" smtClean="0">
                <a:latin typeface="Arial Black" panose="020B0A04020102020204" pitchFamily="34" charset="0"/>
              </a:rPr>
              <a:t>Течії в океані </a:t>
            </a:r>
            <a:endParaRPr lang="uk-UA" sz="5400" b="1" i="1" u="sng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3" y="2052918"/>
            <a:ext cx="5201954" cy="4195481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 </a:t>
            </a:r>
            <a:r>
              <a:rPr lang="uk-UA" sz="2800" dirty="0" smtClean="0"/>
              <a:t>Північно-Атлантична течія вносить в Північний Льодовитий океан  потужний потік теплих вод.  Найпотужніші теплі течії- Норвезька і </a:t>
            </a:r>
            <a:r>
              <a:rPr lang="uk-UA" sz="2800" dirty="0" err="1" smtClean="0"/>
              <a:t>Шпіцбергенська</a:t>
            </a:r>
            <a:r>
              <a:rPr lang="uk-UA" sz="2800" dirty="0" smtClean="0"/>
              <a:t>. Найпотужніша холодна течія- </a:t>
            </a:r>
            <a:r>
              <a:rPr lang="uk-UA" sz="2800" dirty="0" err="1" smtClean="0"/>
              <a:t>Східногренландська</a:t>
            </a:r>
            <a:r>
              <a:rPr lang="uk-UA" dirty="0" smtClean="0"/>
              <a:t>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9170" y="2203043"/>
            <a:ext cx="3009900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6451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b="1" i="1" u="sng" dirty="0" smtClean="0">
                <a:latin typeface="Arial Black" panose="020B0A04020102020204" pitchFamily="34" charset="0"/>
              </a:rPr>
              <a:t>Тварини океану</a:t>
            </a:r>
            <a:br>
              <a:rPr lang="uk-UA" sz="4800" b="1" i="1" u="sng" dirty="0" smtClean="0">
                <a:latin typeface="Arial Black" panose="020B0A04020102020204" pitchFamily="34" charset="0"/>
              </a:rPr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095" y="1514900"/>
            <a:ext cx="4369439" cy="496778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     На </a:t>
            </a:r>
            <a:r>
              <a:rPr lang="ru-RU" dirty="0" err="1"/>
              <a:t>бідність</a:t>
            </a:r>
            <a:r>
              <a:rPr lang="ru-RU" dirty="0"/>
              <a:t> </a:t>
            </a:r>
            <a:r>
              <a:rPr lang="ru-RU" dirty="0" err="1"/>
              <a:t>органічного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</a:t>
            </a:r>
            <a:r>
              <a:rPr lang="ru-RU" dirty="0" err="1"/>
              <a:t>Північного</a:t>
            </a:r>
            <a:r>
              <a:rPr lang="ru-RU" dirty="0"/>
              <a:t> </a:t>
            </a:r>
            <a:r>
              <a:rPr lang="ru-RU" dirty="0" err="1"/>
              <a:t>Льодовитого</a:t>
            </a:r>
            <a:r>
              <a:rPr lang="ru-RU" dirty="0"/>
              <a:t> океану </a:t>
            </a:r>
            <a:r>
              <a:rPr lang="ru-RU" dirty="0" err="1"/>
              <a:t>впливають</a:t>
            </a:r>
            <a:r>
              <a:rPr lang="ru-RU" dirty="0"/>
              <a:t> </a:t>
            </a:r>
            <a:r>
              <a:rPr lang="ru-RU" dirty="0" err="1"/>
              <a:t>суворі</a:t>
            </a:r>
            <a:r>
              <a:rPr lang="ru-RU" dirty="0"/>
              <a:t> </a:t>
            </a:r>
            <a:r>
              <a:rPr lang="ru-RU" dirty="0" err="1"/>
              <a:t>кліматичні</a:t>
            </a:r>
            <a:r>
              <a:rPr lang="ru-RU" dirty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.</a:t>
            </a:r>
          </a:p>
          <a:p>
            <a:r>
              <a:rPr lang="uk-UA" dirty="0" smtClean="0"/>
              <a:t>Багато тварин  Арктики живуть в океані. Ті, хто живуть  у воді,  мають товстий шар жиру під шкірою, щоб не замерзати.</a:t>
            </a:r>
            <a:r>
              <a:rPr lang="uk-UA" dirty="0"/>
              <a:t> </a:t>
            </a:r>
            <a:endParaRPr lang="uk-UA" dirty="0" smtClean="0"/>
          </a:p>
          <a:p>
            <a:r>
              <a:rPr lang="uk-UA" dirty="0" smtClean="0"/>
              <a:t>Всі </a:t>
            </a:r>
            <a:r>
              <a:rPr lang="uk-UA" dirty="0"/>
              <a:t>мешканці океану пристосувалися до  суворих умов. Майже скрізь в океані живуть моржі, тюлені, кити.</a:t>
            </a:r>
          </a:p>
          <a:p>
            <a:r>
              <a:rPr lang="uk-UA" dirty="0" smtClean="0"/>
              <a:t>  А також пінгвіни, білі ведмеді тощо.  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5774" y="3625187"/>
            <a:ext cx="3506338" cy="2857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0352" y="1310467"/>
            <a:ext cx="372697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95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478" y="4108461"/>
            <a:ext cx="6072116" cy="256529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478" y="301589"/>
            <a:ext cx="6072116" cy="37108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157"/>
          <a:stretch>
            <a:fillRect/>
          </a:stretch>
        </p:blipFill>
        <p:spPr>
          <a:xfrm>
            <a:off x="6318912" y="1651379"/>
            <a:ext cx="5691117" cy="390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4568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b="1" i="1" u="sng" dirty="0" smtClean="0">
                <a:latin typeface="Arial Black" panose="020B0A04020102020204" pitchFamily="34" charset="0"/>
              </a:rPr>
              <a:t>Екологічні проблеми</a:t>
            </a:r>
            <a:endParaRPr lang="uk-UA" sz="4800" b="1" i="1" u="sng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6142" y="1507008"/>
            <a:ext cx="8947522" cy="1222545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Товсті  крижані льодові маси постійно зменшуються у розмірах, тобто тануть через потепління води. Науковці впевнені, що за 90-100 років Північний Льодовитий океан повністю очиститься від льоду.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851"/>
          <a:stretch>
            <a:fillRect/>
          </a:stretch>
        </p:blipFill>
        <p:spPr>
          <a:xfrm>
            <a:off x="1202392" y="3073793"/>
            <a:ext cx="4599296" cy="30538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64322" y="2907538"/>
            <a:ext cx="5227093" cy="342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32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6000" b="1" i="1" u="sng" dirty="0" smtClean="0">
                <a:latin typeface="Arial Black" panose="020B0A04020102020204" pitchFamily="34" charset="0"/>
              </a:rPr>
              <a:t>Клімат</a:t>
            </a:r>
            <a:endParaRPr lang="uk-UA" sz="6000" b="1" i="1" u="sng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20368" y="1428743"/>
            <a:ext cx="3768939" cy="5285955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 Зимова температура повітря в середньому - 35°С. Далі на Північ вода стає холоднішою і темнішою. На острові Елсмір в Канаді температура падає до -50</a:t>
            </a:r>
            <a:r>
              <a:rPr lang="en-US" dirty="0" smtClean="0"/>
              <a:t>º</a:t>
            </a:r>
            <a:r>
              <a:rPr lang="uk-UA" dirty="0" smtClean="0"/>
              <a:t>С.  За полярним колом денного світла немає майже шість місяців. Сніг  там покриває землю 8 місяців у році. Є місця, де лід і сніг ніколи не тануть.</a:t>
            </a: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11" y="1428744"/>
            <a:ext cx="6486525" cy="26232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111" y="4148918"/>
            <a:ext cx="6486525" cy="256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806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658" y="398127"/>
            <a:ext cx="9404723" cy="1400530"/>
          </a:xfrm>
        </p:spPr>
        <p:txBody>
          <a:bodyPr/>
          <a:lstStyle/>
          <a:p>
            <a:pPr algn="ctr"/>
            <a:r>
              <a:rPr lang="uk-UA" sz="5400" b="1" i="1" u="sng" dirty="0" smtClean="0">
                <a:latin typeface="Arial Black" panose="020B0A04020102020204" pitchFamily="34" charset="0"/>
              </a:rPr>
              <a:t>Органічний світ</a:t>
            </a:r>
            <a:endParaRPr lang="uk-UA" sz="5400" b="1" i="1" u="sng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391" y="1703122"/>
            <a:ext cx="3905416" cy="4943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Поширені риби:</a:t>
            </a:r>
          </a:p>
          <a:p>
            <a:r>
              <a:rPr lang="uk-UA" dirty="0" smtClean="0"/>
              <a:t>Морський окунь</a:t>
            </a:r>
          </a:p>
          <a:p>
            <a:r>
              <a:rPr lang="uk-UA" dirty="0" smtClean="0"/>
              <a:t>Оселедець</a:t>
            </a:r>
          </a:p>
          <a:p>
            <a:r>
              <a:rPr lang="uk-UA" dirty="0" smtClean="0"/>
              <a:t>Тріска</a:t>
            </a:r>
          </a:p>
          <a:p>
            <a:r>
              <a:rPr lang="uk-UA" dirty="0" smtClean="0"/>
              <a:t>Сайра</a:t>
            </a:r>
          </a:p>
          <a:p>
            <a:r>
              <a:rPr lang="uk-UA" dirty="0" smtClean="0"/>
              <a:t>Палтус</a:t>
            </a:r>
          </a:p>
          <a:p>
            <a:r>
              <a:rPr lang="uk-UA" dirty="0" smtClean="0"/>
              <a:t>Лосось</a:t>
            </a:r>
          </a:p>
          <a:p>
            <a:pPr marL="0" indent="0">
              <a:buNone/>
            </a:pPr>
            <a:r>
              <a:rPr lang="uk-UA" dirty="0" smtClean="0"/>
              <a:t>Щоб вижити у крижаній воді риба виробляє ,, антифриз,,- білок, який не дає їхній крові замерзнути.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26090" y="1703122"/>
            <a:ext cx="4110133" cy="4260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1247" y="1703122"/>
            <a:ext cx="3495675" cy="42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66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250</TotalTime>
  <Words>511</Words>
  <Application>Microsoft Office PowerPoint</Application>
  <PresentationFormat>Произвольный</PresentationFormat>
  <Paragraphs>37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Ион</vt:lpstr>
      <vt:lpstr>Північний Льодовитий океан</vt:lpstr>
      <vt:lpstr>Сучасні дослідження Арктики</vt:lpstr>
      <vt:lpstr>Води океану</vt:lpstr>
      <vt:lpstr>Течії в океані </vt:lpstr>
      <vt:lpstr>Тварини океану  </vt:lpstr>
      <vt:lpstr>Слайд 6</vt:lpstr>
      <vt:lpstr>Екологічні проблеми</vt:lpstr>
      <vt:lpstr>Клімат</vt:lpstr>
      <vt:lpstr>Органічний світ</vt:lpstr>
      <vt:lpstr>Острови в океані</vt:lpstr>
      <vt:lpstr>Рельєф дна океану </vt:lpstr>
      <vt:lpstr>Назва океану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Північний Льодовитий океан</dc:title>
  <dc:creator>VUS_04</dc:creator>
  <cp:lastModifiedBy>Nedilya</cp:lastModifiedBy>
  <cp:revision>21</cp:revision>
  <dcterms:created xsi:type="dcterms:W3CDTF">2016-01-18T07:36:20Z</dcterms:created>
  <dcterms:modified xsi:type="dcterms:W3CDTF">2016-02-19T06:53:32Z</dcterms:modified>
</cp:coreProperties>
</file>