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" b="6246"/>
          <a:stretch/>
        </p:blipFill>
        <p:spPr bwMode="auto">
          <a:xfrm>
            <a:off x="4016" y="1"/>
            <a:ext cx="9139984" cy="6834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1052736"/>
            <a:ext cx="406794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Освіта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:вища</a:t>
            </a:r>
            <a:endParaRPr lang="uk-UA" i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Педагогічний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стаж: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28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років</a:t>
            </a:r>
            <a:endParaRPr lang="ru-RU" i="1" dirty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Кваліфікаційна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категорія: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вища</a:t>
            </a: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Педагогічне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звання: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учитель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–методист</a:t>
            </a: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Закінчила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 Черкаський педагогічний інститут </a:t>
            </a:r>
            <a:endParaRPr lang="en-US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ім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. 300-річчя Возз´єднання України з Росією</a:t>
            </a:r>
          </a:p>
          <a:p>
            <a:r>
              <a:rPr lang="uk-UA" b="1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Місце </a:t>
            </a:r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роботи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</a:t>
            </a:r>
            <a:r>
              <a:rPr lang="uk-UA" i="1" dirty="0" err="1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Тальнівська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загальноосвітня школа </a:t>
            </a:r>
            <a:endParaRPr lang="uk-UA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І-ІІІ </a:t>
            </a:r>
            <a:r>
              <a:rPr lang="uk-UA" i="1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ст. № 2</a:t>
            </a:r>
          </a:p>
          <a:p>
            <a:r>
              <a:rPr lang="uk-UA" b="1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Посада</a:t>
            </a:r>
            <a:r>
              <a:rPr lang="uk-UA" i="1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:учит</a:t>
            </a:r>
            <a:r>
              <a:rPr lang="uk-UA" dirty="0" smtClean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ель </a:t>
            </a:r>
            <a:r>
              <a:rPr lang="uk-UA" dirty="0">
                <a:solidFill>
                  <a:srgbClr val="7030A0"/>
                </a:solidFill>
                <a:latin typeface="Courier New" pitchFamily="49" charset="0"/>
                <a:cs typeface="Courier New" pitchFamily="49" charset="0"/>
              </a:rPr>
              <a:t>української мови та літератури</a:t>
            </a:r>
          </a:p>
        </p:txBody>
      </p:sp>
      <p:pic>
        <p:nvPicPr>
          <p:cNvPr id="5" name="Picture 2" descr="анимашка цветы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57" y="522495"/>
            <a:ext cx="3789899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Багетная рамка 3"/>
          <p:cNvSpPr/>
          <p:nvPr/>
        </p:nvSpPr>
        <p:spPr>
          <a:xfrm>
            <a:off x="408234" y="5589240"/>
            <a:ext cx="3818622" cy="872920"/>
          </a:xfrm>
          <a:prstGeom prst="bevel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2400" b="1" i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Головецька</a:t>
            </a:r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Наталія Володимирівна</a:t>
            </a:r>
            <a:endParaRPr lang="ru-RU" sz="2400" b="1" i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" name="Рисунок 8" descr="707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26602">
            <a:off x="5678699" y="4851600"/>
            <a:ext cx="2914650" cy="16668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565525" y="1960320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 rot="5400000">
            <a:off x="-1283275" y="5160328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300" y="-13439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35" t="-3325"/>
          <a:stretch/>
        </p:blipFill>
        <p:spPr bwMode="auto">
          <a:xfrm>
            <a:off x="7077791" y="-26901"/>
            <a:ext cx="2057400" cy="41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170242" y="1992236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22" r="24540"/>
          <a:stretch/>
        </p:blipFill>
        <p:spPr bwMode="auto">
          <a:xfrm rot="16200000">
            <a:off x="7472754" y="5207957"/>
            <a:ext cx="2904400" cy="42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483" y="6453783"/>
            <a:ext cx="3543300" cy="40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>
            <a:off x="2256953" y="6462160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40" t="1" b="-995"/>
          <a:stretch/>
        </p:blipFill>
        <p:spPr bwMode="auto">
          <a:xfrm>
            <a:off x="4016" y="6462160"/>
            <a:ext cx="2939530" cy="408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Алла\Desktop\9=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075" y="976882"/>
            <a:ext cx="3096940" cy="4131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103091" y="548777"/>
            <a:ext cx="3126177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Професійний шлях</a:t>
            </a:r>
            <a:endParaRPr lang="ru-RU" sz="28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84675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анимашка цветы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143000" y="-1143000"/>
            <a:ext cx="6858002" cy="914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player.myshared.ru/632344/data/images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0" y="404664"/>
            <a:ext cx="7992888" cy="599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1" t="9074" r="7751" b="50000"/>
          <a:stretch/>
        </p:blipFill>
        <p:spPr bwMode="auto">
          <a:xfrm>
            <a:off x="1259632" y="1196752"/>
            <a:ext cx="1992869" cy="28405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 descr="http://i041.radikal.ru/0803/45/8bd1bfb4d3ab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877" y="404664"/>
            <a:ext cx="3419872" cy="4755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4067944" y="539583"/>
            <a:ext cx="4104456" cy="4819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Освіта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 вища</a:t>
            </a:r>
            <a:endParaRPr lang="uk-UA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Педагогічний стаж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18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років</a:t>
            </a:r>
            <a:endParaRPr lang="ru-RU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Кваліфікаційна категорія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 перша</a:t>
            </a:r>
            <a:endParaRPr lang="uk-UA" sz="2400" i="1" dirty="0">
              <a:solidFill>
                <a:srgbClr val="7030A0"/>
              </a:solidFill>
              <a:latin typeface="Monotype Corsiva" pitchFamily="66" charset="0"/>
              <a:cs typeface="Courier New" pitchFamily="49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Закінчила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 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Черкаський педагогічний 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</a:rPr>
              <a:t>університет </a:t>
            </a:r>
            <a:endParaRPr lang="uk-UA" sz="24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імені  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</a:rPr>
              <a:t>Б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. Хмельницького</a:t>
            </a:r>
            <a:endParaRPr lang="uk-UA" sz="2400" i="1" dirty="0" smtClean="0">
              <a:solidFill>
                <a:srgbClr val="7030A0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Місце роботи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</a:t>
            </a:r>
            <a:r>
              <a:rPr lang="uk-UA" sz="2400" i="1" dirty="0" err="1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Кривоколінський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  НВК </a:t>
            </a:r>
          </a:p>
          <a:p>
            <a:r>
              <a:rPr lang="uk-UA" sz="2400" b="1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Посада </a:t>
            </a:r>
            <a:r>
              <a:rPr lang="uk-UA" sz="2400" i="1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: </a:t>
            </a:r>
            <a:r>
              <a:rPr lang="uk-UA" sz="2400" i="1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учит</a:t>
            </a:r>
            <a:r>
              <a:rPr lang="uk-UA" sz="2400" dirty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ель української мови та </a:t>
            </a: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  <a:cs typeface="Courier New" pitchFamily="49" charset="0"/>
              </a:rPr>
              <a:t>літератури</a:t>
            </a:r>
            <a:endParaRPr lang="uk-UA" sz="24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>
              <a:lnSpc>
                <a:spcPct val="90000"/>
              </a:lnSpc>
            </a:pPr>
            <a:r>
              <a:rPr lang="uk-UA" sz="2400" b="1" dirty="0" smtClean="0">
                <a:solidFill>
                  <a:srgbClr val="FF0000"/>
                </a:solidFill>
                <a:latin typeface="Monotype Corsiva" pitchFamily="66" charset="0"/>
              </a:rPr>
              <a:t>.</a:t>
            </a:r>
          </a:p>
          <a:p>
            <a:r>
              <a:rPr lang="uk-UA" sz="2400" dirty="0"/>
              <a:t> </a:t>
            </a:r>
            <a:endParaRPr lang="ru-RU" sz="2400" dirty="0"/>
          </a:p>
          <a:p>
            <a:pPr>
              <a:lnSpc>
                <a:spcPct val="90000"/>
              </a:lnSpc>
            </a:pPr>
            <a:endParaRPr lang="uk-UA" sz="2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" name="Picture 2" descr="нежные цветы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600547"/>
            <a:ext cx="3246060" cy="2218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910798" y="4149080"/>
            <a:ext cx="255230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Monotype Corsiva" pitchFamily="66" charset="0"/>
              </a:rPr>
              <a:t>Півторак    Алла </a:t>
            </a:r>
          </a:p>
          <a:p>
            <a:pPr algn="ctr"/>
            <a:r>
              <a:rPr lang="uk-UA" sz="2800" b="1" dirty="0" smtClean="0">
                <a:solidFill>
                  <a:srgbClr val="FFFF00"/>
                </a:solidFill>
                <a:latin typeface="Monotype Corsiva" pitchFamily="66" charset="0"/>
              </a:rPr>
              <a:t>Василівна</a:t>
            </a:r>
            <a:endParaRPr lang="uk-UA" sz="2800" b="1" dirty="0" smtClean="0">
              <a:solidFill>
                <a:srgbClr val="FFFF00"/>
              </a:solidFill>
              <a:latin typeface="Times New Roman" pitchFamily="16" charset="0"/>
            </a:endParaRP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034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</TotalTime>
  <Words>78</Words>
  <Application>Microsoft Office PowerPoint</Application>
  <PresentationFormat>Экран (4:3)</PresentationFormat>
  <Paragraphs>23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Алла</dc:creator>
  <cp:lastModifiedBy>Алла</cp:lastModifiedBy>
  <cp:revision>67</cp:revision>
  <dcterms:created xsi:type="dcterms:W3CDTF">2014-10-27T17:45:23Z</dcterms:created>
  <dcterms:modified xsi:type="dcterms:W3CDTF">2015-02-24T20:52:14Z</dcterms:modified>
</cp:coreProperties>
</file>