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3" r:id="rId2"/>
    <p:sldId id="277" r:id="rId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9" d="100"/>
          <a:sy n="99" d="100"/>
        </p:scale>
        <p:origin x="-23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25.02.2015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25.02.2015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25.02.2015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25.02.2015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gi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7" Type="http://schemas.openxmlformats.org/officeDocument/2006/relationships/image" Target="../media/image9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7.xml"/><Relationship Id="rId6" Type="http://schemas.microsoft.com/office/2007/relationships/hdphoto" Target="../media/hdphoto1.wdp"/><Relationship Id="rId5" Type="http://schemas.openxmlformats.org/officeDocument/2006/relationships/image" Target="../media/image8.png"/><Relationship Id="rId4" Type="http://schemas.openxmlformats.org/officeDocument/2006/relationships/image" Target="../media/image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39" b="6246"/>
          <a:stretch/>
        </p:blipFill>
        <p:spPr bwMode="auto">
          <a:xfrm>
            <a:off x="4016" y="1"/>
            <a:ext cx="9139984" cy="68342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788024" y="1052736"/>
            <a:ext cx="4067944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b="1" i="1" dirty="0" smtClean="0">
                <a:solidFill>
                  <a:srgbClr val="7030A0"/>
                </a:solidFill>
                <a:latin typeface="Courier New" pitchFamily="49" charset="0"/>
                <a:cs typeface="Courier New" pitchFamily="49" charset="0"/>
              </a:rPr>
              <a:t>Освіта</a:t>
            </a:r>
            <a:r>
              <a:rPr lang="uk-UA" i="1" dirty="0" smtClean="0">
                <a:solidFill>
                  <a:srgbClr val="7030A0"/>
                </a:solidFill>
                <a:latin typeface="Courier New" pitchFamily="49" charset="0"/>
                <a:cs typeface="Courier New" pitchFamily="49" charset="0"/>
              </a:rPr>
              <a:t>:</a:t>
            </a:r>
            <a:r>
              <a:rPr lang="uk-UA" i="1" dirty="0" smtClean="0">
                <a:solidFill>
                  <a:srgbClr val="7030A0"/>
                </a:solidFill>
                <a:latin typeface="Courier New" pitchFamily="49" charset="0"/>
                <a:cs typeface="Courier New" pitchFamily="49" charset="0"/>
              </a:rPr>
              <a:t>вища</a:t>
            </a:r>
            <a:endParaRPr lang="uk-UA" i="1" dirty="0">
              <a:solidFill>
                <a:srgbClr val="7030A0"/>
              </a:solidFill>
              <a:latin typeface="Courier New" pitchFamily="49" charset="0"/>
              <a:cs typeface="Courier New" pitchFamily="49" charset="0"/>
            </a:endParaRPr>
          </a:p>
          <a:p>
            <a:r>
              <a:rPr lang="uk-UA" b="1" i="1" dirty="0">
                <a:solidFill>
                  <a:srgbClr val="7030A0"/>
                </a:solidFill>
                <a:latin typeface="Courier New" pitchFamily="49" charset="0"/>
                <a:cs typeface="Courier New" pitchFamily="49" charset="0"/>
              </a:rPr>
              <a:t>Педагогічний </a:t>
            </a:r>
            <a:r>
              <a:rPr lang="uk-UA" b="1" i="1" dirty="0" smtClean="0">
                <a:solidFill>
                  <a:srgbClr val="7030A0"/>
                </a:solidFill>
                <a:latin typeface="Courier New" pitchFamily="49" charset="0"/>
                <a:cs typeface="Courier New" pitchFamily="49" charset="0"/>
              </a:rPr>
              <a:t>стаж:</a:t>
            </a:r>
            <a:r>
              <a:rPr lang="uk-UA" i="1" dirty="0" smtClean="0">
                <a:solidFill>
                  <a:srgbClr val="7030A0"/>
                </a:solidFill>
                <a:latin typeface="Courier New" pitchFamily="49" charset="0"/>
                <a:cs typeface="Courier New" pitchFamily="49" charset="0"/>
              </a:rPr>
              <a:t>28 </a:t>
            </a:r>
            <a:r>
              <a:rPr lang="uk-UA" i="1" dirty="0">
                <a:solidFill>
                  <a:srgbClr val="7030A0"/>
                </a:solidFill>
                <a:latin typeface="Courier New" pitchFamily="49" charset="0"/>
                <a:cs typeface="Courier New" pitchFamily="49" charset="0"/>
              </a:rPr>
              <a:t>років</a:t>
            </a:r>
            <a:endParaRPr lang="ru-RU" i="1" dirty="0">
              <a:solidFill>
                <a:srgbClr val="7030A0"/>
              </a:solidFill>
              <a:latin typeface="Courier New" pitchFamily="49" charset="0"/>
              <a:cs typeface="Courier New" pitchFamily="49" charset="0"/>
            </a:endParaRPr>
          </a:p>
          <a:p>
            <a:r>
              <a:rPr lang="uk-UA" b="1" i="1" dirty="0">
                <a:solidFill>
                  <a:srgbClr val="7030A0"/>
                </a:solidFill>
                <a:latin typeface="Courier New" pitchFamily="49" charset="0"/>
                <a:cs typeface="Courier New" pitchFamily="49" charset="0"/>
              </a:rPr>
              <a:t>Кваліфікаційна </a:t>
            </a:r>
            <a:r>
              <a:rPr lang="uk-UA" b="1" i="1" dirty="0" smtClean="0">
                <a:solidFill>
                  <a:srgbClr val="7030A0"/>
                </a:solidFill>
                <a:latin typeface="Courier New" pitchFamily="49" charset="0"/>
                <a:cs typeface="Courier New" pitchFamily="49" charset="0"/>
              </a:rPr>
              <a:t>категорія:</a:t>
            </a:r>
            <a:r>
              <a:rPr lang="uk-UA" i="1" dirty="0" smtClean="0">
                <a:solidFill>
                  <a:srgbClr val="7030A0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uk-UA" i="1" dirty="0">
                <a:solidFill>
                  <a:srgbClr val="7030A0"/>
                </a:solidFill>
                <a:latin typeface="Courier New" pitchFamily="49" charset="0"/>
                <a:cs typeface="Courier New" pitchFamily="49" charset="0"/>
              </a:rPr>
              <a:t>вища</a:t>
            </a:r>
          </a:p>
          <a:p>
            <a:r>
              <a:rPr lang="uk-UA" b="1" i="1" dirty="0">
                <a:solidFill>
                  <a:srgbClr val="7030A0"/>
                </a:solidFill>
                <a:latin typeface="Courier New" pitchFamily="49" charset="0"/>
                <a:cs typeface="Courier New" pitchFamily="49" charset="0"/>
              </a:rPr>
              <a:t>Педагогічне </a:t>
            </a:r>
            <a:r>
              <a:rPr lang="uk-UA" b="1" i="1" dirty="0" smtClean="0">
                <a:solidFill>
                  <a:srgbClr val="7030A0"/>
                </a:solidFill>
                <a:latin typeface="Courier New" pitchFamily="49" charset="0"/>
                <a:cs typeface="Courier New" pitchFamily="49" charset="0"/>
              </a:rPr>
              <a:t>звання:</a:t>
            </a:r>
            <a:r>
              <a:rPr lang="uk-UA" i="1" dirty="0" smtClean="0">
                <a:solidFill>
                  <a:srgbClr val="7030A0"/>
                </a:solidFill>
                <a:latin typeface="Courier New" pitchFamily="49" charset="0"/>
                <a:cs typeface="Courier New" pitchFamily="49" charset="0"/>
              </a:rPr>
              <a:t>учитель </a:t>
            </a:r>
            <a:r>
              <a:rPr lang="uk-UA" i="1" dirty="0" err="1">
                <a:solidFill>
                  <a:srgbClr val="7030A0"/>
                </a:solidFill>
                <a:latin typeface="Courier New" pitchFamily="49" charset="0"/>
                <a:cs typeface="Courier New" pitchFamily="49" charset="0"/>
              </a:rPr>
              <a:t>–методист</a:t>
            </a:r>
            <a:endParaRPr lang="uk-UA" i="1" dirty="0">
              <a:solidFill>
                <a:srgbClr val="7030A0"/>
              </a:solidFill>
              <a:latin typeface="Courier New" pitchFamily="49" charset="0"/>
              <a:cs typeface="Courier New" pitchFamily="49" charset="0"/>
            </a:endParaRPr>
          </a:p>
          <a:p>
            <a:r>
              <a:rPr lang="uk-UA" b="1" i="1" dirty="0" smtClean="0">
                <a:solidFill>
                  <a:srgbClr val="7030A0"/>
                </a:solidFill>
                <a:latin typeface="Courier New" pitchFamily="49" charset="0"/>
                <a:cs typeface="Courier New" pitchFamily="49" charset="0"/>
              </a:rPr>
              <a:t>Закінчила</a:t>
            </a:r>
            <a:r>
              <a:rPr lang="uk-UA" i="1" dirty="0" smtClean="0">
                <a:solidFill>
                  <a:srgbClr val="7030A0"/>
                </a:solidFill>
                <a:latin typeface="Courier New" pitchFamily="49" charset="0"/>
                <a:cs typeface="Courier New" pitchFamily="49" charset="0"/>
              </a:rPr>
              <a:t>:Черкаський </a:t>
            </a:r>
            <a:r>
              <a:rPr lang="uk-UA" i="1" dirty="0">
                <a:solidFill>
                  <a:srgbClr val="7030A0"/>
                </a:solidFill>
                <a:latin typeface="Courier New" pitchFamily="49" charset="0"/>
                <a:cs typeface="Courier New" pitchFamily="49" charset="0"/>
              </a:rPr>
              <a:t>педагогічний інститут </a:t>
            </a:r>
            <a:endParaRPr lang="en-US" i="1" dirty="0" smtClean="0">
              <a:solidFill>
                <a:srgbClr val="7030A0"/>
              </a:solidFill>
              <a:latin typeface="Courier New" pitchFamily="49" charset="0"/>
              <a:cs typeface="Courier New" pitchFamily="49" charset="0"/>
            </a:endParaRPr>
          </a:p>
          <a:p>
            <a:r>
              <a:rPr lang="uk-UA" i="1" dirty="0" smtClean="0">
                <a:solidFill>
                  <a:srgbClr val="7030A0"/>
                </a:solidFill>
                <a:latin typeface="Courier New" pitchFamily="49" charset="0"/>
                <a:cs typeface="Courier New" pitchFamily="49" charset="0"/>
              </a:rPr>
              <a:t>ім</a:t>
            </a:r>
            <a:r>
              <a:rPr lang="uk-UA" i="1" dirty="0">
                <a:solidFill>
                  <a:srgbClr val="7030A0"/>
                </a:solidFill>
                <a:latin typeface="Courier New" pitchFamily="49" charset="0"/>
                <a:cs typeface="Courier New" pitchFamily="49" charset="0"/>
              </a:rPr>
              <a:t>. 300-річчя Возз´єднання України з Росією</a:t>
            </a:r>
          </a:p>
          <a:p>
            <a:r>
              <a:rPr lang="uk-UA" b="1" i="1" dirty="0">
                <a:solidFill>
                  <a:srgbClr val="7030A0"/>
                </a:solidFill>
                <a:latin typeface="Courier New" pitchFamily="49" charset="0"/>
                <a:cs typeface="Courier New" pitchFamily="49" charset="0"/>
              </a:rPr>
              <a:t>Місце </a:t>
            </a:r>
            <a:r>
              <a:rPr lang="uk-UA" b="1" i="1" dirty="0" smtClean="0">
                <a:solidFill>
                  <a:srgbClr val="7030A0"/>
                </a:solidFill>
                <a:latin typeface="Courier New" pitchFamily="49" charset="0"/>
                <a:cs typeface="Courier New" pitchFamily="49" charset="0"/>
              </a:rPr>
              <a:t>роботи</a:t>
            </a:r>
            <a:r>
              <a:rPr lang="uk-UA" i="1" dirty="0" smtClean="0">
                <a:solidFill>
                  <a:srgbClr val="7030A0"/>
                </a:solidFill>
                <a:latin typeface="Courier New" pitchFamily="49" charset="0"/>
                <a:cs typeface="Courier New" pitchFamily="49" charset="0"/>
              </a:rPr>
              <a:t>: </a:t>
            </a:r>
            <a:r>
              <a:rPr lang="uk-UA" i="1" dirty="0" err="1">
                <a:solidFill>
                  <a:srgbClr val="7030A0"/>
                </a:solidFill>
                <a:latin typeface="Courier New" pitchFamily="49" charset="0"/>
                <a:cs typeface="Courier New" pitchFamily="49" charset="0"/>
              </a:rPr>
              <a:t>Тальнівська</a:t>
            </a:r>
            <a:r>
              <a:rPr lang="uk-UA" i="1" dirty="0">
                <a:solidFill>
                  <a:srgbClr val="7030A0"/>
                </a:solidFill>
                <a:latin typeface="Courier New" pitchFamily="49" charset="0"/>
                <a:cs typeface="Courier New" pitchFamily="49" charset="0"/>
              </a:rPr>
              <a:t> загальноосвітня школа </a:t>
            </a:r>
            <a:endParaRPr lang="uk-UA" i="1" dirty="0" smtClean="0">
              <a:solidFill>
                <a:srgbClr val="7030A0"/>
              </a:solidFill>
              <a:latin typeface="Courier New" pitchFamily="49" charset="0"/>
              <a:cs typeface="Courier New" pitchFamily="49" charset="0"/>
            </a:endParaRPr>
          </a:p>
          <a:p>
            <a:r>
              <a:rPr lang="uk-UA" i="1" dirty="0" smtClean="0">
                <a:solidFill>
                  <a:srgbClr val="7030A0"/>
                </a:solidFill>
                <a:latin typeface="Courier New" pitchFamily="49" charset="0"/>
                <a:cs typeface="Courier New" pitchFamily="49" charset="0"/>
              </a:rPr>
              <a:t>І-ІІІ </a:t>
            </a:r>
            <a:r>
              <a:rPr lang="uk-UA" i="1" dirty="0">
                <a:solidFill>
                  <a:srgbClr val="7030A0"/>
                </a:solidFill>
                <a:latin typeface="Courier New" pitchFamily="49" charset="0"/>
                <a:cs typeface="Courier New" pitchFamily="49" charset="0"/>
              </a:rPr>
              <a:t>ст. № 2</a:t>
            </a:r>
          </a:p>
          <a:p>
            <a:r>
              <a:rPr lang="uk-UA" b="1" i="1" dirty="0" smtClean="0">
                <a:solidFill>
                  <a:srgbClr val="7030A0"/>
                </a:solidFill>
                <a:latin typeface="Courier New" pitchFamily="49" charset="0"/>
                <a:cs typeface="Courier New" pitchFamily="49" charset="0"/>
              </a:rPr>
              <a:t>Посада</a:t>
            </a:r>
            <a:r>
              <a:rPr lang="uk-UA" i="1" dirty="0" smtClean="0">
                <a:solidFill>
                  <a:srgbClr val="7030A0"/>
                </a:solidFill>
                <a:latin typeface="Courier New" pitchFamily="49" charset="0"/>
                <a:cs typeface="Courier New" pitchFamily="49" charset="0"/>
              </a:rPr>
              <a:t>:учит</a:t>
            </a:r>
            <a:r>
              <a:rPr lang="uk-UA" dirty="0" smtClean="0">
                <a:solidFill>
                  <a:srgbClr val="7030A0"/>
                </a:solidFill>
                <a:latin typeface="Courier New" pitchFamily="49" charset="0"/>
                <a:cs typeface="Courier New" pitchFamily="49" charset="0"/>
              </a:rPr>
              <a:t>ель </a:t>
            </a:r>
            <a:r>
              <a:rPr lang="uk-UA" dirty="0">
                <a:solidFill>
                  <a:srgbClr val="7030A0"/>
                </a:solidFill>
                <a:latin typeface="Courier New" pitchFamily="49" charset="0"/>
                <a:cs typeface="Courier New" pitchFamily="49" charset="0"/>
              </a:rPr>
              <a:t>української мови та літератури</a:t>
            </a:r>
          </a:p>
        </p:txBody>
      </p:sp>
      <p:pic>
        <p:nvPicPr>
          <p:cNvPr id="5" name="Picture 2" descr="анимашка цветы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6957" y="522495"/>
            <a:ext cx="3789899" cy="5040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Багетная рамка 3"/>
          <p:cNvSpPr/>
          <p:nvPr/>
        </p:nvSpPr>
        <p:spPr>
          <a:xfrm>
            <a:off x="408234" y="5589240"/>
            <a:ext cx="3818622" cy="872920"/>
          </a:xfrm>
          <a:prstGeom prst="bevel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2400" b="1" i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Головецька</a:t>
            </a:r>
            <a:r>
              <a:rPr lang="uk-UA" sz="24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</a:p>
          <a:p>
            <a:pPr algn="ctr"/>
            <a:r>
              <a:rPr lang="uk-UA" sz="24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Наталія Володимирівна</a:t>
            </a:r>
            <a:endParaRPr lang="ru-RU" sz="2400" b="1" i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9" name="Рисунок 8" descr="7073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20726602">
            <a:off x="5678699" y="4851600"/>
            <a:ext cx="2914650" cy="1666875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3543300" cy="4042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-1565525" y="1960320"/>
            <a:ext cx="3543300" cy="4042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" name="Picture 2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040" t="1" b="-995"/>
          <a:stretch/>
        </p:blipFill>
        <p:spPr bwMode="auto">
          <a:xfrm rot="5400000">
            <a:off x="-1283275" y="5160328"/>
            <a:ext cx="2939530" cy="4082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3300" y="-13439"/>
            <a:ext cx="3543300" cy="4042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" name="Picture 2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935" t="-3325"/>
          <a:stretch/>
        </p:blipFill>
        <p:spPr bwMode="auto">
          <a:xfrm>
            <a:off x="7077791" y="-26901"/>
            <a:ext cx="2057400" cy="4176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7170242" y="1992236"/>
            <a:ext cx="3543300" cy="4042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2" name="Picture 2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4022" r="24540"/>
          <a:stretch/>
        </p:blipFill>
        <p:spPr bwMode="auto">
          <a:xfrm rot="16200000">
            <a:off x="7472754" y="5207957"/>
            <a:ext cx="2904400" cy="420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3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96483" y="6453783"/>
            <a:ext cx="3543300" cy="4042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4" name="Picture 2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040" t="1" b="-995"/>
          <a:stretch/>
        </p:blipFill>
        <p:spPr bwMode="auto">
          <a:xfrm>
            <a:off x="2256953" y="6462160"/>
            <a:ext cx="2939530" cy="4082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5" name="Picture 2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040" t="1" b="-995"/>
          <a:stretch/>
        </p:blipFill>
        <p:spPr bwMode="auto">
          <a:xfrm>
            <a:off x="4016" y="6462160"/>
            <a:ext cx="2939530" cy="4082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8" name="Picture 2" descr="C:\Users\Алла\Desktop\9=12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9075" y="976882"/>
            <a:ext cx="3096940" cy="41317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5103091" y="548777"/>
            <a:ext cx="3126177" cy="52322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uk-UA" sz="2800" b="1" i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Професійний шлях</a:t>
            </a:r>
            <a:endParaRPr lang="ru-RU" sz="2800" b="1" i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4846750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анимашка цветы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143000" y="-1143000"/>
            <a:ext cx="6858002" cy="91440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http://player.myshared.ru/632344/data/images/img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240" y="404664"/>
            <a:ext cx="7992888" cy="59946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491" t="9074" r="7751" b="50000"/>
          <a:stretch/>
        </p:blipFill>
        <p:spPr bwMode="auto">
          <a:xfrm>
            <a:off x="1259632" y="1196752"/>
            <a:ext cx="1992869" cy="28405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2" descr="http://i041.radikal.ru/0803/45/8bd1bfb4d3ab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112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4877" y="404664"/>
            <a:ext cx="3419872" cy="47553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Прямоугольник 9"/>
          <p:cNvSpPr/>
          <p:nvPr/>
        </p:nvSpPr>
        <p:spPr>
          <a:xfrm>
            <a:off x="3914749" y="539583"/>
            <a:ext cx="4473675" cy="48197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uk-UA" sz="2400" b="1" i="1" dirty="0" smtClean="0">
              <a:solidFill>
                <a:srgbClr val="7030A0"/>
              </a:solidFill>
              <a:latin typeface="Monotype Corsiva" pitchFamily="66" charset="0"/>
              <a:cs typeface="Courier New" pitchFamily="49" charset="0"/>
            </a:endParaRPr>
          </a:p>
          <a:p>
            <a:r>
              <a:rPr lang="uk-UA" sz="2400" b="1" i="1" dirty="0" smtClean="0">
                <a:solidFill>
                  <a:srgbClr val="7030A0"/>
                </a:solidFill>
                <a:latin typeface="Monotype Corsiva" pitchFamily="66" charset="0"/>
                <a:cs typeface="Courier New" pitchFamily="49" charset="0"/>
              </a:rPr>
              <a:t>Освіта</a:t>
            </a:r>
            <a:r>
              <a:rPr lang="uk-UA" sz="2400" i="1" dirty="0" smtClean="0">
                <a:solidFill>
                  <a:srgbClr val="7030A0"/>
                </a:solidFill>
                <a:latin typeface="Monotype Corsiva" pitchFamily="66" charset="0"/>
                <a:cs typeface="Courier New" pitchFamily="49" charset="0"/>
              </a:rPr>
              <a:t>:</a:t>
            </a:r>
            <a:r>
              <a:rPr lang="uk-UA" sz="2400" i="1" dirty="0" smtClean="0">
                <a:solidFill>
                  <a:srgbClr val="7030A0"/>
                </a:solidFill>
                <a:latin typeface="Monotype Corsiva" pitchFamily="66" charset="0"/>
                <a:cs typeface="Courier New" pitchFamily="49" charset="0"/>
              </a:rPr>
              <a:t>вища</a:t>
            </a:r>
            <a:endParaRPr lang="uk-UA" sz="2400" i="1" dirty="0">
              <a:solidFill>
                <a:srgbClr val="7030A0"/>
              </a:solidFill>
              <a:latin typeface="Monotype Corsiva" pitchFamily="66" charset="0"/>
              <a:cs typeface="Courier New" pitchFamily="49" charset="0"/>
            </a:endParaRPr>
          </a:p>
          <a:p>
            <a:r>
              <a:rPr lang="uk-UA" sz="2400" b="1" i="1" dirty="0">
                <a:solidFill>
                  <a:srgbClr val="7030A0"/>
                </a:solidFill>
                <a:latin typeface="Monotype Corsiva" pitchFamily="66" charset="0"/>
                <a:cs typeface="Courier New" pitchFamily="49" charset="0"/>
              </a:rPr>
              <a:t>Педагогічний стаж </a:t>
            </a:r>
            <a:r>
              <a:rPr lang="uk-UA" sz="2400" i="1" dirty="0">
                <a:solidFill>
                  <a:srgbClr val="7030A0"/>
                </a:solidFill>
                <a:latin typeface="Monotype Corsiva" pitchFamily="66" charset="0"/>
                <a:cs typeface="Courier New" pitchFamily="49" charset="0"/>
              </a:rPr>
              <a:t>:</a:t>
            </a:r>
            <a:r>
              <a:rPr lang="uk-UA" sz="2400" i="1" dirty="0" smtClean="0">
                <a:solidFill>
                  <a:srgbClr val="7030A0"/>
                </a:solidFill>
                <a:latin typeface="Monotype Corsiva" pitchFamily="66" charset="0"/>
                <a:cs typeface="Courier New" pitchFamily="49" charset="0"/>
              </a:rPr>
              <a:t>18 </a:t>
            </a:r>
            <a:r>
              <a:rPr lang="uk-UA" sz="2400" i="1" dirty="0">
                <a:solidFill>
                  <a:srgbClr val="7030A0"/>
                </a:solidFill>
                <a:latin typeface="Monotype Corsiva" pitchFamily="66" charset="0"/>
                <a:cs typeface="Courier New" pitchFamily="49" charset="0"/>
              </a:rPr>
              <a:t>років</a:t>
            </a:r>
            <a:endParaRPr lang="ru-RU" sz="2400" i="1" dirty="0">
              <a:solidFill>
                <a:srgbClr val="7030A0"/>
              </a:solidFill>
              <a:latin typeface="Monotype Corsiva" pitchFamily="66" charset="0"/>
              <a:cs typeface="Courier New" pitchFamily="49" charset="0"/>
            </a:endParaRPr>
          </a:p>
          <a:p>
            <a:r>
              <a:rPr lang="uk-UA" sz="2400" b="1" i="1" dirty="0">
                <a:solidFill>
                  <a:srgbClr val="7030A0"/>
                </a:solidFill>
                <a:latin typeface="Monotype Corsiva" pitchFamily="66" charset="0"/>
                <a:cs typeface="Courier New" pitchFamily="49" charset="0"/>
              </a:rPr>
              <a:t>Кваліфікаційна категорія </a:t>
            </a:r>
            <a:r>
              <a:rPr lang="uk-UA" sz="2400" i="1" dirty="0">
                <a:solidFill>
                  <a:srgbClr val="7030A0"/>
                </a:solidFill>
                <a:latin typeface="Monotype Corsiva" pitchFamily="66" charset="0"/>
                <a:cs typeface="Courier New" pitchFamily="49" charset="0"/>
              </a:rPr>
              <a:t>:</a:t>
            </a:r>
            <a:r>
              <a:rPr lang="uk-UA" sz="2400" i="1" dirty="0" smtClean="0">
                <a:solidFill>
                  <a:srgbClr val="7030A0"/>
                </a:solidFill>
                <a:latin typeface="Monotype Corsiva" pitchFamily="66" charset="0"/>
                <a:cs typeface="Courier New" pitchFamily="49" charset="0"/>
              </a:rPr>
              <a:t> </a:t>
            </a:r>
            <a:r>
              <a:rPr lang="uk-UA" sz="2400" i="1" dirty="0" smtClean="0">
                <a:solidFill>
                  <a:srgbClr val="7030A0"/>
                </a:solidFill>
                <a:latin typeface="Monotype Corsiva" pitchFamily="66" charset="0"/>
                <a:cs typeface="Courier New" pitchFamily="49" charset="0"/>
              </a:rPr>
              <a:t>перша</a:t>
            </a:r>
            <a:endParaRPr lang="uk-UA" sz="2400" i="1" dirty="0">
              <a:solidFill>
                <a:srgbClr val="7030A0"/>
              </a:solidFill>
              <a:latin typeface="Monotype Corsiva" pitchFamily="66" charset="0"/>
              <a:cs typeface="Courier New" pitchFamily="49" charset="0"/>
            </a:endParaRPr>
          </a:p>
          <a:p>
            <a:r>
              <a:rPr lang="uk-UA" sz="2400" b="1" i="1" dirty="0" smtClean="0">
                <a:solidFill>
                  <a:srgbClr val="7030A0"/>
                </a:solidFill>
                <a:latin typeface="Monotype Corsiva" pitchFamily="66" charset="0"/>
                <a:cs typeface="Courier New" pitchFamily="49" charset="0"/>
              </a:rPr>
              <a:t>Закінчила </a:t>
            </a:r>
            <a:r>
              <a:rPr lang="uk-UA" sz="2400" i="1" dirty="0" smtClean="0">
                <a:solidFill>
                  <a:srgbClr val="7030A0"/>
                </a:solidFill>
                <a:latin typeface="Monotype Corsiva" pitchFamily="66" charset="0"/>
                <a:cs typeface="Courier New" pitchFamily="49" charset="0"/>
              </a:rPr>
              <a:t>: </a:t>
            </a:r>
            <a:r>
              <a:rPr lang="uk-UA" sz="2400" dirty="0" smtClean="0">
                <a:solidFill>
                  <a:srgbClr val="7030A0"/>
                </a:solidFill>
                <a:latin typeface="Monotype Corsiva" pitchFamily="66" charset="0"/>
              </a:rPr>
              <a:t>Черкаський </a:t>
            </a:r>
            <a:r>
              <a:rPr lang="uk-UA" sz="2400" dirty="0" smtClean="0">
                <a:solidFill>
                  <a:srgbClr val="7030A0"/>
                </a:solidFill>
                <a:latin typeface="Monotype Corsiva" pitchFamily="66" charset="0"/>
              </a:rPr>
              <a:t>педагогічний </a:t>
            </a:r>
            <a:r>
              <a:rPr lang="uk-UA" sz="2400" dirty="0">
                <a:solidFill>
                  <a:srgbClr val="7030A0"/>
                </a:solidFill>
                <a:latin typeface="Monotype Corsiva" pitchFamily="66" charset="0"/>
              </a:rPr>
              <a:t>університет </a:t>
            </a:r>
            <a:endParaRPr lang="uk-UA" sz="2400" dirty="0" smtClean="0">
              <a:solidFill>
                <a:srgbClr val="7030A0"/>
              </a:solidFill>
              <a:latin typeface="Monotype Corsiva" pitchFamily="66" charset="0"/>
            </a:endParaRPr>
          </a:p>
          <a:p>
            <a:r>
              <a:rPr lang="uk-UA" sz="2400" dirty="0" smtClean="0">
                <a:solidFill>
                  <a:srgbClr val="7030A0"/>
                </a:solidFill>
                <a:latin typeface="Monotype Corsiva" pitchFamily="66" charset="0"/>
              </a:rPr>
              <a:t>імені  </a:t>
            </a:r>
            <a:r>
              <a:rPr lang="uk-UA" sz="2400" dirty="0">
                <a:solidFill>
                  <a:srgbClr val="7030A0"/>
                </a:solidFill>
                <a:latin typeface="Monotype Corsiva" pitchFamily="66" charset="0"/>
              </a:rPr>
              <a:t>Б</a:t>
            </a:r>
            <a:r>
              <a:rPr lang="uk-UA" sz="2400" dirty="0" smtClean="0">
                <a:solidFill>
                  <a:srgbClr val="7030A0"/>
                </a:solidFill>
                <a:latin typeface="Monotype Corsiva" pitchFamily="66" charset="0"/>
              </a:rPr>
              <a:t>. Хмельницького</a:t>
            </a:r>
            <a:endParaRPr lang="uk-UA" sz="2400" i="1" dirty="0" smtClean="0">
              <a:solidFill>
                <a:srgbClr val="7030A0"/>
              </a:solidFill>
              <a:latin typeface="Courier New" pitchFamily="49" charset="0"/>
              <a:cs typeface="Courier New" pitchFamily="49" charset="0"/>
            </a:endParaRPr>
          </a:p>
          <a:p>
            <a:r>
              <a:rPr lang="uk-UA" sz="2400" b="1" i="1" dirty="0" smtClean="0">
                <a:solidFill>
                  <a:srgbClr val="7030A0"/>
                </a:solidFill>
                <a:latin typeface="Monotype Corsiva" pitchFamily="66" charset="0"/>
                <a:cs typeface="Courier New" pitchFamily="49" charset="0"/>
              </a:rPr>
              <a:t>Місце роботи</a:t>
            </a:r>
            <a:r>
              <a:rPr lang="uk-UA" sz="2400" i="1" dirty="0" smtClean="0">
                <a:solidFill>
                  <a:srgbClr val="7030A0"/>
                </a:solidFill>
                <a:latin typeface="Monotype Corsiva" pitchFamily="66" charset="0"/>
                <a:cs typeface="Courier New" pitchFamily="49" charset="0"/>
              </a:rPr>
              <a:t>:</a:t>
            </a:r>
            <a:r>
              <a:rPr lang="uk-UA" sz="2400" i="1" dirty="0" err="1" smtClean="0">
                <a:solidFill>
                  <a:srgbClr val="7030A0"/>
                </a:solidFill>
                <a:latin typeface="Monotype Corsiva" pitchFamily="66" charset="0"/>
                <a:cs typeface="Courier New" pitchFamily="49" charset="0"/>
              </a:rPr>
              <a:t>Кривоколінський</a:t>
            </a:r>
            <a:r>
              <a:rPr lang="uk-UA" sz="2400" i="1" dirty="0" smtClean="0">
                <a:solidFill>
                  <a:srgbClr val="7030A0"/>
                </a:solidFill>
                <a:latin typeface="Monotype Corsiva" pitchFamily="66" charset="0"/>
                <a:cs typeface="Courier New" pitchFamily="49" charset="0"/>
              </a:rPr>
              <a:t> </a:t>
            </a:r>
            <a:r>
              <a:rPr lang="uk-UA" sz="2400" i="1" dirty="0" smtClean="0">
                <a:solidFill>
                  <a:srgbClr val="7030A0"/>
                </a:solidFill>
                <a:latin typeface="Monotype Corsiva" pitchFamily="66" charset="0"/>
                <a:cs typeface="Courier New" pitchFamily="49" charset="0"/>
              </a:rPr>
              <a:t>НВК </a:t>
            </a:r>
          </a:p>
          <a:p>
            <a:r>
              <a:rPr lang="uk-UA" sz="2400" b="1" i="1" dirty="0" smtClean="0">
                <a:solidFill>
                  <a:srgbClr val="7030A0"/>
                </a:solidFill>
                <a:latin typeface="Monotype Corsiva" pitchFamily="66" charset="0"/>
                <a:cs typeface="Courier New" pitchFamily="49" charset="0"/>
              </a:rPr>
              <a:t>Посада </a:t>
            </a:r>
            <a:r>
              <a:rPr lang="uk-UA" sz="2400" i="1" dirty="0" smtClean="0">
                <a:solidFill>
                  <a:srgbClr val="7030A0"/>
                </a:solidFill>
                <a:latin typeface="Monotype Corsiva" pitchFamily="66" charset="0"/>
                <a:cs typeface="Courier New" pitchFamily="49" charset="0"/>
              </a:rPr>
              <a:t>:учит</a:t>
            </a:r>
            <a:r>
              <a:rPr lang="uk-UA" sz="2400" dirty="0" smtClean="0">
                <a:solidFill>
                  <a:srgbClr val="7030A0"/>
                </a:solidFill>
                <a:latin typeface="Monotype Corsiva" pitchFamily="66" charset="0"/>
                <a:cs typeface="Courier New" pitchFamily="49" charset="0"/>
              </a:rPr>
              <a:t>ель </a:t>
            </a:r>
            <a:r>
              <a:rPr lang="uk-UA" sz="2400" dirty="0">
                <a:solidFill>
                  <a:srgbClr val="7030A0"/>
                </a:solidFill>
                <a:latin typeface="Monotype Corsiva" pitchFamily="66" charset="0"/>
                <a:cs typeface="Courier New" pitchFamily="49" charset="0"/>
              </a:rPr>
              <a:t>української мови та </a:t>
            </a:r>
            <a:r>
              <a:rPr lang="uk-UA" sz="2400" dirty="0" smtClean="0">
                <a:solidFill>
                  <a:srgbClr val="7030A0"/>
                </a:solidFill>
                <a:latin typeface="Monotype Corsiva" pitchFamily="66" charset="0"/>
                <a:cs typeface="Courier New" pitchFamily="49" charset="0"/>
              </a:rPr>
              <a:t>літератури</a:t>
            </a:r>
            <a:endParaRPr lang="uk-UA" sz="2400" b="1" dirty="0">
              <a:solidFill>
                <a:srgbClr val="FF0000"/>
              </a:solidFill>
              <a:latin typeface="Monotype Corsiva" pitchFamily="66" charset="0"/>
            </a:endParaRPr>
          </a:p>
          <a:p>
            <a:pPr>
              <a:lnSpc>
                <a:spcPct val="90000"/>
              </a:lnSpc>
            </a:pPr>
            <a:r>
              <a:rPr lang="uk-UA" sz="2400" b="1" dirty="0" smtClean="0">
                <a:solidFill>
                  <a:srgbClr val="FF0000"/>
                </a:solidFill>
                <a:latin typeface="Monotype Corsiva" pitchFamily="66" charset="0"/>
              </a:rPr>
              <a:t>.</a:t>
            </a:r>
          </a:p>
          <a:p>
            <a:r>
              <a:rPr lang="uk-UA" sz="2400" dirty="0"/>
              <a:t> </a:t>
            </a:r>
            <a:endParaRPr lang="ru-RU" sz="2400" dirty="0"/>
          </a:p>
          <a:p>
            <a:pPr>
              <a:lnSpc>
                <a:spcPct val="90000"/>
              </a:lnSpc>
            </a:pPr>
            <a:endParaRPr lang="uk-UA" sz="2400" b="1" dirty="0">
              <a:solidFill>
                <a:srgbClr val="FF0000"/>
              </a:solidFill>
              <a:latin typeface="Monotype Corsiva" pitchFamily="66" charset="0"/>
            </a:endParaRPr>
          </a:p>
        </p:txBody>
      </p:sp>
      <p:pic>
        <p:nvPicPr>
          <p:cNvPr id="11" name="Picture 2" descr="нежные цветы"/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14749" y="4037255"/>
            <a:ext cx="4329659" cy="2782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938737" y="4149080"/>
            <a:ext cx="2552302" cy="123110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uk-UA" sz="2800" b="1" dirty="0" smtClean="0">
                <a:solidFill>
                  <a:srgbClr val="FFFF00"/>
                </a:solidFill>
                <a:latin typeface="Monotype Corsiva" pitchFamily="66" charset="0"/>
              </a:rPr>
              <a:t>Півторак    Алла </a:t>
            </a:r>
          </a:p>
          <a:p>
            <a:pPr algn="ctr"/>
            <a:r>
              <a:rPr lang="uk-UA" sz="2800" b="1" dirty="0" smtClean="0">
                <a:solidFill>
                  <a:srgbClr val="FFFF00"/>
                </a:solidFill>
                <a:latin typeface="Monotype Corsiva" pitchFamily="66" charset="0"/>
              </a:rPr>
              <a:t>Василівна</a:t>
            </a:r>
            <a:endParaRPr lang="uk-UA" sz="2800" b="1" dirty="0" smtClean="0">
              <a:solidFill>
                <a:srgbClr val="FFFF00"/>
              </a:solidFill>
              <a:latin typeface="Times New Roman" pitchFamily="16" charset="0"/>
            </a:endParaRPr>
          </a:p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870340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2000"/>
                                        <p:tgtEl>
                                          <p:spTgt spid="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8" dur="2000"/>
                                        <p:tgtEl>
                                          <p:spTgt spid="1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1" dur="2000"/>
                                        <p:tgtEl>
                                          <p:spTgt spid="1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756</TotalTime>
  <Words>76</Words>
  <Application>Microsoft Office PowerPoint</Application>
  <PresentationFormat>Экран (4:3)</PresentationFormat>
  <Paragraphs>24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Алла</dc:creator>
  <cp:lastModifiedBy>Алла</cp:lastModifiedBy>
  <cp:revision>66</cp:revision>
  <dcterms:created xsi:type="dcterms:W3CDTF">2014-10-27T17:45:23Z</dcterms:created>
  <dcterms:modified xsi:type="dcterms:W3CDTF">2015-02-24T22:02:10Z</dcterms:modified>
</cp:coreProperties>
</file>