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1" r:id="rId24"/>
    <p:sldId id="284" r:id="rId25"/>
    <p:sldId id="285" r:id="rId26"/>
    <p:sldId id="286" r:id="rId27"/>
    <p:sldId id="287" r:id="rId28"/>
    <p:sldId id="288" r:id="rId29"/>
    <p:sldId id="289" r:id="rId30"/>
    <p:sldId id="292" r:id="rId31"/>
    <p:sldId id="29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FE81-303A-4E63-ADBC-EE6CF74D4A2F}" type="datetimeFigureOut">
              <a:rPr lang="ru-RU" smtClean="0"/>
              <a:pPr/>
              <a:t>01.03.2017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714A-2780-4726-9BE7-8F4F13FA511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FE81-303A-4E63-ADBC-EE6CF74D4A2F}" type="datetimeFigureOut">
              <a:rPr lang="ru-RU" smtClean="0"/>
              <a:pPr/>
              <a:t>01.03.2017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714A-2780-4726-9BE7-8F4F13FA511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FE81-303A-4E63-ADBC-EE6CF74D4A2F}" type="datetimeFigureOut">
              <a:rPr lang="ru-RU" smtClean="0"/>
              <a:pPr/>
              <a:t>01.03.2017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714A-2780-4726-9BE7-8F4F13FA511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FE81-303A-4E63-ADBC-EE6CF74D4A2F}" type="datetimeFigureOut">
              <a:rPr lang="ru-RU" smtClean="0"/>
              <a:pPr/>
              <a:t>01.03.2017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714A-2780-4726-9BE7-8F4F13FA511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FE81-303A-4E63-ADBC-EE6CF74D4A2F}" type="datetimeFigureOut">
              <a:rPr lang="ru-RU" smtClean="0"/>
              <a:pPr/>
              <a:t>01.03.2017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714A-2780-4726-9BE7-8F4F13FA511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FE81-303A-4E63-ADBC-EE6CF74D4A2F}" type="datetimeFigureOut">
              <a:rPr lang="ru-RU" smtClean="0"/>
              <a:pPr/>
              <a:t>01.03.2017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714A-2780-4726-9BE7-8F4F13FA511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FE81-303A-4E63-ADBC-EE6CF74D4A2F}" type="datetimeFigureOut">
              <a:rPr lang="ru-RU" smtClean="0"/>
              <a:pPr/>
              <a:t>01.03.2017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714A-2780-4726-9BE7-8F4F13FA511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FE81-303A-4E63-ADBC-EE6CF74D4A2F}" type="datetimeFigureOut">
              <a:rPr lang="ru-RU" smtClean="0"/>
              <a:pPr/>
              <a:t>01.03.2017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714A-2780-4726-9BE7-8F4F13FA511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FE81-303A-4E63-ADBC-EE6CF74D4A2F}" type="datetimeFigureOut">
              <a:rPr lang="ru-RU" smtClean="0"/>
              <a:pPr/>
              <a:t>01.03.2017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714A-2780-4726-9BE7-8F4F13FA511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FE81-303A-4E63-ADBC-EE6CF74D4A2F}" type="datetimeFigureOut">
              <a:rPr lang="ru-RU" smtClean="0"/>
              <a:pPr/>
              <a:t>01.03.2017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714A-2780-4726-9BE7-8F4F13FA511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FE81-303A-4E63-ADBC-EE6CF74D4A2F}" type="datetimeFigureOut">
              <a:rPr lang="ru-RU" smtClean="0"/>
              <a:pPr/>
              <a:t>01.03.2017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BB5714A-2780-4726-9BE7-8F4F13FA511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1BFE81-303A-4E63-ADBC-EE6CF74D4A2F}" type="datetimeFigureOut">
              <a:rPr lang="ru-RU" smtClean="0"/>
              <a:pPr/>
              <a:t>01.03.2017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B5714A-2780-4726-9BE7-8F4F13FA511E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mtClean="0"/>
              <a:t>ПОЧАЇВСЬКА ЛАВРА</a:t>
            </a:r>
            <a:endParaRPr lang="uk-UA" dirty="0"/>
          </a:p>
        </p:txBody>
      </p:sp>
    </p:spTree>
  </p:cSld>
  <p:clrMapOvr>
    <a:masterClrMapping/>
  </p:clrMapOvr>
  <p:transition>
    <p:plu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000768"/>
            <a:ext cx="8229600" cy="561228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За святими реліквіями</a:t>
            </a:r>
            <a:endParaRPr lang="uk-UA" sz="3600" b="1" dirty="0"/>
          </a:p>
        </p:txBody>
      </p:sp>
      <p:pic>
        <p:nvPicPr>
          <p:cNvPr id="4" name="Содержимое 3" descr="IMGP232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28860" y="285728"/>
            <a:ext cx="4214842" cy="5619790"/>
          </a:xfrm>
        </p:spPr>
      </p:pic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6000768"/>
            <a:ext cx="8229600" cy="561228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Ікона</a:t>
            </a:r>
            <a:endParaRPr lang="uk-UA" sz="3600" b="1" dirty="0"/>
          </a:p>
        </p:txBody>
      </p:sp>
      <p:pic>
        <p:nvPicPr>
          <p:cNvPr id="4" name="Содержимое 3" descr="IMGP233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28860" y="285728"/>
            <a:ext cx="4214842" cy="5619790"/>
          </a:xfrm>
        </p:spPr>
      </p:pic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11044"/>
            <a:ext cx="8229600" cy="632666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ворота</a:t>
            </a:r>
            <a:endParaRPr lang="uk-UA" sz="3600" b="1" dirty="0"/>
          </a:p>
        </p:txBody>
      </p:sp>
      <p:pic>
        <p:nvPicPr>
          <p:cNvPr id="4" name="Содержимое 3" descr="IMGP233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28860" y="285727"/>
            <a:ext cx="4286280" cy="5715040"/>
          </a:xfrm>
        </p:spPr>
      </p:pic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000768"/>
            <a:ext cx="8229600" cy="632666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Вид на церковну споруду</a:t>
            </a:r>
            <a:endParaRPr lang="uk-UA" sz="3600" b="1" dirty="0"/>
          </a:p>
        </p:txBody>
      </p:sp>
      <p:pic>
        <p:nvPicPr>
          <p:cNvPr id="4" name="Содержимое 3" descr="IMGP233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71736" y="285728"/>
            <a:ext cx="4143404" cy="5524539"/>
          </a:xfrm>
        </p:spPr>
      </p:pic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072206"/>
            <a:ext cx="8229600" cy="561228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Дзвіниця</a:t>
            </a:r>
            <a:endParaRPr lang="uk-UA" sz="3600" b="1" dirty="0"/>
          </a:p>
        </p:txBody>
      </p:sp>
      <p:pic>
        <p:nvPicPr>
          <p:cNvPr id="4" name="Содержимое 3" descr="IMGP233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28860" y="285728"/>
            <a:ext cx="4286280" cy="5715041"/>
          </a:xfrm>
        </p:spPr>
      </p:pic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929330"/>
            <a:ext cx="8229600" cy="632666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Дорога прочан</a:t>
            </a:r>
            <a:endParaRPr lang="uk-UA" sz="3600" b="1" dirty="0"/>
          </a:p>
        </p:txBody>
      </p:sp>
      <p:pic>
        <p:nvPicPr>
          <p:cNvPr id="4" name="Содержимое 3" descr="IMGP233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71736" y="285728"/>
            <a:ext cx="4143404" cy="5524539"/>
          </a:xfrm>
        </p:spPr>
      </p:pic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000768"/>
            <a:ext cx="8229600" cy="632666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В садибі храму</a:t>
            </a:r>
            <a:endParaRPr lang="uk-UA" sz="3600" b="1" dirty="0"/>
          </a:p>
        </p:txBody>
      </p:sp>
      <p:pic>
        <p:nvPicPr>
          <p:cNvPr id="4" name="Содержимое 3" descr="IMGP233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28860" y="285728"/>
            <a:ext cx="4214842" cy="5619790"/>
          </a:xfrm>
        </p:spPr>
      </p:pic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857892"/>
            <a:ext cx="8229600" cy="632666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До народної святині</a:t>
            </a:r>
            <a:endParaRPr lang="uk-UA" sz="3600" b="1" dirty="0"/>
          </a:p>
        </p:txBody>
      </p:sp>
      <p:pic>
        <p:nvPicPr>
          <p:cNvPr id="4" name="Содержимое 3" descr="IMGP233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00298" y="285728"/>
            <a:ext cx="4143404" cy="5524539"/>
          </a:xfrm>
        </p:spPr>
      </p:pic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929330"/>
            <a:ext cx="8229600" cy="632666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Сходи до центрального собору</a:t>
            </a:r>
            <a:endParaRPr lang="uk-UA" sz="3600" b="1" dirty="0"/>
          </a:p>
        </p:txBody>
      </p:sp>
      <p:pic>
        <p:nvPicPr>
          <p:cNvPr id="4" name="Содержимое 3" descr="IMGP234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28860" y="285728"/>
            <a:ext cx="4071966" cy="5429288"/>
          </a:xfrm>
        </p:spPr>
      </p:pic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929330"/>
            <a:ext cx="8229600" cy="561228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Святе місце</a:t>
            </a:r>
            <a:endParaRPr lang="uk-UA" sz="3600" b="1" dirty="0"/>
          </a:p>
        </p:txBody>
      </p:sp>
      <p:pic>
        <p:nvPicPr>
          <p:cNvPr id="4" name="Содержимое 3" descr="SAM_237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00298" y="285728"/>
            <a:ext cx="4179123" cy="5572164"/>
          </a:xfrm>
        </p:spPr>
      </p:pic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072206"/>
            <a:ext cx="8229600" cy="560406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Вид на храм</a:t>
            </a:r>
            <a:endParaRPr lang="uk-UA" sz="3600" b="1" dirty="0"/>
          </a:p>
        </p:txBody>
      </p:sp>
      <p:pic>
        <p:nvPicPr>
          <p:cNvPr id="4" name="Содержимое 3" descr="IMGP230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28860" y="285728"/>
            <a:ext cx="4286280" cy="5715040"/>
          </a:xfrm>
        </p:spPr>
      </p:pic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000768"/>
            <a:ext cx="8229600" cy="561228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Вид до храму</a:t>
            </a:r>
            <a:endParaRPr lang="uk-UA" sz="3600" b="1" dirty="0"/>
          </a:p>
        </p:txBody>
      </p:sp>
      <p:pic>
        <p:nvPicPr>
          <p:cNvPr id="4" name="Содержимое 3" descr="SAM_248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81035" y="285727"/>
            <a:ext cx="7334303" cy="5500727"/>
          </a:xfrm>
        </p:spPr>
      </p:pic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000768"/>
            <a:ext cx="8229600" cy="561228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Сходи до святині</a:t>
            </a:r>
            <a:endParaRPr lang="uk-UA" sz="3600" b="1" dirty="0"/>
          </a:p>
        </p:txBody>
      </p:sp>
      <p:pic>
        <p:nvPicPr>
          <p:cNvPr id="4" name="Содержимое 3" descr="SAM_248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28662" y="285728"/>
            <a:ext cx="7286676" cy="5465007"/>
          </a:xfrm>
        </p:spPr>
      </p:pic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072206"/>
            <a:ext cx="8229600" cy="632666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Вхід до святині</a:t>
            </a:r>
            <a:endParaRPr lang="uk-UA" sz="3600" b="1" dirty="0"/>
          </a:p>
        </p:txBody>
      </p:sp>
      <p:pic>
        <p:nvPicPr>
          <p:cNvPr id="4" name="Содержимое 3" descr="SAM_248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14348" y="285728"/>
            <a:ext cx="7643866" cy="5732900"/>
          </a:xfrm>
        </p:spPr>
      </p:pic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39606"/>
            <a:ext cx="8229600" cy="48979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Вид на собор</a:t>
            </a:r>
            <a:endParaRPr lang="uk-UA" sz="3600" b="1" dirty="0"/>
          </a:p>
        </p:txBody>
      </p:sp>
      <p:pic>
        <p:nvPicPr>
          <p:cNvPr id="4" name="Содержимое 3" descr="SAM_248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57224" y="285728"/>
            <a:ext cx="7429552" cy="5572164"/>
          </a:xfrm>
        </p:spPr>
      </p:pic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000768"/>
            <a:ext cx="8229600" cy="632666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Панорама будівель собору</a:t>
            </a:r>
            <a:endParaRPr lang="uk-UA" sz="3600" b="1" dirty="0"/>
          </a:p>
        </p:txBody>
      </p:sp>
      <p:pic>
        <p:nvPicPr>
          <p:cNvPr id="4" name="Содержимое 3" descr="SAM_243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625314" y="285728"/>
            <a:ext cx="4232702" cy="5643602"/>
          </a:xfrm>
        </p:spPr>
      </p:pic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39606"/>
            <a:ext cx="8229600" cy="561228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Дорога до Бога</a:t>
            </a:r>
            <a:endParaRPr lang="uk-UA" sz="3600" b="1" dirty="0"/>
          </a:p>
        </p:txBody>
      </p:sp>
      <p:pic>
        <p:nvPicPr>
          <p:cNvPr id="4" name="Содержимое 3" descr="SAM_243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357422" y="285728"/>
            <a:ext cx="4214842" cy="5619790"/>
          </a:xfrm>
        </p:spPr>
      </p:pic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68168"/>
            <a:ext cx="8229600" cy="632666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Центральна площа Почаївської лаври</a:t>
            </a:r>
            <a:endParaRPr lang="uk-UA" sz="3600" b="1" dirty="0"/>
          </a:p>
        </p:txBody>
      </p:sp>
      <p:pic>
        <p:nvPicPr>
          <p:cNvPr id="4" name="Содержимое 3" descr="SAM_243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00298" y="285728"/>
            <a:ext cx="4143404" cy="5524539"/>
          </a:xfrm>
        </p:spPr>
      </p:pic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929330"/>
            <a:ext cx="8229600" cy="561228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Вхід до Почаївської Лаври</a:t>
            </a:r>
            <a:endParaRPr lang="uk-UA" sz="3600" b="1" dirty="0"/>
          </a:p>
        </p:txBody>
      </p:sp>
      <p:pic>
        <p:nvPicPr>
          <p:cNvPr id="4" name="Содержимое 3" descr="SAM_243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00298" y="285728"/>
            <a:ext cx="4143404" cy="5524539"/>
          </a:xfrm>
        </p:spPr>
      </p:pic>
    </p:spTree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000768"/>
            <a:ext cx="8229600" cy="632666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Дорога до Почаївської лаври</a:t>
            </a:r>
            <a:endParaRPr lang="uk-UA" sz="3600" b="1" dirty="0"/>
          </a:p>
        </p:txBody>
      </p:sp>
      <p:pic>
        <p:nvPicPr>
          <p:cNvPr id="4" name="Содержимое 3" descr="SAM_243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28860" y="214290"/>
            <a:ext cx="4286280" cy="5715040"/>
          </a:xfrm>
        </p:spPr>
      </p:pic>
    </p:spTree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72206"/>
            <a:ext cx="8229600" cy="561228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Церковна лавка та готель</a:t>
            </a:r>
            <a:endParaRPr lang="uk-UA" sz="3600" b="1" dirty="0"/>
          </a:p>
        </p:txBody>
      </p:sp>
      <p:pic>
        <p:nvPicPr>
          <p:cNvPr id="4" name="Содержимое 3" descr="SAM_244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57224" y="285728"/>
            <a:ext cx="7429552" cy="5572164"/>
          </a:xfrm>
        </p:spPr>
      </p:pic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072206"/>
            <a:ext cx="8229600" cy="632666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Дорога до головного храму</a:t>
            </a:r>
            <a:endParaRPr lang="uk-UA" sz="3600" b="1" dirty="0"/>
          </a:p>
        </p:txBody>
      </p:sp>
      <p:pic>
        <p:nvPicPr>
          <p:cNvPr id="4" name="Содержимое 3" descr="IMGP231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00298" y="214290"/>
            <a:ext cx="4339859" cy="5786478"/>
          </a:xfrm>
        </p:spPr>
      </p:pic>
    </p:spTree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39606"/>
            <a:ext cx="8229600" cy="632666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Головний храм</a:t>
            </a:r>
            <a:endParaRPr lang="uk-UA" sz="3600" b="1" dirty="0"/>
          </a:p>
        </p:txBody>
      </p:sp>
      <p:pic>
        <p:nvPicPr>
          <p:cNvPr id="4" name="Содержимое 3" descr="SAM_244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57224" y="285728"/>
            <a:ext cx="7429552" cy="5572164"/>
          </a:xfrm>
        </p:spPr>
      </p:pic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Використані джерела: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https://pochaev.com.ua/</a:t>
            </a:r>
            <a:endParaRPr lang="uk-UA" dirty="0" smtClean="0"/>
          </a:p>
          <a:p>
            <a:r>
              <a:rPr lang="en-US" dirty="0" smtClean="0"/>
              <a:t>http://vybor.ua/</a:t>
            </a:r>
            <a:endParaRPr lang="uk-UA" dirty="0" smtClean="0"/>
          </a:p>
          <a:p>
            <a:r>
              <a:rPr lang="en-US" dirty="0" smtClean="0"/>
              <a:t>http://goloseevo.com.ua/</a:t>
            </a:r>
            <a:endParaRPr lang="uk-UA" dirty="0" smtClean="0"/>
          </a:p>
          <a:p>
            <a:r>
              <a:rPr lang="en-US" dirty="0" smtClean="0"/>
              <a:t>http://uspeniya.cerkov.ru/</a:t>
            </a:r>
            <a:endParaRPr lang="uk-UA" dirty="0"/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072206"/>
            <a:ext cx="8229600" cy="561228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Центральна башта зі святою водою</a:t>
            </a:r>
            <a:endParaRPr lang="uk-UA" sz="3600" b="1" dirty="0"/>
          </a:p>
        </p:txBody>
      </p:sp>
      <p:pic>
        <p:nvPicPr>
          <p:cNvPr id="4" name="Содержимое 3" descr="IMGP231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28860" y="285728"/>
            <a:ext cx="4286280" cy="5715040"/>
          </a:xfrm>
        </p:spPr>
      </p:pic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072206"/>
            <a:ext cx="8229600" cy="48979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Вхід до храму</a:t>
            </a:r>
            <a:endParaRPr lang="uk-UA" sz="3600" b="1" dirty="0"/>
          </a:p>
        </p:txBody>
      </p:sp>
      <p:pic>
        <p:nvPicPr>
          <p:cNvPr id="4" name="Содержимое 3" descr="IMGP231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57224" y="285728"/>
            <a:ext cx="7429552" cy="5572164"/>
          </a:xfrm>
        </p:spPr>
      </p:pic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000768"/>
            <a:ext cx="8229600" cy="561228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err="1" smtClean="0"/>
              <a:t>Часовня</a:t>
            </a:r>
            <a:endParaRPr lang="uk-UA" sz="3600" b="1" dirty="0"/>
          </a:p>
        </p:txBody>
      </p:sp>
      <p:pic>
        <p:nvPicPr>
          <p:cNvPr id="4" name="Содержимое 3" descr="IMGP231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11000" y="285729"/>
            <a:ext cx="4232701" cy="5643602"/>
          </a:xfrm>
        </p:spPr>
      </p:pic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143644"/>
            <a:ext cx="8229600" cy="48979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Головний вівтар</a:t>
            </a:r>
            <a:endParaRPr lang="uk-UA" sz="3600" b="1" dirty="0"/>
          </a:p>
        </p:txBody>
      </p:sp>
      <p:pic>
        <p:nvPicPr>
          <p:cNvPr id="4" name="Содержимое 3" descr="IMGP231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28860" y="214290"/>
            <a:ext cx="4286280" cy="5715040"/>
          </a:xfrm>
        </p:spPr>
      </p:pic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000768"/>
            <a:ext cx="8229600" cy="561228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Почаївський дзвін</a:t>
            </a:r>
            <a:endParaRPr lang="uk-UA" sz="3600" b="1" dirty="0"/>
          </a:p>
        </p:txBody>
      </p:sp>
      <p:pic>
        <p:nvPicPr>
          <p:cNvPr id="4" name="Содержимое 3" descr="IMGP232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357422" y="214290"/>
            <a:ext cx="4286280" cy="5715040"/>
          </a:xfrm>
        </p:spPr>
      </p:pic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000768"/>
            <a:ext cx="8229600" cy="632666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Каплиця</a:t>
            </a:r>
            <a:endParaRPr lang="uk-UA" sz="3600" b="1" dirty="0"/>
          </a:p>
        </p:txBody>
      </p:sp>
      <p:pic>
        <p:nvPicPr>
          <p:cNvPr id="4" name="Содержимое 3" descr="IMGP232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00298" y="285729"/>
            <a:ext cx="4286280" cy="5715040"/>
          </a:xfrm>
        </p:spPr>
      </p:pic>
    </p:spTree>
  </p:cSld>
  <p:clrMapOvr>
    <a:masterClrMapping/>
  </p:clrMapOvr>
  <p:transition>
    <p:zo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</TotalTime>
  <Words>102</Words>
  <Application>Microsoft Office PowerPoint</Application>
  <PresentationFormat>Экран (4:3)</PresentationFormat>
  <Paragraphs>35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ПОЧАЇВСЬКА ЛАВРА</vt:lpstr>
      <vt:lpstr>Вид на храм</vt:lpstr>
      <vt:lpstr>Дорога до головного храму</vt:lpstr>
      <vt:lpstr>Центральна башта зі святою водою</vt:lpstr>
      <vt:lpstr>Вхід до храму</vt:lpstr>
      <vt:lpstr>Часовня</vt:lpstr>
      <vt:lpstr>Головний вівтар</vt:lpstr>
      <vt:lpstr>Почаївський дзвін</vt:lpstr>
      <vt:lpstr>Каплиця</vt:lpstr>
      <vt:lpstr>За святими реліквіями</vt:lpstr>
      <vt:lpstr>Ікона</vt:lpstr>
      <vt:lpstr>ворота</vt:lpstr>
      <vt:lpstr>Вид на церковну споруду</vt:lpstr>
      <vt:lpstr>Дзвіниця</vt:lpstr>
      <vt:lpstr>Дорога прочан</vt:lpstr>
      <vt:lpstr>В садибі храму</vt:lpstr>
      <vt:lpstr>До народної святині</vt:lpstr>
      <vt:lpstr>Сходи до центрального собору</vt:lpstr>
      <vt:lpstr>Святе місце</vt:lpstr>
      <vt:lpstr>Вид до храму</vt:lpstr>
      <vt:lpstr>Сходи до святині</vt:lpstr>
      <vt:lpstr>Вхід до святині</vt:lpstr>
      <vt:lpstr>Вид на собор</vt:lpstr>
      <vt:lpstr>Панорама будівель собору</vt:lpstr>
      <vt:lpstr>Дорога до Бога</vt:lpstr>
      <vt:lpstr>Центральна площа Почаївської лаври</vt:lpstr>
      <vt:lpstr>Вхід до Почаївської Лаври</vt:lpstr>
      <vt:lpstr>Дорога до Почаївської лаври</vt:lpstr>
      <vt:lpstr>Церковна лавка та готель</vt:lpstr>
      <vt:lpstr>Головний храм</vt:lpstr>
      <vt:lpstr>Використані джерела: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User</cp:lastModifiedBy>
  <cp:revision>16</cp:revision>
  <dcterms:created xsi:type="dcterms:W3CDTF">2017-01-23T19:14:37Z</dcterms:created>
  <dcterms:modified xsi:type="dcterms:W3CDTF">2017-03-01T20:02:01Z</dcterms:modified>
</cp:coreProperties>
</file>